
<file path=[Content_Types].xml><?xml version="1.0" encoding="utf-8"?>
<Types xmlns="http://schemas.openxmlformats.org/package/2006/content-types">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trictFirstAndLastChars="0" saveSubsetFonts="1" autoCompressPictures="0">
  <p:sldMasterIdLst>
    <p:sldMasterId id="2147483648" r:id="rId4"/>
  </p:sldMasterIdLst>
  <p:notesMasterIdLst>
    <p:notesMasterId r:id="rId62"/>
  </p:notesMasterIdLst>
  <p:sldIdLst>
    <p:sldId id="256" r:id="rId5"/>
    <p:sldId id="257" r:id="rId6"/>
    <p:sldId id="258" r:id="rId7"/>
    <p:sldId id="259" r:id="rId8"/>
    <p:sldId id="260" r:id="rId9"/>
    <p:sldId id="261" r:id="rId10"/>
    <p:sldId id="262" r:id="rId11"/>
    <p:sldId id="263" r:id="rId12"/>
    <p:sldId id="264" r:id="rId13"/>
    <p:sldId id="265" r:id="rId14"/>
    <p:sldId id="266" r:id="rId15"/>
    <p:sldId id="267" r:id="rId16"/>
    <p:sldId id="268" r:id="rId17"/>
    <p:sldId id="269" r:id="rId18"/>
    <p:sldId id="270" r:id="rId19"/>
    <p:sldId id="271" r:id="rId20"/>
    <p:sldId id="272" r:id="rId21"/>
    <p:sldId id="273" r:id="rId22"/>
    <p:sldId id="274" r:id="rId23"/>
    <p:sldId id="275" r:id="rId24"/>
    <p:sldId id="276" r:id="rId25"/>
    <p:sldId id="277" r:id="rId26"/>
    <p:sldId id="278" r:id="rId27"/>
    <p:sldId id="279" r:id="rId28"/>
    <p:sldId id="280" r:id="rId29"/>
    <p:sldId id="281" r:id="rId30"/>
    <p:sldId id="282" r:id="rId31"/>
    <p:sldId id="283" r:id="rId32"/>
    <p:sldId id="284" r:id="rId33"/>
    <p:sldId id="285" r:id="rId34"/>
    <p:sldId id="286" r:id="rId35"/>
    <p:sldId id="287" r:id="rId36"/>
    <p:sldId id="288" r:id="rId37"/>
    <p:sldId id="289" r:id="rId38"/>
    <p:sldId id="290" r:id="rId39"/>
    <p:sldId id="291" r:id="rId40"/>
    <p:sldId id="292" r:id="rId41"/>
    <p:sldId id="293" r:id="rId42"/>
    <p:sldId id="294" r:id="rId43"/>
    <p:sldId id="295" r:id="rId44"/>
    <p:sldId id="313" r:id="rId45"/>
    <p:sldId id="314" r:id="rId46"/>
    <p:sldId id="298" r:id="rId47"/>
    <p:sldId id="299" r:id="rId48"/>
    <p:sldId id="300" r:id="rId49"/>
    <p:sldId id="301" r:id="rId50"/>
    <p:sldId id="302" r:id="rId51"/>
    <p:sldId id="303" r:id="rId52"/>
    <p:sldId id="304" r:id="rId53"/>
    <p:sldId id="305" r:id="rId54"/>
    <p:sldId id="306" r:id="rId55"/>
    <p:sldId id="307" r:id="rId56"/>
    <p:sldId id="308" r:id="rId57"/>
    <p:sldId id="309" r:id="rId58"/>
    <p:sldId id="310" r:id="rId59"/>
    <p:sldId id="311" r:id="rId60"/>
    <p:sldId id="312" r:id="rId61"/>
  </p:sldIdLst>
  <p:sldSz cx="9144000" cy="5143500" type="screen16x9"/>
  <p:notesSz cx="6858000" cy="9144000"/>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9pPr>
  </p:defaultTextStyle>
  <p:extLst>
    <p:ext uri="{EFAFB233-063F-42B5-8137-9DF3F51BA10A}">
      <p15:sldGuideLst xmlns:p15="http://schemas.microsoft.com/office/powerpoint/2012/main">
        <p15:guide id="1" pos="5480">
          <p15:clr>
            <a:srgbClr val="A4A3A4"/>
          </p15:clr>
        </p15:guide>
        <p15:guide id="2" pos="2880">
          <p15:clr>
            <a:srgbClr val="A4A3A4"/>
          </p15:clr>
        </p15:guide>
        <p15:guide id="3" pos="363">
          <p15:clr>
            <a:srgbClr val="A4A3A4"/>
          </p15:clr>
        </p15:guide>
        <p15:guide id="4" pos="3220">
          <p15:clr>
            <a:srgbClr val="A4A3A4"/>
          </p15:clr>
        </p15:guide>
        <p15:guide id="5" pos="90">
          <p15:clr>
            <a:srgbClr val="A4A3A4"/>
          </p15:clr>
        </p15:guide>
        <p15:guide id="6" orient="horz" pos="735">
          <p15:clr>
            <a:srgbClr val="A4A3A4"/>
          </p15:clr>
        </p15:guide>
        <p15:guide id="7" orient="horz" pos="3094">
          <p15:clr>
            <a:srgbClr val="A4A3A4"/>
          </p15:clr>
        </p15:guide>
        <p15:guide id="8" orient="horz" pos="2867">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B053"/>
    <a:srgbClr val="D9FFD8"/>
    <a:srgbClr val="FF8C71"/>
    <a:srgbClr val="F78701"/>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F3539FD7-5B17-4557-92A9-43C64CF42C2E}" v="51" dt="2025-09-03T13:06:57.482"/>
  </p1510:revLst>
</p1510:revInfo>
</file>

<file path=ppt/tableStyles.xml><?xml version="1.0" encoding="utf-8"?>
<a:tblStyleLst xmlns:a="http://schemas.openxmlformats.org/drawingml/2006/main" def="{2D5ABB26-0587-4C30-8999-92F81FD0307C}">
  <a:tblStyle styleId="{2D5ABB26-0587-4C30-8999-92F81FD0307C}" styleName="No Style, No Grid">
    <a:wholeTbl>
      <a:tcTxStyle>
        <a:fontRef idx="minor">
          <a:srgbClr val="000000"/>
        </a:fontRef>
        <a:schemeClr val="tx1"/>
      </a:tcTxStyle>
      <a:tcStyle>
        <a:tcBdr>
          <a:left>
            <a:ln w="12700">
              <a:noFill/>
            </a:ln>
          </a:left>
          <a:right>
            <a:ln w="12700">
              <a:noFill/>
            </a:ln>
          </a:right>
          <a:top>
            <a:ln w="12700">
              <a:noFill/>
            </a:ln>
          </a:top>
          <a:bottom>
            <a:ln w="12700">
              <a:noFill/>
            </a:ln>
          </a:bottom>
          <a:insideH>
            <a:ln w="12700">
              <a:noFill/>
            </a:ln>
          </a:insideH>
          <a:insideV>
            <a:ln w="12700">
              <a:noFill/>
            </a:ln>
          </a:insideV>
        </a:tcBdr>
        <a:fill>
          <a:noFill/>
        </a:fill>
      </a:tcStyle>
    </a:wholeTbl>
    <a:band1H>
      <a:tcStyle>
        <a:tcBdr/>
      </a:tcStyle>
    </a:band1H>
    <a:band2H>
      <a:tcStyle>
        <a:tcBdr/>
      </a:tcStyle>
    </a:band2H>
    <a:band1V>
      <a:tcStyle>
        <a:tcBdr/>
      </a:tcStyle>
    </a:band1V>
    <a:band2V>
      <a:tcStyle>
        <a:tcBdr/>
      </a:tcStyle>
    </a:band2V>
    <a:lastCol>
      <a:tcStyle>
        <a:tcBdr/>
      </a:tcStyle>
    </a:lastCol>
    <a:firstCol>
      <a:tcStyle>
        <a:tcBdr/>
      </a:tcStyle>
    </a:firstCol>
    <a:lastRow>
      <a:tcStyle>
        <a:tcBdr/>
      </a:tcStyle>
    </a:lastRow>
    <a:seCell>
      <a:tcStyle>
        <a:tcBdr/>
      </a:tcStyle>
    </a:seCell>
    <a:swCell>
      <a:tcStyle>
        <a:tcBdr/>
      </a:tcStyle>
    </a:swCell>
    <a:firstRow>
      <a:tcStyle>
        <a:tcBdr/>
      </a:tcStyle>
    </a:firstRow>
    <a:neCell>
      <a:tcStyle>
        <a:tcBdr/>
      </a:tcStyle>
    </a:neCell>
    <a:nwCell>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93" d="100"/>
          <a:sy n="93" d="100"/>
        </p:scale>
        <p:origin x="520" y="52"/>
      </p:cViewPr>
      <p:guideLst>
        <p:guide pos="5480"/>
        <p:guide pos="2880"/>
        <p:guide pos="363"/>
        <p:guide pos="3220"/>
        <p:guide pos="90"/>
        <p:guide orient="horz" pos="735"/>
        <p:guide orient="horz" pos="3094"/>
        <p:guide orient="horz" pos="2867"/>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2.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slide" Target="slides/slide38.xml"/><Relationship Id="rId47" Type="http://schemas.openxmlformats.org/officeDocument/2006/relationships/slide" Target="slides/slide43.xml"/><Relationship Id="rId50" Type="http://schemas.openxmlformats.org/officeDocument/2006/relationships/slide" Target="slides/slide46.xml"/><Relationship Id="rId55" Type="http://schemas.openxmlformats.org/officeDocument/2006/relationships/slide" Target="slides/slide51.xml"/><Relationship Id="rId63" Type="http://schemas.openxmlformats.org/officeDocument/2006/relationships/presProps" Target="presProps.xml"/><Relationship Id="rId68" Type="http://schemas.microsoft.com/office/2015/10/relationships/revisionInfo" Target="revisionInfo.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9" Type="http://schemas.openxmlformats.org/officeDocument/2006/relationships/slide" Target="slides/slide25.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slide" Target="slides/slide41.xml"/><Relationship Id="rId53" Type="http://schemas.openxmlformats.org/officeDocument/2006/relationships/slide" Target="slides/slide49.xml"/><Relationship Id="rId58" Type="http://schemas.openxmlformats.org/officeDocument/2006/relationships/slide" Target="slides/slide54.xml"/><Relationship Id="rId66" Type="http://schemas.openxmlformats.org/officeDocument/2006/relationships/tableStyles" Target="tableStyles.xml"/><Relationship Id="rId5" Type="http://schemas.openxmlformats.org/officeDocument/2006/relationships/slide" Target="slides/slide1.xml"/><Relationship Id="rId61" Type="http://schemas.openxmlformats.org/officeDocument/2006/relationships/slide" Target="slides/slide57.xml"/><Relationship Id="rId19" Type="http://schemas.openxmlformats.org/officeDocument/2006/relationships/slide" Target="slides/slide1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slide" Target="slides/slide44.xml"/><Relationship Id="rId56" Type="http://schemas.openxmlformats.org/officeDocument/2006/relationships/slide" Target="slides/slide52.xml"/><Relationship Id="rId64" Type="http://schemas.openxmlformats.org/officeDocument/2006/relationships/viewProps" Target="viewProps.xml"/><Relationship Id="rId8" Type="http://schemas.openxmlformats.org/officeDocument/2006/relationships/slide" Target="slides/slide4.xml"/><Relationship Id="rId51" Type="http://schemas.openxmlformats.org/officeDocument/2006/relationships/slide" Target="slides/slide47.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slide" Target="slides/slide42.xml"/><Relationship Id="rId59" Type="http://schemas.openxmlformats.org/officeDocument/2006/relationships/slide" Target="slides/slide55.xml"/><Relationship Id="rId67" Type="http://schemas.microsoft.com/office/2016/11/relationships/changesInfo" Target="changesInfos/changesInfo1.xml"/><Relationship Id="rId20" Type="http://schemas.openxmlformats.org/officeDocument/2006/relationships/slide" Target="slides/slide16.xml"/><Relationship Id="rId41" Type="http://schemas.openxmlformats.org/officeDocument/2006/relationships/slide" Target="slides/slide37.xml"/><Relationship Id="rId54" Type="http://schemas.openxmlformats.org/officeDocument/2006/relationships/slide" Target="slides/slide50.xml"/><Relationship Id="rId62" Type="http://schemas.openxmlformats.org/officeDocument/2006/relationships/notesMaster" Target="notesMasters/notesMaster1.xml"/><Relationship Id="rId1" Type="http://schemas.openxmlformats.org/officeDocument/2006/relationships/customXml" Target="../customXml/item1.xml"/><Relationship Id="rId6" Type="http://schemas.openxmlformats.org/officeDocument/2006/relationships/slide" Target="slides/slide2.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slide" Target="slides/slide45.xml"/><Relationship Id="rId57" Type="http://schemas.openxmlformats.org/officeDocument/2006/relationships/slide" Target="slides/slide53.xml"/><Relationship Id="rId10" Type="http://schemas.openxmlformats.org/officeDocument/2006/relationships/slide" Target="slides/slide6.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slide" Target="slides/slide48.xml"/><Relationship Id="rId60" Type="http://schemas.openxmlformats.org/officeDocument/2006/relationships/slide" Target="slides/slide56.xml"/><Relationship Id="rId65"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slide" Target="slides/slide5.xml"/><Relationship Id="rId13" Type="http://schemas.openxmlformats.org/officeDocument/2006/relationships/slide" Target="slides/slide9.xml"/><Relationship Id="rId18" Type="http://schemas.openxmlformats.org/officeDocument/2006/relationships/slide" Target="slides/slide14.xml"/><Relationship Id="rId39" Type="http://schemas.openxmlformats.org/officeDocument/2006/relationships/slide" Target="slides/slide35.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B ROQUETA VIVES - FINAL" userId="94e3dead-90cd-4b39-9559-439209b309e7" providerId="ADAL" clId="{036CAE91-7F2B-463C-B531-A66C932458C2}"/>
    <pc:docChg chg="delSld">
      <pc:chgData name="B ROQUETA VIVES - FINAL" userId="94e3dead-90cd-4b39-9559-439209b309e7" providerId="ADAL" clId="{036CAE91-7F2B-463C-B531-A66C932458C2}" dt="2025-08-26T15:00:23.964" v="1" actId="47"/>
      <pc:docMkLst>
        <pc:docMk/>
      </pc:docMkLst>
      <pc:sldChg chg="del">
        <pc:chgData name="B ROQUETA VIVES - FINAL" userId="94e3dead-90cd-4b39-9559-439209b309e7" providerId="ADAL" clId="{036CAE91-7F2B-463C-B531-A66C932458C2}" dt="2025-08-26T15:00:23.964" v="1" actId="47"/>
        <pc:sldMkLst>
          <pc:docMk/>
          <pc:sldMk cId="0" sldId="259"/>
        </pc:sldMkLst>
      </pc:sldChg>
      <pc:sldChg chg="del">
        <pc:chgData name="B ROQUETA VIVES - FINAL" userId="94e3dead-90cd-4b39-9559-439209b309e7" providerId="ADAL" clId="{036CAE91-7F2B-463C-B531-A66C932458C2}" dt="2025-08-26T15:00:23.964" v="1" actId="47"/>
        <pc:sldMkLst>
          <pc:docMk/>
          <pc:sldMk cId="0" sldId="260"/>
        </pc:sldMkLst>
      </pc:sldChg>
      <pc:sldChg chg="del">
        <pc:chgData name="B ROQUETA VIVES - FINAL" userId="94e3dead-90cd-4b39-9559-439209b309e7" providerId="ADAL" clId="{036CAE91-7F2B-463C-B531-A66C932458C2}" dt="2025-08-26T15:00:23.964" v="1" actId="47"/>
        <pc:sldMkLst>
          <pc:docMk/>
          <pc:sldMk cId="0" sldId="261"/>
        </pc:sldMkLst>
      </pc:sldChg>
      <pc:sldChg chg="del">
        <pc:chgData name="B ROQUETA VIVES - FINAL" userId="94e3dead-90cd-4b39-9559-439209b309e7" providerId="ADAL" clId="{036CAE91-7F2B-463C-B531-A66C932458C2}" dt="2025-08-26T15:00:23.964" v="1" actId="47"/>
        <pc:sldMkLst>
          <pc:docMk/>
          <pc:sldMk cId="0" sldId="262"/>
        </pc:sldMkLst>
      </pc:sldChg>
      <pc:sldChg chg="del">
        <pc:chgData name="B ROQUETA VIVES - FINAL" userId="94e3dead-90cd-4b39-9559-439209b309e7" providerId="ADAL" clId="{036CAE91-7F2B-463C-B531-A66C932458C2}" dt="2025-08-26T15:00:23.964" v="1" actId="47"/>
        <pc:sldMkLst>
          <pc:docMk/>
          <pc:sldMk cId="0" sldId="263"/>
        </pc:sldMkLst>
      </pc:sldChg>
      <pc:sldChg chg="del">
        <pc:chgData name="B ROQUETA VIVES - FINAL" userId="94e3dead-90cd-4b39-9559-439209b309e7" providerId="ADAL" clId="{036CAE91-7F2B-463C-B531-A66C932458C2}" dt="2025-08-26T15:00:23.964" v="1" actId="47"/>
        <pc:sldMkLst>
          <pc:docMk/>
          <pc:sldMk cId="0" sldId="264"/>
        </pc:sldMkLst>
      </pc:sldChg>
      <pc:sldChg chg="del">
        <pc:chgData name="B ROQUETA VIVES - FINAL" userId="94e3dead-90cd-4b39-9559-439209b309e7" providerId="ADAL" clId="{036CAE91-7F2B-463C-B531-A66C932458C2}" dt="2025-08-26T15:00:23.964" v="1" actId="47"/>
        <pc:sldMkLst>
          <pc:docMk/>
          <pc:sldMk cId="0" sldId="265"/>
        </pc:sldMkLst>
      </pc:sldChg>
      <pc:sldChg chg="del">
        <pc:chgData name="B ROQUETA VIVES - FINAL" userId="94e3dead-90cd-4b39-9559-439209b309e7" providerId="ADAL" clId="{036CAE91-7F2B-463C-B531-A66C932458C2}" dt="2025-08-26T15:00:23.964" v="1" actId="47"/>
        <pc:sldMkLst>
          <pc:docMk/>
          <pc:sldMk cId="0" sldId="266"/>
        </pc:sldMkLst>
      </pc:sldChg>
      <pc:sldChg chg="del">
        <pc:chgData name="B ROQUETA VIVES - FINAL" userId="94e3dead-90cd-4b39-9559-439209b309e7" providerId="ADAL" clId="{036CAE91-7F2B-463C-B531-A66C932458C2}" dt="2025-08-26T15:00:23.964" v="1" actId="47"/>
        <pc:sldMkLst>
          <pc:docMk/>
          <pc:sldMk cId="0" sldId="267"/>
        </pc:sldMkLst>
      </pc:sldChg>
      <pc:sldChg chg="del">
        <pc:chgData name="B ROQUETA VIVES - FINAL" userId="94e3dead-90cd-4b39-9559-439209b309e7" providerId="ADAL" clId="{036CAE91-7F2B-463C-B531-A66C932458C2}" dt="2025-08-26T15:00:23.964" v="1" actId="47"/>
        <pc:sldMkLst>
          <pc:docMk/>
          <pc:sldMk cId="0" sldId="268"/>
        </pc:sldMkLst>
      </pc:sldChg>
      <pc:sldChg chg="del">
        <pc:chgData name="B ROQUETA VIVES - FINAL" userId="94e3dead-90cd-4b39-9559-439209b309e7" providerId="ADAL" clId="{036CAE91-7F2B-463C-B531-A66C932458C2}" dt="2025-08-26T14:57:35.798" v="0" actId="47"/>
        <pc:sldMkLst>
          <pc:docMk/>
          <pc:sldMk cId="0" sldId="269"/>
        </pc:sldMkLst>
      </pc:sldChg>
      <pc:sldChg chg="del">
        <pc:chgData name="B ROQUETA VIVES - FINAL" userId="94e3dead-90cd-4b39-9559-439209b309e7" providerId="ADAL" clId="{036CAE91-7F2B-463C-B531-A66C932458C2}" dt="2025-08-26T14:57:35.798" v="0" actId="47"/>
        <pc:sldMkLst>
          <pc:docMk/>
          <pc:sldMk cId="0" sldId="270"/>
        </pc:sldMkLst>
      </pc:sldChg>
      <pc:sldChg chg="del">
        <pc:chgData name="B ROQUETA VIVES - FINAL" userId="94e3dead-90cd-4b39-9559-439209b309e7" providerId="ADAL" clId="{036CAE91-7F2B-463C-B531-A66C932458C2}" dt="2025-08-26T14:57:35.798" v="0" actId="47"/>
        <pc:sldMkLst>
          <pc:docMk/>
          <pc:sldMk cId="0" sldId="271"/>
        </pc:sldMkLst>
      </pc:sldChg>
      <pc:sldChg chg="del">
        <pc:chgData name="B ROQUETA VIVES - FINAL" userId="94e3dead-90cd-4b39-9559-439209b309e7" providerId="ADAL" clId="{036CAE91-7F2B-463C-B531-A66C932458C2}" dt="2025-08-26T14:57:35.798" v="0" actId="47"/>
        <pc:sldMkLst>
          <pc:docMk/>
          <pc:sldMk cId="0" sldId="272"/>
        </pc:sldMkLst>
      </pc:sldChg>
      <pc:sldChg chg="del">
        <pc:chgData name="B ROQUETA VIVES - FINAL" userId="94e3dead-90cd-4b39-9559-439209b309e7" providerId="ADAL" clId="{036CAE91-7F2B-463C-B531-A66C932458C2}" dt="2025-08-26T14:57:35.798" v="0" actId="47"/>
        <pc:sldMkLst>
          <pc:docMk/>
          <pc:sldMk cId="0" sldId="273"/>
        </pc:sldMkLst>
      </pc:sldChg>
      <pc:sldChg chg="del">
        <pc:chgData name="B ROQUETA VIVES - FINAL" userId="94e3dead-90cd-4b39-9559-439209b309e7" providerId="ADAL" clId="{036CAE91-7F2B-463C-B531-A66C932458C2}" dt="2025-08-26T14:57:35.798" v="0" actId="47"/>
        <pc:sldMkLst>
          <pc:docMk/>
          <pc:sldMk cId="0" sldId="274"/>
        </pc:sldMkLst>
      </pc:sldChg>
      <pc:sldChg chg="del">
        <pc:chgData name="B ROQUETA VIVES - FINAL" userId="94e3dead-90cd-4b39-9559-439209b309e7" providerId="ADAL" clId="{036CAE91-7F2B-463C-B531-A66C932458C2}" dt="2025-08-26T14:57:35.798" v="0" actId="47"/>
        <pc:sldMkLst>
          <pc:docMk/>
          <pc:sldMk cId="0" sldId="275"/>
        </pc:sldMkLst>
      </pc:sldChg>
      <pc:sldChg chg="del">
        <pc:chgData name="B ROQUETA VIVES - FINAL" userId="94e3dead-90cd-4b39-9559-439209b309e7" providerId="ADAL" clId="{036CAE91-7F2B-463C-B531-A66C932458C2}" dt="2025-08-26T14:57:35.798" v="0" actId="47"/>
        <pc:sldMkLst>
          <pc:docMk/>
          <pc:sldMk cId="0" sldId="276"/>
        </pc:sldMkLst>
      </pc:sldChg>
      <pc:sldChg chg="del">
        <pc:chgData name="B ROQUETA VIVES - FINAL" userId="94e3dead-90cd-4b39-9559-439209b309e7" providerId="ADAL" clId="{036CAE91-7F2B-463C-B531-A66C932458C2}" dt="2025-08-26T14:57:35.798" v="0" actId="47"/>
        <pc:sldMkLst>
          <pc:docMk/>
          <pc:sldMk cId="0" sldId="277"/>
        </pc:sldMkLst>
      </pc:sldChg>
      <pc:sldChg chg="del">
        <pc:chgData name="B ROQUETA VIVES - FINAL" userId="94e3dead-90cd-4b39-9559-439209b309e7" providerId="ADAL" clId="{036CAE91-7F2B-463C-B531-A66C932458C2}" dt="2025-08-26T14:57:35.798" v="0" actId="47"/>
        <pc:sldMkLst>
          <pc:docMk/>
          <pc:sldMk cId="0" sldId="278"/>
        </pc:sldMkLst>
      </pc:sldChg>
      <pc:sldChg chg="del">
        <pc:chgData name="B ROQUETA VIVES - FINAL" userId="94e3dead-90cd-4b39-9559-439209b309e7" providerId="ADAL" clId="{036CAE91-7F2B-463C-B531-A66C932458C2}" dt="2025-08-26T14:57:35.798" v="0" actId="47"/>
        <pc:sldMkLst>
          <pc:docMk/>
          <pc:sldMk cId="0" sldId="279"/>
        </pc:sldMkLst>
      </pc:sldChg>
      <pc:sldChg chg="del">
        <pc:chgData name="B ROQUETA VIVES - FINAL" userId="94e3dead-90cd-4b39-9559-439209b309e7" providerId="ADAL" clId="{036CAE91-7F2B-463C-B531-A66C932458C2}" dt="2025-08-26T14:57:35.798" v="0" actId="47"/>
        <pc:sldMkLst>
          <pc:docMk/>
          <pc:sldMk cId="0" sldId="280"/>
        </pc:sldMkLst>
      </pc:sldChg>
      <pc:sldChg chg="del">
        <pc:chgData name="B ROQUETA VIVES - FINAL" userId="94e3dead-90cd-4b39-9559-439209b309e7" providerId="ADAL" clId="{036CAE91-7F2B-463C-B531-A66C932458C2}" dt="2025-08-26T14:57:35.798" v="0" actId="47"/>
        <pc:sldMkLst>
          <pc:docMk/>
          <pc:sldMk cId="0" sldId="281"/>
        </pc:sldMkLst>
      </pc:sldChg>
      <pc:sldChg chg="del">
        <pc:chgData name="B ROQUETA VIVES - FINAL" userId="94e3dead-90cd-4b39-9559-439209b309e7" providerId="ADAL" clId="{036CAE91-7F2B-463C-B531-A66C932458C2}" dt="2025-08-26T14:57:35.798" v="0" actId="47"/>
        <pc:sldMkLst>
          <pc:docMk/>
          <pc:sldMk cId="0" sldId="282"/>
        </pc:sldMkLst>
      </pc:sldChg>
      <pc:sldChg chg="del">
        <pc:chgData name="B ROQUETA VIVES - FINAL" userId="94e3dead-90cd-4b39-9559-439209b309e7" providerId="ADAL" clId="{036CAE91-7F2B-463C-B531-A66C932458C2}" dt="2025-08-26T14:57:35.798" v="0" actId="47"/>
        <pc:sldMkLst>
          <pc:docMk/>
          <pc:sldMk cId="0" sldId="283"/>
        </pc:sldMkLst>
      </pc:sldChg>
      <pc:sldChg chg="del">
        <pc:chgData name="B ROQUETA VIVES - FINAL" userId="94e3dead-90cd-4b39-9559-439209b309e7" providerId="ADAL" clId="{036CAE91-7F2B-463C-B531-A66C932458C2}" dt="2025-08-26T14:57:35.798" v="0" actId="47"/>
        <pc:sldMkLst>
          <pc:docMk/>
          <pc:sldMk cId="0" sldId="284"/>
        </pc:sldMkLst>
      </pc:sldChg>
      <pc:sldChg chg="del">
        <pc:chgData name="B ROQUETA VIVES - FINAL" userId="94e3dead-90cd-4b39-9559-439209b309e7" providerId="ADAL" clId="{036CAE91-7F2B-463C-B531-A66C932458C2}" dt="2025-08-26T14:57:35.798" v="0" actId="47"/>
        <pc:sldMkLst>
          <pc:docMk/>
          <pc:sldMk cId="0" sldId="285"/>
        </pc:sldMkLst>
      </pc:sldChg>
      <pc:sldChg chg="del">
        <pc:chgData name="B ROQUETA VIVES - FINAL" userId="94e3dead-90cd-4b39-9559-439209b309e7" providerId="ADAL" clId="{036CAE91-7F2B-463C-B531-A66C932458C2}" dt="2025-08-26T14:57:35.798" v="0" actId="47"/>
        <pc:sldMkLst>
          <pc:docMk/>
          <pc:sldMk cId="0" sldId="286"/>
        </pc:sldMkLst>
      </pc:sldChg>
      <pc:sldChg chg="del">
        <pc:chgData name="B ROQUETA VIVES - FINAL" userId="94e3dead-90cd-4b39-9559-439209b309e7" providerId="ADAL" clId="{036CAE91-7F2B-463C-B531-A66C932458C2}" dt="2025-08-26T14:57:35.798" v="0" actId="47"/>
        <pc:sldMkLst>
          <pc:docMk/>
          <pc:sldMk cId="0" sldId="287"/>
        </pc:sldMkLst>
      </pc:sldChg>
      <pc:sldChg chg="del">
        <pc:chgData name="B ROQUETA VIVES - FINAL" userId="94e3dead-90cd-4b39-9559-439209b309e7" providerId="ADAL" clId="{036CAE91-7F2B-463C-B531-A66C932458C2}" dt="2025-08-26T14:57:35.798" v="0" actId="47"/>
        <pc:sldMkLst>
          <pc:docMk/>
          <pc:sldMk cId="0" sldId="288"/>
        </pc:sldMkLst>
      </pc:sldChg>
      <pc:sldChg chg="del">
        <pc:chgData name="B ROQUETA VIVES - FINAL" userId="94e3dead-90cd-4b39-9559-439209b309e7" providerId="ADAL" clId="{036CAE91-7F2B-463C-B531-A66C932458C2}" dt="2025-08-26T14:57:35.798" v="0" actId="47"/>
        <pc:sldMkLst>
          <pc:docMk/>
          <pc:sldMk cId="0" sldId="289"/>
        </pc:sldMkLst>
      </pc:sldChg>
      <pc:sldChg chg="del">
        <pc:chgData name="B ROQUETA VIVES - FINAL" userId="94e3dead-90cd-4b39-9559-439209b309e7" providerId="ADAL" clId="{036CAE91-7F2B-463C-B531-A66C932458C2}" dt="2025-08-26T14:57:35.798" v="0" actId="47"/>
        <pc:sldMkLst>
          <pc:docMk/>
          <pc:sldMk cId="0" sldId="290"/>
        </pc:sldMkLst>
      </pc:sldChg>
      <pc:sldChg chg="del">
        <pc:chgData name="B ROQUETA VIVES - FINAL" userId="94e3dead-90cd-4b39-9559-439209b309e7" providerId="ADAL" clId="{036CAE91-7F2B-463C-B531-A66C932458C2}" dt="2025-08-26T14:57:35.798" v="0" actId="47"/>
        <pc:sldMkLst>
          <pc:docMk/>
          <pc:sldMk cId="0" sldId="291"/>
        </pc:sldMkLst>
      </pc:sldChg>
      <pc:sldChg chg="del">
        <pc:chgData name="B ROQUETA VIVES - FINAL" userId="94e3dead-90cd-4b39-9559-439209b309e7" providerId="ADAL" clId="{036CAE91-7F2B-463C-B531-A66C932458C2}" dt="2025-08-26T14:57:35.798" v="0" actId="47"/>
        <pc:sldMkLst>
          <pc:docMk/>
          <pc:sldMk cId="0" sldId="292"/>
        </pc:sldMkLst>
      </pc:sldChg>
      <pc:sldChg chg="del">
        <pc:chgData name="B ROQUETA VIVES - FINAL" userId="94e3dead-90cd-4b39-9559-439209b309e7" providerId="ADAL" clId="{036CAE91-7F2B-463C-B531-A66C932458C2}" dt="2025-08-26T14:57:35.798" v="0" actId="47"/>
        <pc:sldMkLst>
          <pc:docMk/>
          <pc:sldMk cId="0" sldId="293"/>
        </pc:sldMkLst>
      </pc:sldChg>
      <pc:sldChg chg="del">
        <pc:chgData name="B ROQUETA VIVES - FINAL" userId="94e3dead-90cd-4b39-9559-439209b309e7" providerId="ADAL" clId="{036CAE91-7F2B-463C-B531-A66C932458C2}" dt="2025-08-26T14:57:35.798" v="0" actId="47"/>
        <pc:sldMkLst>
          <pc:docMk/>
          <pc:sldMk cId="0" sldId="294"/>
        </pc:sldMkLst>
      </pc:sldChg>
      <pc:sldChg chg="del">
        <pc:chgData name="B ROQUETA VIVES - FINAL" userId="94e3dead-90cd-4b39-9559-439209b309e7" providerId="ADAL" clId="{036CAE91-7F2B-463C-B531-A66C932458C2}" dt="2025-08-26T14:57:35.798" v="0" actId="47"/>
        <pc:sldMkLst>
          <pc:docMk/>
          <pc:sldMk cId="0" sldId="295"/>
        </pc:sldMkLst>
      </pc:sldChg>
      <pc:sldChg chg="del">
        <pc:chgData name="B ROQUETA VIVES - FINAL" userId="94e3dead-90cd-4b39-9559-439209b309e7" providerId="ADAL" clId="{036CAE91-7F2B-463C-B531-A66C932458C2}" dt="2025-08-26T14:57:35.798" v="0" actId="47"/>
        <pc:sldMkLst>
          <pc:docMk/>
          <pc:sldMk cId="0" sldId="296"/>
        </pc:sldMkLst>
      </pc:sldChg>
      <pc:sldChg chg="del">
        <pc:chgData name="B ROQUETA VIVES - FINAL" userId="94e3dead-90cd-4b39-9559-439209b309e7" providerId="ADAL" clId="{036CAE91-7F2B-463C-B531-A66C932458C2}" dt="2025-08-26T14:57:35.798" v="0" actId="47"/>
        <pc:sldMkLst>
          <pc:docMk/>
          <pc:sldMk cId="0" sldId="297"/>
        </pc:sldMkLst>
      </pc:sldChg>
      <pc:sldChg chg="del">
        <pc:chgData name="B ROQUETA VIVES - FINAL" userId="94e3dead-90cd-4b39-9559-439209b309e7" providerId="ADAL" clId="{036CAE91-7F2B-463C-B531-A66C932458C2}" dt="2025-08-26T14:57:35.798" v="0" actId="47"/>
        <pc:sldMkLst>
          <pc:docMk/>
          <pc:sldMk cId="0" sldId="298"/>
        </pc:sldMkLst>
      </pc:sldChg>
      <pc:sldChg chg="del">
        <pc:chgData name="B ROQUETA VIVES - FINAL" userId="94e3dead-90cd-4b39-9559-439209b309e7" providerId="ADAL" clId="{036CAE91-7F2B-463C-B531-A66C932458C2}" dt="2025-08-26T14:57:35.798" v="0" actId="47"/>
        <pc:sldMkLst>
          <pc:docMk/>
          <pc:sldMk cId="0" sldId="299"/>
        </pc:sldMkLst>
      </pc:sldChg>
      <pc:sldChg chg="del">
        <pc:chgData name="B ROQUETA VIVES - FINAL" userId="94e3dead-90cd-4b39-9559-439209b309e7" providerId="ADAL" clId="{036CAE91-7F2B-463C-B531-A66C932458C2}" dt="2025-08-26T14:57:35.798" v="0" actId="47"/>
        <pc:sldMkLst>
          <pc:docMk/>
          <pc:sldMk cId="0" sldId="300"/>
        </pc:sldMkLst>
      </pc:sldChg>
      <pc:sldChg chg="del">
        <pc:chgData name="B ROQUETA VIVES - FINAL" userId="94e3dead-90cd-4b39-9559-439209b309e7" providerId="ADAL" clId="{036CAE91-7F2B-463C-B531-A66C932458C2}" dt="2025-08-26T14:57:35.798" v="0" actId="47"/>
        <pc:sldMkLst>
          <pc:docMk/>
          <pc:sldMk cId="0" sldId="301"/>
        </pc:sldMkLst>
      </pc:sldChg>
      <pc:sldChg chg="del">
        <pc:chgData name="B ROQUETA VIVES - FINAL" userId="94e3dead-90cd-4b39-9559-439209b309e7" providerId="ADAL" clId="{036CAE91-7F2B-463C-B531-A66C932458C2}" dt="2025-08-26T14:57:35.798" v="0" actId="47"/>
        <pc:sldMkLst>
          <pc:docMk/>
          <pc:sldMk cId="0" sldId="302"/>
        </pc:sldMkLst>
      </pc:sldChg>
      <pc:sldChg chg="del">
        <pc:chgData name="B ROQUETA VIVES - FINAL" userId="94e3dead-90cd-4b39-9559-439209b309e7" providerId="ADAL" clId="{036CAE91-7F2B-463C-B531-A66C932458C2}" dt="2025-08-26T14:57:35.798" v="0" actId="47"/>
        <pc:sldMkLst>
          <pc:docMk/>
          <pc:sldMk cId="0" sldId="303"/>
        </pc:sldMkLst>
      </pc:sldChg>
      <pc:sldChg chg="del">
        <pc:chgData name="B ROQUETA VIVES - FINAL" userId="94e3dead-90cd-4b39-9559-439209b309e7" providerId="ADAL" clId="{036CAE91-7F2B-463C-B531-A66C932458C2}" dt="2025-08-26T14:57:35.798" v="0" actId="47"/>
        <pc:sldMkLst>
          <pc:docMk/>
          <pc:sldMk cId="0" sldId="304"/>
        </pc:sldMkLst>
      </pc:sldChg>
      <pc:sldChg chg="del">
        <pc:chgData name="B ROQUETA VIVES - FINAL" userId="94e3dead-90cd-4b39-9559-439209b309e7" providerId="ADAL" clId="{036CAE91-7F2B-463C-B531-A66C932458C2}" dt="2025-08-26T14:57:35.798" v="0" actId="47"/>
        <pc:sldMkLst>
          <pc:docMk/>
          <pc:sldMk cId="0" sldId="305"/>
        </pc:sldMkLst>
      </pc:sldChg>
      <pc:sldChg chg="del">
        <pc:chgData name="B ROQUETA VIVES - FINAL" userId="94e3dead-90cd-4b39-9559-439209b309e7" providerId="ADAL" clId="{036CAE91-7F2B-463C-B531-A66C932458C2}" dt="2025-08-26T14:57:35.798" v="0" actId="47"/>
        <pc:sldMkLst>
          <pc:docMk/>
          <pc:sldMk cId="0" sldId="306"/>
        </pc:sldMkLst>
      </pc:sldChg>
      <pc:sldChg chg="del">
        <pc:chgData name="B ROQUETA VIVES - FINAL" userId="94e3dead-90cd-4b39-9559-439209b309e7" providerId="ADAL" clId="{036CAE91-7F2B-463C-B531-A66C932458C2}" dt="2025-08-26T14:57:35.798" v="0" actId="47"/>
        <pc:sldMkLst>
          <pc:docMk/>
          <pc:sldMk cId="0" sldId="307"/>
        </pc:sldMkLst>
      </pc:sldChg>
      <pc:sldChg chg="del">
        <pc:chgData name="B ROQUETA VIVES - FINAL" userId="94e3dead-90cd-4b39-9559-439209b309e7" providerId="ADAL" clId="{036CAE91-7F2B-463C-B531-A66C932458C2}" dt="2025-08-26T14:57:35.798" v="0" actId="47"/>
        <pc:sldMkLst>
          <pc:docMk/>
          <pc:sldMk cId="0" sldId="308"/>
        </pc:sldMkLst>
      </pc:sldChg>
      <pc:sldChg chg="del">
        <pc:chgData name="B ROQUETA VIVES - FINAL" userId="94e3dead-90cd-4b39-9559-439209b309e7" providerId="ADAL" clId="{036CAE91-7F2B-463C-B531-A66C932458C2}" dt="2025-08-26T14:57:35.798" v="0" actId="47"/>
        <pc:sldMkLst>
          <pc:docMk/>
          <pc:sldMk cId="0" sldId="309"/>
        </pc:sldMkLst>
      </pc:sldChg>
      <pc:sldChg chg="del">
        <pc:chgData name="B ROQUETA VIVES - FINAL" userId="94e3dead-90cd-4b39-9559-439209b309e7" providerId="ADAL" clId="{036CAE91-7F2B-463C-B531-A66C932458C2}" dt="2025-08-26T14:57:35.798" v="0" actId="47"/>
        <pc:sldMkLst>
          <pc:docMk/>
          <pc:sldMk cId="0" sldId="310"/>
        </pc:sldMkLst>
      </pc:sldChg>
      <pc:sldChg chg="del">
        <pc:chgData name="B ROQUETA VIVES - FINAL" userId="94e3dead-90cd-4b39-9559-439209b309e7" providerId="ADAL" clId="{036CAE91-7F2B-463C-B531-A66C932458C2}" dt="2025-08-26T14:57:35.798" v="0" actId="47"/>
        <pc:sldMkLst>
          <pc:docMk/>
          <pc:sldMk cId="0" sldId="311"/>
        </pc:sldMkLst>
      </pc:sldChg>
      <pc:sldChg chg="del">
        <pc:chgData name="B ROQUETA VIVES - FINAL" userId="94e3dead-90cd-4b39-9559-439209b309e7" providerId="ADAL" clId="{036CAE91-7F2B-463C-B531-A66C932458C2}" dt="2025-08-26T14:57:35.798" v="0" actId="47"/>
        <pc:sldMkLst>
          <pc:docMk/>
          <pc:sldMk cId="0" sldId="312"/>
        </pc:sldMkLst>
      </pc:sldChg>
      <pc:sldMasterChg chg="delSldLayout">
        <pc:chgData name="B ROQUETA VIVES - FINAL" userId="94e3dead-90cd-4b39-9559-439209b309e7" providerId="ADAL" clId="{036CAE91-7F2B-463C-B531-A66C932458C2}" dt="2025-08-26T14:57:35.798" v="0" actId="47"/>
        <pc:sldMasterMkLst>
          <pc:docMk/>
          <pc:sldMasterMk cId="0" sldId="2147483648"/>
        </pc:sldMasterMkLst>
        <pc:sldLayoutChg chg="del">
          <pc:chgData name="B ROQUETA VIVES - FINAL" userId="94e3dead-90cd-4b39-9559-439209b309e7" providerId="ADAL" clId="{036CAE91-7F2B-463C-B531-A66C932458C2}" dt="2025-08-26T14:57:35.798" v="0" actId="47"/>
          <pc:sldLayoutMkLst>
            <pc:docMk/>
            <pc:sldMasterMk cId="0" sldId="2147483648"/>
            <pc:sldLayoutMk cId="24753391" sldId="2147483662"/>
          </pc:sldLayoutMkLst>
        </pc:sldLayoutChg>
      </pc:sldMasterChg>
    </pc:docChg>
  </pc:docChgLst>
  <pc:docChgLst>
    <pc:chgData name="B ROQUETA VIVES - FINAL" userId="94e3dead-90cd-4b39-9559-439209b309e7" providerId="ADAL" clId="{F3539FD7-5B17-4557-92A9-43C64CF42C2E}"/>
    <pc:docChg chg="undo redo custSel addSld delSld modSld">
      <pc:chgData name="B ROQUETA VIVES - FINAL" userId="94e3dead-90cd-4b39-9559-439209b309e7" providerId="ADAL" clId="{F3539FD7-5B17-4557-92A9-43C64CF42C2E}" dt="2025-09-03T13:34:26.169" v="666" actId="1036"/>
      <pc:docMkLst>
        <pc:docMk/>
      </pc:docMkLst>
      <pc:sldChg chg="modSp mod">
        <pc:chgData name="B ROQUETA VIVES - FINAL" userId="94e3dead-90cd-4b39-9559-439209b309e7" providerId="ADAL" clId="{F3539FD7-5B17-4557-92A9-43C64CF42C2E}" dt="2025-09-03T13:34:26.169" v="666" actId="1036"/>
        <pc:sldMkLst>
          <pc:docMk/>
          <pc:sldMk cId="0" sldId="256"/>
        </pc:sldMkLst>
        <pc:spChg chg="mod">
          <ac:chgData name="B ROQUETA VIVES - FINAL" userId="94e3dead-90cd-4b39-9559-439209b309e7" providerId="ADAL" clId="{F3539FD7-5B17-4557-92A9-43C64CF42C2E}" dt="2025-09-03T13:34:23.004" v="655" actId="255"/>
          <ac:spMkLst>
            <pc:docMk/>
            <pc:sldMk cId="0" sldId="256"/>
            <ac:spMk id="1746639927" creationId="{00000000-0000-0000-0000-000000000000}"/>
          </ac:spMkLst>
        </pc:spChg>
        <pc:spChg chg="mod">
          <ac:chgData name="B ROQUETA VIVES - FINAL" userId="94e3dead-90cd-4b39-9559-439209b309e7" providerId="ADAL" clId="{F3539FD7-5B17-4557-92A9-43C64CF42C2E}" dt="2025-09-03T13:34:26.169" v="666" actId="1036"/>
          <ac:spMkLst>
            <pc:docMk/>
            <pc:sldMk cId="0" sldId="256"/>
            <ac:spMk id="2117877602" creationId="{00000000-0000-0000-0000-000000000000}"/>
          </ac:spMkLst>
        </pc:spChg>
        <pc:picChg chg="mod">
          <ac:chgData name="B ROQUETA VIVES - FINAL" userId="94e3dead-90cd-4b39-9559-439209b309e7" providerId="ADAL" clId="{F3539FD7-5B17-4557-92A9-43C64CF42C2E}" dt="2025-09-03T13:34:21.714" v="653" actId="1036"/>
          <ac:picMkLst>
            <pc:docMk/>
            <pc:sldMk cId="0" sldId="256"/>
            <ac:picMk id="1508889771" creationId="{00000000-0000-0000-0000-000000000000}"/>
          </ac:picMkLst>
        </pc:picChg>
      </pc:sldChg>
      <pc:sldChg chg="addSp delSp modSp mod">
        <pc:chgData name="B ROQUETA VIVES - FINAL" userId="94e3dead-90cd-4b39-9559-439209b309e7" providerId="ADAL" clId="{F3539FD7-5B17-4557-92A9-43C64CF42C2E}" dt="2025-09-03T12:40:16.096" v="276" actId="164"/>
        <pc:sldMkLst>
          <pc:docMk/>
          <pc:sldMk cId="0" sldId="270"/>
        </pc:sldMkLst>
        <pc:spChg chg="add del mod">
          <ac:chgData name="B ROQUETA VIVES - FINAL" userId="94e3dead-90cd-4b39-9559-439209b309e7" providerId="ADAL" clId="{F3539FD7-5B17-4557-92A9-43C64CF42C2E}" dt="2025-09-03T12:39:46.460" v="264" actId="478"/>
          <ac:spMkLst>
            <pc:docMk/>
            <pc:sldMk cId="0" sldId="270"/>
            <ac:spMk id="5" creationId="{459211D9-4386-3D82-BAC5-F052DF475A7B}"/>
          </ac:spMkLst>
        </pc:spChg>
        <pc:spChg chg="add del mod">
          <ac:chgData name="B ROQUETA VIVES - FINAL" userId="94e3dead-90cd-4b39-9559-439209b309e7" providerId="ADAL" clId="{F3539FD7-5B17-4557-92A9-43C64CF42C2E}" dt="2025-09-03T12:39:46.460" v="264" actId="478"/>
          <ac:spMkLst>
            <pc:docMk/>
            <pc:sldMk cId="0" sldId="270"/>
            <ac:spMk id="6" creationId="{BB59FC28-C26B-4F41-CAEF-178B4746484E}"/>
          </ac:spMkLst>
        </pc:spChg>
        <pc:spChg chg="add del mod">
          <ac:chgData name="B ROQUETA VIVES - FINAL" userId="94e3dead-90cd-4b39-9559-439209b309e7" providerId="ADAL" clId="{F3539FD7-5B17-4557-92A9-43C64CF42C2E}" dt="2025-09-03T12:39:46.460" v="264" actId="478"/>
          <ac:spMkLst>
            <pc:docMk/>
            <pc:sldMk cId="0" sldId="270"/>
            <ac:spMk id="7" creationId="{1AC5839D-2C66-D1EB-EEBD-AD4670EAD138}"/>
          </ac:spMkLst>
        </pc:spChg>
        <pc:spChg chg="add del mod">
          <ac:chgData name="B ROQUETA VIVES - FINAL" userId="94e3dead-90cd-4b39-9559-439209b309e7" providerId="ADAL" clId="{F3539FD7-5B17-4557-92A9-43C64CF42C2E}" dt="2025-09-03T12:39:46.460" v="264" actId="478"/>
          <ac:spMkLst>
            <pc:docMk/>
            <pc:sldMk cId="0" sldId="270"/>
            <ac:spMk id="8" creationId="{619C74B7-4697-AF2A-B27D-FD81D31A5DDF}"/>
          </ac:spMkLst>
        </pc:spChg>
        <pc:spChg chg="add del mod">
          <ac:chgData name="B ROQUETA VIVES - FINAL" userId="94e3dead-90cd-4b39-9559-439209b309e7" providerId="ADAL" clId="{F3539FD7-5B17-4557-92A9-43C64CF42C2E}" dt="2025-09-03T12:39:46.460" v="264" actId="478"/>
          <ac:spMkLst>
            <pc:docMk/>
            <pc:sldMk cId="0" sldId="270"/>
            <ac:spMk id="9" creationId="{8B832EE7-E37C-C4CF-1669-E61E2F197914}"/>
          </ac:spMkLst>
        </pc:spChg>
        <pc:spChg chg="add del mod">
          <ac:chgData name="B ROQUETA VIVES - FINAL" userId="94e3dead-90cd-4b39-9559-439209b309e7" providerId="ADAL" clId="{F3539FD7-5B17-4557-92A9-43C64CF42C2E}" dt="2025-09-03T12:39:46.460" v="264" actId="478"/>
          <ac:spMkLst>
            <pc:docMk/>
            <pc:sldMk cId="0" sldId="270"/>
            <ac:spMk id="10" creationId="{9B63E4B5-E30B-E12E-355E-A95BB6500D19}"/>
          </ac:spMkLst>
        </pc:spChg>
        <pc:spChg chg="add del mod">
          <ac:chgData name="B ROQUETA VIVES - FINAL" userId="94e3dead-90cd-4b39-9559-439209b309e7" providerId="ADAL" clId="{F3539FD7-5B17-4557-92A9-43C64CF42C2E}" dt="2025-09-03T12:39:46.460" v="264" actId="478"/>
          <ac:spMkLst>
            <pc:docMk/>
            <pc:sldMk cId="0" sldId="270"/>
            <ac:spMk id="11" creationId="{8B0A249D-67A6-714A-8C06-C20AB993DD33}"/>
          </ac:spMkLst>
        </pc:spChg>
        <pc:spChg chg="add del mod">
          <ac:chgData name="B ROQUETA VIVES - FINAL" userId="94e3dead-90cd-4b39-9559-439209b309e7" providerId="ADAL" clId="{F3539FD7-5B17-4557-92A9-43C64CF42C2E}" dt="2025-09-03T12:39:46.460" v="264" actId="478"/>
          <ac:spMkLst>
            <pc:docMk/>
            <pc:sldMk cId="0" sldId="270"/>
            <ac:spMk id="12" creationId="{5EEC8390-2ADC-562A-3DEB-200452451389}"/>
          </ac:spMkLst>
        </pc:spChg>
        <pc:spChg chg="add del mod">
          <ac:chgData name="B ROQUETA VIVES - FINAL" userId="94e3dead-90cd-4b39-9559-439209b309e7" providerId="ADAL" clId="{F3539FD7-5B17-4557-92A9-43C64CF42C2E}" dt="2025-09-03T12:39:46.460" v="264" actId="478"/>
          <ac:spMkLst>
            <pc:docMk/>
            <pc:sldMk cId="0" sldId="270"/>
            <ac:spMk id="13" creationId="{39CB3BB2-6AFE-1D74-6DB6-D3E9382D3F91}"/>
          </ac:spMkLst>
        </pc:spChg>
        <pc:grpChg chg="add mod">
          <ac:chgData name="B ROQUETA VIVES - FINAL" userId="94e3dead-90cd-4b39-9559-439209b309e7" providerId="ADAL" clId="{F3539FD7-5B17-4557-92A9-43C64CF42C2E}" dt="2025-09-03T12:39:36.049" v="257" actId="164"/>
          <ac:grpSpMkLst>
            <pc:docMk/>
            <pc:sldMk cId="0" sldId="270"/>
            <ac:grpSpMk id="16" creationId="{50E17655-F8FD-3C76-3464-7E0C369E3A47}"/>
          </ac:grpSpMkLst>
        </pc:grpChg>
        <pc:grpChg chg="add mod">
          <ac:chgData name="B ROQUETA VIVES - FINAL" userId="94e3dead-90cd-4b39-9559-439209b309e7" providerId="ADAL" clId="{F3539FD7-5B17-4557-92A9-43C64CF42C2E}" dt="2025-09-03T12:40:16.096" v="276" actId="164"/>
          <ac:grpSpMkLst>
            <pc:docMk/>
            <pc:sldMk cId="0" sldId="270"/>
            <ac:grpSpMk id="19" creationId="{25C8F93B-C834-381E-09AC-D7D01131531C}"/>
          </ac:grpSpMkLst>
        </pc:grpChg>
        <pc:picChg chg="add del mod">
          <ac:chgData name="B ROQUETA VIVES - FINAL" userId="94e3dead-90cd-4b39-9559-439209b309e7" providerId="ADAL" clId="{F3539FD7-5B17-4557-92A9-43C64CF42C2E}" dt="2025-09-03T12:34:01.145" v="6" actId="478"/>
          <ac:picMkLst>
            <pc:docMk/>
            <pc:sldMk cId="0" sldId="270"/>
            <ac:picMk id="3" creationId="{E611D55E-3926-0E4E-F888-96160D881DBF}"/>
          </ac:picMkLst>
        </pc:picChg>
        <pc:picChg chg="add del mod">
          <ac:chgData name="B ROQUETA VIVES - FINAL" userId="94e3dead-90cd-4b39-9559-439209b309e7" providerId="ADAL" clId="{F3539FD7-5B17-4557-92A9-43C64CF42C2E}" dt="2025-09-03T12:40:16.096" v="276" actId="164"/>
          <ac:picMkLst>
            <pc:docMk/>
            <pc:sldMk cId="0" sldId="270"/>
            <ac:picMk id="4" creationId="{41286B6E-C79C-B8A2-89EC-7A227FDCACCE}"/>
          </ac:picMkLst>
        </pc:picChg>
        <pc:picChg chg="add del mod">
          <ac:chgData name="B ROQUETA VIVES - FINAL" userId="94e3dead-90cd-4b39-9559-439209b309e7" providerId="ADAL" clId="{F3539FD7-5B17-4557-92A9-43C64CF42C2E}" dt="2025-09-03T12:39:37.308" v="261" actId="22"/>
          <ac:picMkLst>
            <pc:docMk/>
            <pc:sldMk cId="0" sldId="270"/>
            <ac:picMk id="15" creationId="{AF1F77B5-55B4-0671-25EB-614FB7025CD5}"/>
          </ac:picMkLst>
        </pc:picChg>
        <pc:picChg chg="add mod">
          <ac:chgData name="B ROQUETA VIVES - FINAL" userId="94e3dead-90cd-4b39-9559-439209b309e7" providerId="ADAL" clId="{F3539FD7-5B17-4557-92A9-43C64CF42C2E}" dt="2025-09-03T12:40:16.096" v="276" actId="164"/>
          <ac:picMkLst>
            <pc:docMk/>
            <pc:sldMk cId="0" sldId="270"/>
            <ac:picMk id="18" creationId="{23A13DF0-4880-D1B6-2A5D-AC799BE4F75E}"/>
          </ac:picMkLst>
        </pc:picChg>
        <pc:picChg chg="del">
          <ac:chgData name="B ROQUETA VIVES - FINAL" userId="94e3dead-90cd-4b39-9559-439209b309e7" providerId="ADAL" clId="{F3539FD7-5B17-4557-92A9-43C64CF42C2E}" dt="2025-09-03T12:34:01.605" v="7" actId="478"/>
          <ac:picMkLst>
            <pc:docMk/>
            <pc:sldMk cId="0" sldId="270"/>
            <ac:picMk id="976604743" creationId="{00000000-0000-0000-0000-000000000000}"/>
          </ac:picMkLst>
        </pc:picChg>
      </pc:sldChg>
      <pc:sldChg chg="addSp delSp modSp mod">
        <pc:chgData name="B ROQUETA VIVES - FINAL" userId="94e3dead-90cd-4b39-9559-439209b309e7" providerId="ADAL" clId="{F3539FD7-5B17-4557-92A9-43C64CF42C2E}" dt="2025-09-03T12:41:31.850" v="294" actId="164"/>
        <pc:sldMkLst>
          <pc:docMk/>
          <pc:sldMk cId="0" sldId="271"/>
        </pc:sldMkLst>
        <pc:spChg chg="add del mod">
          <ac:chgData name="B ROQUETA VIVES - FINAL" userId="94e3dead-90cd-4b39-9559-439209b309e7" providerId="ADAL" clId="{F3539FD7-5B17-4557-92A9-43C64CF42C2E}" dt="2025-09-03T12:41:12.392" v="290" actId="478"/>
          <ac:spMkLst>
            <pc:docMk/>
            <pc:sldMk cId="0" sldId="271"/>
            <ac:spMk id="5" creationId="{FDA40786-9C19-0390-5C25-B403127C2E8C}"/>
          </ac:spMkLst>
        </pc:spChg>
        <pc:spChg chg="add del mod">
          <ac:chgData name="B ROQUETA VIVES - FINAL" userId="94e3dead-90cd-4b39-9559-439209b309e7" providerId="ADAL" clId="{F3539FD7-5B17-4557-92A9-43C64CF42C2E}" dt="2025-09-03T12:41:12.392" v="290" actId="478"/>
          <ac:spMkLst>
            <pc:docMk/>
            <pc:sldMk cId="0" sldId="271"/>
            <ac:spMk id="6" creationId="{3E353BFE-DBD7-A682-546E-8099464072A3}"/>
          </ac:spMkLst>
        </pc:spChg>
        <pc:grpChg chg="add mod">
          <ac:chgData name="B ROQUETA VIVES - FINAL" userId="94e3dead-90cd-4b39-9559-439209b309e7" providerId="ADAL" clId="{F3539FD7-5B17-4557-92A9-43C64CF42C2E}" dt="2025-09-03T12:41:31.850" v="294" actId="164"/>
          <ac:grpSpMkLst>
            <pc:docMk/>
            <pc:sldMk cId="0" sldId="271"/>
            <ac:grpSpMk id="8" creationId="{7D764A97-1E5A-8F09-2B23-A2BE08481538}"/>
          </ac:grpSpMkLst>
        </pc:grpChg>
        <pc:picChg chg="add del mod">
          <ac:chgData name="B ROQUETA VIVES - FINAL" userId="94e3dead-90cd-4b39-9559-439209b309e7" providerId="ADAL" clId="{F3539FD7-5B17-4557-92A9-43C64CF42C2E}" dt="2025-09-03T12:40:34.997" v="280" actId="478"/>
          <ac:picMkLst>
            <pc:docMk/>
            <pc:sldMk cId="0" sldId="271"/>
            <ac:picMk id="3" creationId="{4D919113-8F3B-793D-98BC-0C1C9B008897}"/>
          </ac:picMkLst>
        </pc:picChg>
        <pc:picChg chg="add mod">
          <ac:chgData name="B ROQUETA VIVES - FINAL" userId="94e3dead-90cd-4b39-9559-439209b309e7" providerId="ADAL" clId="{F3539FD7-5B17-4557-92A9-43C64CF42C2E}" dt="2025-09-03T12:41:31.850" v="294" actId="164"/>
          <ac:picMkLst>
            <pc:docMk/>
            <pc:sldMk cId="0" sldId="271"/>
            <ac:picMk id="4" creationId="{8DF779BE-4D68-F23E-9247-DD87105FC64D}"/>
          </ac:picMkLst>
        </pc:picChg>
        <pc:picChg chg="add mod">
          <ac:chgData name="B ROQUETA VIVES - FINAL" userId="94e3dead-90cd-4b39-9559-439209b309e7" providerId="ADAL" clId="{F3539FD7-5B17-4557-92A9-43C64CF42C2E}" dt="2025-09-03T12:41:31.850" v="294" actId="164"/>
          <ac:picMkLst>
            <pc:docMk/>
            <pc:sldMk cId="0" sldId="271"/>
            <ac:picMk id="7" creationId="{BC920234-E729-DEFB-DD63-868D320434CB}"/>
          </ac:picMkLst>
        </pc:picChg>
        <pc:picChg chg="del">
          <ac:chgData name="B ROQUETA VIVES - FINAL" userId="94e3dead-90cd-4b39-9559-439209b309e7" providerId="ADAL" clId="{F3539FD7-5B17-4557-92A9-43C64CF42C2E}" dt="2025-09-03T12:40:35.421" v="281" actId="478"/>
          <ac:picMkLst>
            <pc:docMk/>
            <pc:sldMk cId="0" sldId="271"/>
            <ac:picMk id="213214676" creationId="{00000000-0000-0000-0000-000000000000}"/>
          </ac:picMkLst>
        </pc:picChg>
      </pc:sldChg>
      <pc:sldChg chg="addSp delSp modSp mod">
        <pc:chgData name="B ROQUETA VIVES - FINAL" userId="94e3dead-90cd-4b39-9559-439209b309e7" providerId="ADAL" clId="{F3539FD7-5B17-4557-92A9-43C64CF42C2E}" dt="2025-09-03T12:42:54.354" v="303" actId="14100"/>
        <pc:sldMkLst>
          <pc:docMk/>
          <pc:sldMk cId="0" sldId="276"/>
        </pc:sldMkLst>
        <pc:picChg chg="add mod">
          <ac:chgData name="B ROQUETA VIVES - FINAL" userId="94e3dead-90cd-4b39-9559-439209b309e7" providerId="ADAL" clId="{F3539FD7-5B17-4557-92A9-43C64CF42C2E}" dt="2025-09-03T12:42:54.354" v="303" actId="14100"/>
          <ac:picMkLst>
            <pc:docMk/>
            <pc:sldMk cId="0" sldId="276"/>
            <ac:picMk id="3" creationId="{D6A2404C-F44F-E612-3168-3E815EA8462B}"/>
          </ac:picMkLst>
        </pc:picChg>
        <pc:picChg chg="del mod">
          <ac:chgData name="B ROQUETA VIVES - FINAL" userId="94e3dead-90cd-4b39-9559-439209b309e7" providerId="ADAL" clId="{F3539FD7-5B17-4557-92A9-43C64CF42C2E}" dt="2025-09-03T12:42:41.631" v="297" actId="478"/>
          <ac:picMkLst>
            <pc:docMk/>
            <pc:sldMk cId="0" sldId="276"/>
            <ac:picMk id="1545503389" creationId="{00000000-0000-0000-0000-000000000000}"/>
          </ac:picMkLst>
        </pc:picChg>
      </pc:sldChg>
      <pc:sldChg chg="addSp delSp modSp mod">
        <pc:chgData name="B ROQUETA VIVES - FINAL" userId="94e3dead-90cd-4b39-9559-439209b309e7" providerId="ADAL" clId="{F3539FD7-5B17-4557-92A9-43C64CF42C2E}" dt="2025-09-03T12:44:26.472" v="318" actId="164"/>
        <pc:sldMkLst>
          <pc:docMk/>
          <pc:sldMk cId="0" sldId="277"/>
        </pc:sldMkLst>
        <pc:grpChg chg="add mod">
          <ac:chgData name="B ROQUETA VIVES - FINAL" userId="94e3dead-90cd-4b39-9559-439209b309e7" providerId="ADAL" clId="{F3539FD7-5B17-4557-92A9-43C64CF42C2E}" dt="2025-09-03T12:44:26.472" v="318" actId="164"/>
          <ac:grpSpMkLst>
            <pc:docMk/>
            <pc:sldMk cId="0" sldId="277"/>
            <ac:grpSpMk id="6" creationId="{31B5806C-94C8-495E-80AE-2ED40FFA0F7A}"/>
          </ac:grpSpMkLst>
        </pc:grpChg>
        <pc:picChg chg="add mod">
          <ac:chgData name="B ROQUETA VIVES - FINAL" userId="94e3dead-90cd-4b39-9559-439209b309e7" providerId="ADAL" clId="{F3539FD7-5B17-4557-92A9-43C64CF42C2E}" dt="2025-09-03T12:44:26.472" v="318" actId="164"/>
          <ac:picMkLst>
            <pc:docMk/>
            <pc:sldMk cId="0" sldId="277"/>
            <ac:picMk id="3" creationId="{D3697990-EDC9-184C-CE61-856639A19BA0}"/>
          </ac:picMkLst>
        </pc:picChg>
        <pc:picChg chg="add mod modCrop">
          <ac:chgData name="B ROQUETA VIVES - FINAL" userId="94e3dead-90cd-4b39-9559-439209b309e7" providerId="ADAL" clId="{F3539FD7-5B17-4557-92A9-43C64CF42C2E}" dt="2025-09-03T12:44:26.472" v="318" actId="164"/>
          <ac:picMkLst>
            <pc:docMk/>
            <pc:sldMk cId="0" sldId="277"/>
            <ac:picMk id="5" creationId="{8BC3E681-4E1C-DD1C-A2C3-780FCE16A64D}"/>
          </ac:picMkLst>
        </pc:picChg>
        <pc:picChg chg="del">
          <ac:chgData name="B ROQUETA VIVES - FINAL" userId="94e3dead-90cd-4b39-9559-439209b309e7" providerId="ADAL" clId="{F3539FD7-5B17-4557-92A9-43C64CF42C2E}" dt="2025-09-03T12:43:19.730" v="304" actId="478"/>
          <ac:picMkLst>
            <pc:docMk/>
            <pc:sldMk cId="0" sldId="277"/>
            <ac:picMk id="1261729907" creationId="{00000000-0000-0000-0000-000000000000}"/>
          </ac:picMkLst>
        </pc:picChg>
      </pc:sldChg>
      <pc:sldChg chg="addSp delSp modSp mod">
        <pc:chgData name="B ROQUETA VIVES - FINAL" userId="94e3dead-90cd-4b39-9559-439209b309e7" providerId="ADAL" clId="{F3539FD7-5B17-4557-92A9-43C64CF42C2E}" dt="2025-09-03T12:45:16.927" v="332" actId="14100"/>
        <pc:sldMkLst>
          <pc:docMk/>
          <pc:sldMk cId="0" sldId="278"/>
        </pc:sldMkLst>
        <pc:picChg chg="add mod">
          <ac:chgData name="B ROQUETA VIVES - FINAL" userId="94e3dead-90cd-4b39-9559-439209b309e7" providerId="ADAL" clId="{F3539FD7-5B17-4557-92A9-43C64CF42C2E}" dt="2025-09-03T12:45:16.927" v="332" actId="14100"/>
          <ac:picMkLst>
            <pc:docMk/>
            <pc:sldMk cId="0" sldId="278"/>
            <ac:picMk id="3" creationId="{2DBA4768-555A-F481-5CB1-0C4C506B7038}"/>
          </ac:picMkLst>
        </pc:picChg>
        <pc:picChg chg="add del mod">
          <ac:chgData name="B ROQUETA VIVES - FINAL" userId="94e3dead-90cd-4b39-9559-439209b309e7" providerId="ADAL" clId="{F3539FD7-5B17-4557-92A9-43C64CF42C2E}" dt="2025-09-03T12:45:11.525" v="330" actId="478"/>
          <ac:picMkLst>
            <pc:docMk/>
            <pc:sldMk cId="0" sldId="278"/>
            <ac:picMk id="238555087" creationId="{00000000-0000-0000-0000-000000000000}"/>
          </ac:picMkLst>
        </pc:picChg>
        <pc:picChg chg="del mod">
          <ac:chgData name="B ROQUETA VIVES - FINAL" userId="94e3dead-90cd-4b39-9559-439209b309e7" providerId="ADAL" clId="{F3539FD7-5B17-4557-92A9-43C64CF42C2E}" dt="2025-09-03T12:45:09.559" v="329" actId="478"/>
          <ac:picMkLst>
            <pc:docMk/>
            <pc:sldMk cId="0" sldId="278"/>
            <ac:picMk id="885779956" creationId="{00000000-0000-0000-0000-000000000000}"/>
          </ac:picMkLst>
        </pc:picChg>
      </pc:sldChg>
      <pc:sldChg chg="addSp delSp modSp mod">
        <pc:chgData name="B ROQUETA VIVES - FINAL" userId="94e3dead-90cd-4b39-9559-439209b309e7" providerId="ADAL" clId="{F3539FD7-5B17-4557-92A9-43C64CF42C2E}" dt="2025-09-03T12:49:14.470" v="364" actId="478"/>
        <pc:sldMkLst>
          <pc:docMk/>
          <pc:sldMk cId="0" sldId="281"/>
        </pc:sldMkLst>
        <pc:picChg chg="add mod modCrop">
          <ac:chgData name="B ROQUETA VIVES - FINAL" userId="94e3dead-90cd-4b39-9559-439209b309e7" providerId="ADAL" clId="{F3539FD7-5B17-4557-92A9-43C64CF42C2E}" dt="2025-09-03T12:49:13.999" v="363"/>
          <ac:picMkLst>
            <pc:docMk/>
            <pc:sldMk cId="0" sldId="281"/>
            <ac:picMk id="3" creationId="{ED2C5AA5-6734-107A-B744-57C29EC4AC44}"/>
          </ac:picMkLst>
        </pc:picChg>
        <pc:picChg chg="add mod modCrop">
          <ac:chgData name="B ROQUETA VIVES - FINAL" userId="94e3dead-90cd-4b39-9559-439209b309e7" providerId="ADAL" clId="{F3539FD7-5B17-4557-92A9-43C64CF42C2E}" dt="2025-09-03T12:49:12.565" v="359"/>
          <ac:picMkLst>
            <pc:docMk/>
            <pc:sldMk cId="0" sldId="281"/>
            <ac:picMk id="5" creationId="{291F539C-ECCE-7FD2-28B5-2793660E77E7}"/>
          </ac:picMkLst>
        </pc:picChg>
        <pc:picChg chg="add del">
          <ac:chgData name="B ROQUETA VIVES - FINAL" userId="94e3dead-90cd-4b39-9559-439209b309e7" providerId="ADAL" clId="{F3539FD7-5B17-4557-92A9-43C64CF42C2E}" dt="2025-09-03T12:49:14.470" v="364" actId="478"/>
          <ac:picMkLst>
            <pc:docMk/>
            <pc:sldMk cId="0" sldId="281"/>
            <ac:picMk id="875094283" creationId="{00000000-0000-0000-0000-000000000000}"/>
          </ac:picMkLst>
        </pc:picChg>
      </pc:sldChg>
      <pc:sldChg chg="addSp delSp modSp mod">
        <pc:chgData name="B ROQUETA VIVES - FINAL" userId="94e3dead-90cd-4b39-9559-439209b309e7" providerId="ADAL" clId="{F3539FD7-5B17-4557-92A9-43C64CF42C2E}" dt="2025-09-03T12:50:27.391" v="372" actId="1076"/>
        <pc:sldMkLst>
          <pc:docMk/>
          <pc:sldMk cId="0" sldId="286"/>
        </pc:sldMkLst>
        <pc:picChg chg="add mod">
          <ac:chgData name="B ROQUETA VIVES - FINAL" userId="94e3dead-90cd-4b39-9559-439209b309e7" providerId="ADAL" clId="{F3539FD7-5B17-4557-92A9-43C64CF42C2E}" dt="2025-09-03T12:50:27.391" v="372" actId="1076"/>
          <ac:picMkLst>
            <pc:docMk/>
            <pc:sldMk cId="0" sldId="286"/>
            <ac:picMk id="3" creationId="{A39978C7-33D6-6002-61C6-1CA8A7C49251}"/>
          </ac:picMkLst>
        </pc:picChg>
        <pc:picChg chg="del">
          <ac:chgData name="B ROQUETA VIVES - FINAL" userId="94e3dead-90cd-4b39-9559-439209b309e7" providerId="ADAL" clId="{F3539FD7-5B17-4557-92A9-43C64CF42C2E}" dt="2025-09-03T12:50:14.939" v="365" actId="478"/>
          <ac:picMkLst>
            <pc:docMk/>
            <pc:sldMk cId="0" sldId="286"/>
            <ac:picMk id="953139268" creationId="{00000000-0000-0000-0000-000000000000}"/>
          </ac:picMkLst>
        </pc:picChg>
      </pc:sldChg>
      <pc:sldChg chg="addSp delSp modSp mod">
        <pc:chgData name="B ROQUETA VIVES - FINAL" userId="94e3dead-90cd-4b39-9559-439209b309e7" providerId="ADAL" clId="{F3539FD7-5B17-4557-92A9-43C64CF42C2E}" dt="2025-09-03T12:53:32.582" v="387" actId="167"/>
        <pc:sldMkLst>
          <pc:docMk/>
          <pc:sldMk cId="0" sldId="292"/>
        </pc:sldMkLst>
        <pc:spChg chg="add del mod">
          <ac:chgData name="B ROQUETA VIVES - FINAL" userId="94e3dead-90cd-4b39-9559-439209b309e7" providerId="ADAL" clId="{F3539FD7-5B17-4557-92A9-43C64CF42C2E}" dt="2025-09-03T12:53:21.549" v="382" actId="478"/>
          <ac:spMkLst>
            <pc:docMk/>
            <pc:sldMk cId="0" sldId="292"/>
            <ac:spMk id="3" creationId="{1A2A6DDC-7049-8BEF-A6E0-64B33155AB36}"/>
          </ac:spMkLst>
        </pc:spChg>
        <pc:spChg chg="del">
          <ac:chgData name="B ROQUETA VIVES - FINAL" userId="94e3dead-90cd-4b39-9559-439209b309e7" providerId="ADAL" clId="{F3539FD7-5B17-4557-92A9-43C64CF42C2E}" dt="2025-09-03T12:53:19.699" v="380" actId="478"/>
          <ac:spMkLst>
            <pc:docMk/>
            <pc:sldMk cId="0" sldId="292"/>
            <ac:spMk id="510639306" creationId="{00000000-0000-0000-0000-000000000000}"/>
          </ac:spMkLst>
        </pc:spChg>
        <pc:picChg chg="add mod ord">
          <ac:chgData name="B ROQUETA VIVES - FINAL" userId="94e3dead-90cd-4b39-9559-439209b309e7" providerId="ADAL" clId="{F3539FD7-5B17-4557-92A9-43C64CF42C2E}" dt="2025-09-03T12:53:32.582" v="387" actId="167"/>
          <ac:picMkLst>
            <pc:docMk/>
            <pc:sldMk cId="0" sldId="292"/>
            <ac:picMk id="5" creationId="{ABB858A7-C0C7-E608-BB4D-4969567308E1}"/>
          </ac:picMkLst>
        </pc:picChg>
        <pc:picChg chg="add del">
          <ac:chgData name="B ROQUETA VIVES - FINAL" userId="94e3dead-90cd-4b39-9559-439209b309e7" providerId="ADAL" clId="{F3539FD7-5B17-4557-92A9-43C64CF42C2E}" dt="2025-09-03T12:53:15.155" v="379" actId="478"/>
          <ac:picMkLst>
            <pc:docMk/>
            <pc:sldMk cId="0" sldId="292"/>
            <ac:picMk id="1162978634" creationId="{00000000-0000-0000-0000-000000000000}"/>
          </ac:picMkLst>
        </pc:picChg>
      </pc:sldChg>
      <pc:sldChg chg="del">
        <pc:chgData name="B ROQUETA VIVES - FINAL" userId="94e3dead-90cd-4b39-9559-439209b309e7" providerId="ADAL" clId="{F3539FD7-5B17-4557-92A9-43C64CF42C2E}" dt="2025-09-03T12:57:40.397" v="411" actId="47"/>
        <pc:sldMkLst>
          <pc:docMk/>
          <pc:sldMk cId="0" sldId="296"/>
        </pc:sldMkLst>
      </pc:sldChg>
      <pc:sldChg chg="del">
        <pc:chgData name="B ROQUETA VIVES - FINAL" userId="94e3dead-90cd-4b39-9559-439209b309e7" providerId="ADAL" clId="{F3539FD7-5B17-4557-92A9-43C64CF42C2E}" dt="2025-09-03T12:59:50.586" v="426" actId="47"/>
        <pc:sldMkLst>
          <pc:docMk/>
          <pc:sldMk cId="0" sldId="297"/>
        </pc:sldMkLst>
      </pc:sldChg>
      <pc:sldChg chg="addSp delSp modSp mod">
        <pc:chgData name="B ROQUETA VIVES - FINAL" userId="94e3dead-90cd-4b39-9559-439209b309e7" providerId="ADAL" clId="{F3539FD7-5B17-4557-92A9-43C64CF42C2E}" dt="2025-09-03T13:00:58.728" v="437" actId="1076"/>
        <pc:sldMkLst>
          <pc:docMk/>
          <pc:sldMk cId="0" sldId="303"/>
        </pc:sldMkLst>
        <pc:spChg chg="mod">
          <ac:chgData name="B ROQUETA VIVES - FINAL" userId="94e3dead-90cd-4b39-9559-439209b309e7" providerId="ADAL" clId="{F3539FD7-5B17-4557-92A9-43C64CF42C2E}" dt="2025-09-03T13:00:57.484" v="436" actId="1076"/>
          <ac:spMkLst>
            <pc:docMk/>
            <pc:sldMk cId="0" sldId="303"/>
            <ac:spMk id="1983011150" creationId="{00000000-0000-0000-0000-000000000000}"/>
          </ac:spMkLst>
        </pc:spChg>
        <pc:picChg chg="add del mod">
          <ac:chgData name="B ROQUETA VIVES - FINAL" userId="94e3dead-90cd-4b39-9559-439209b309e7" providerId="ADAL" clId="{F3539FD7-5B17-4557-92A9-43C64CF42C2E}" dt="2025-09-03T13:00:51.661" v="432" actId="478"/>
          <ac:picMkLst>
            <pc:docMk/>
            <pc:sldMk cId="0" sldId="303"/>
            <ac:picMk id="3" creationId="{8BB0317B-D975-A187-2B37-356A82F866B7}"/>
          </ac:picMkLst>
        </pc:picChg>
        <pc:picChg chg="add mod">
          <ac:chgData name="B ROQUETA VIVES - FINAL" userId="94e3dead-90cd-4b39-9559-439209b309e7" providerId="ADAL" clId="{F3539FD7-5B17-4557-92A9-43C64CF42C2E}" dt="2025-09-03T13:00:58.728" v="437" actId="1076"/>
          <ac:picMkLst>
            <pc:docMk/>
            <pc:sldMk cId="0" sldId="303"/>
            <ac:picMk id="4" creationId="{BCFDB741-7A6D-BE38-1E1C-749AAAE9DE89}"/>
          </ac:picMkLst>
        </pc:picChg>
        <pc:picChg chg="del">
          <ac:chgData name="B ROQUETA VIVES - FINAL" userId="94e3dead-90cd-4b39-9559-439209b309e7" providerId="ADAL" clId="{F3539FD7-5B17-4557-92A9-43C64CF42C2E}" dt="2025-09-03T13:00:52.119" v="433" actId="478"/>
          <ac:picMkLst>
            <pc:docMk/>
            <pc:sldMk cId="0" sldId="303"/>
            <ac:picMk id="249939905" creationId="{00000000-0000-0000-0000-000000000000}"/>
          </ac:picMkLst>
        </pc:picChg>
      </pc:sldChg>
      <pc:sldChg chg="addSp delSp mod">
        <pc:chgData name="B ROQUETA VIVES - FINAL" userId="94e3dead-90cd-4b39-9559-439209b309e7" providerId="ADAL" clId="{F3539FD7-5B17-4557-92A9-43C64CF42C2E}" dt="2025-09-02T06:52:06.229" v="1" actId="478"/>
        <pc:sldMkLst>
          <pc:docMk/>
          <pc:sldMk cId="0" sldId="304"/>
        </pc:sldMkLst>
        <pc:spChg chg="add del">
          <ac:chgData name="B ROQUETA VIVES - FINAL" userId="94e3dead-90cd-4b39-9559-439209b309e7" providerId="ADAL" clId="{F3539FD7-5B17-4557-92A9-43C64CF42C2E}" dt="2025-09-02T06:52:06.229" v="1" actId="478"/>
          <ac:spMkLst>
            <pc:docMk/>
            <pc:sldMk cId="0" sldId="304"/>
            <ac:spMk id="1783954389" creationId="{00000000-0000-0000-0000-000000000000}"/>
          </ac:spMkLst>
        </pc:spChg>
      </pc:sldChg>
      <pc:sldChg chg="addSp delSp modSp mod">
        <pc:chgData name="B ROQUETA VIVES - FINAL" userId="94e3dead-90cd-4b39-9559-439209b309e7" providerId="ADAL" clId="{F3539FD7-5B17-4557-92A9-43C64CF42C2E}" dt="2025-09-03T13:07:57.161" v="636" actId="167"/>
        <pc:sldMkLst>
          <pc:docMk/>
          <pc:sldMk cId="0" sldId="305"/>
        </pc:sldMkLst>
        <pc:spChg chg="del">
          <ac:chgData name="B ROQUETA VIVES - FINAL" userId="94e3dead-90cd-4b39-9559-439209b309e7" providerId="ADAL" clId="{F3539FD7-5B17-4557-92A9-43C64CF42C2E}" dt="2025-09-03T13:07:49.677" v="632" actId="478"/>
          <ac:spMkLst>
            <pc:docMk/>
            <pc:sldMk cId="0" sldId="305"/>
            <ac:spMk id="1179672095" creationId="{00000000-0000-0000-0000-000000000000}"/>
          </ac:spMkLst>
        </pc:spChg>
        <pc:spChg chg="del">
          <ac:chgData name="B ROQUETA VIVES - FINAL" userId="94e3dead-90cd-4b39-9559-439209b309e7" providerId="ADAL" clId="{F3539FD7-5B17-4557-92A9-43C64CF42C2E}" dt="2025-09-03T13:07:50.619" v="633" actId="478"/>
          <ac:spMkLst>
            <pc:docMk/>
            <pc:sldMk cId="0" sldId="305"/>
            <ac:spMk id="1471535520" creationId="{00000000-0000-0000-0000-000000000000}"/>
          </ac:spMkLst>
        </pc:spChg>
        <pc:picChg chg="add mod ord">
          <ac:chgData name="B ROQUETA VIVES - FINAL" userId="94e3dead-90cd-4b39-9559-439209b309e7" providerId="ADAL" clId="{F3539FD7-5B17-4557-92A9-43C64CF42C2E}" dt="2025-09-03T13:07:57.161" v="636" actId="167"/>
          <ac:picMkLst>
            <pc:docMk/>
            <pc:sldMk cId="0" sldId="305"/>
            <ac:picMk id="3" creationId="{60EE0536-4B48-9E2C-35F5-EE204171C4B8}"/>
          </ac:picMkLst>
        </pc:picChg>
        <pc:picChg chg="del">
          <ac:chgData name="B ROQUETA VIVES - FINAL" userId="94e3dead-90cd-4b39-9559-439209b309e7" providerId="ADAL" clId="{F3539FD7-5B17-4557-92A9-43C64CF42C2E}" dt="2025-09-03T13:07:48.296" v="631" actId="478"/>
          <ac:picMkLst>
            <pc:docMk/>
            <pc:sldMk cId="0" sldId="305"/>
            <ac:picMk id="1011624445" creationId="{00000000-0000-0000-0000-000000000000}"/>
          </ac:picMkLst>
        </pc:picChg>
      </pc:sldChg>
      <pc:sldChg chg="delSp add del mod">
        <pc:chgData name="B ROQUETA VIVES - FINAL" userId="94e3dead-90cd-4b39-9559-439209b309e7" providerId="ADAL" clId="{F3539FD7-5B17-4557-92A9-43C64CF42C2E}" dt="2025-09-03T12:52:22.078" v="376" actId="47"/>
        <pc:sldMkLst>
          <pc:docMk/>
          <pc:sldMk cId="864032095" sldId="313"/>
        </pc:sldMkLst>
        <pc:spChg chg="del">
          <ac:chgData name="B ROQUETA VIVES - FINAL" userId="94e3dead-90cd-4b39-9559-439209b309e7" providerId="ADAL" clId="{F3539FD7-5B17-4557-92A9-43C64CF42C2E}" dt="2025-09-03T12:50:33.561" v="375" actId="478"/>
          <ac:spMkLst>
            <pc:docMk/>
            <pc:sldMk cId="864032095" sldId="313"/>
            <ac:spMk id="1038595742" creationId="{A12E50A1-A485-32AF-9FA7-0DBE18FA8F73}"/>
          </ac:spMkLst>
        </pc:spChg>
        <pc:spChg chg="del">
          <ac:chgData name="B ROQUETA VIVES - FINAL" userId="94e3dead-90cd-4b39-9559-439209b309e7" providerId="ADAL" clId="{F3539FD7-5B17-4557-92A9-43C64CF42C2E}" dt="2025-09-03T12:50:32.666" v="374" actId="478"/>
          <ac:spMkLst>
            <pc:docMk/>
            <pc:sldMk cId="864032095" sldId="313"/>
            <ac:spMk id="1743297265" creationId="{6239EEE4-9E00-9CE7-4881-84E1F3451BF9}"/>
          </ac:spMkLst>
        </pc:spChg>
      </pc:sldChg>
      <pc:sldChg chg="add del">
        <pc:chgData name="B ROQUETA VIVES - FINAL" userId="94e3dead-90cd-4b39-9559-439209b309e7" providerId="ADAL" clId="{F3539FD7-5B17-4557-92A9-43C64CF42C2E}" dt="2025-09-03T12:40:49.408" v="287" actId="47"/>
        <pc:sldMkLst>
          <pc:docMk/>
          <pc:sldMk cId="2017104072" sldId="313"/>
        </pc:sldMkLst>
      </pc:sldChg>
      <pc:sldChg chg="addSp delSp modSp add del mod">
        <pc:chgData name="B ROQUETA VIVES - FINAL" userId="94e3dead-90cd-4b39-9559-439209b309e7" providerId="ADAL" clId="{F3539FD7-5B17-4557-92A9-43C64CF42C2E}" dt="2025-09-03T12:57:37.299" v="410" actId="166"/>
        <pc:sldMkLst>
          <pc:docMk/>
          <pc:sldMk cId="3733423162" sldId="313"/>
        </pc:sldMkLst>
        <pc:spChg chg="add mod ord">
          <ac:chgData name="B ROQUETA VIVES - FINAL" userId="94e3dead-90cd-4b39-9559-439209b309e7" providerId="ADAL" clId="{F3539FD7-5B17-4557-92A9-43C64CF42C2E}" dt="2025-09-03T12:57:37.299" v="410" actId="166"/>
          <ac:spMkLst>
            <pc:docMk/>
            <pc:sldMk cId="3733423162" sldId="313"/>
            <ac:spMk id="4" creationId="{5A8F0A63-38BF-FC74-50B1-BC0B2151C02D}"/>
          </ac:spMkLst>
        </pc:spChg>
        <pc:spChg chg="del">
          <ac:chgData name="B ROQUETA VIVES - FINAL" userId="94e3dead-90cd-4b39-9559-439209b309e7" providerId="ADAL" clId="{F3539FD7-5B17-4557-92A9-43C64CF42C2E}" dt="2025-09-03T12:54:59.853" v="393" actId="478"/>
          <ac:spMkLst>
            <pc:docMk/>
            <pc:sldMk cId="3733423162" sldId="313"/>
            <ac:spMk id="62520902" creationId="{019DD9A9-70DF-060A-9533-3A94FD2048F4}"/>
          </ac:spMkLst>
        </pc:spChg>
        <pc:spChg chg="del">
          <ac:chgData name="B ROQUETA VIVES - FINAL" userId="94e3dead-90cd-4b39-9559-439209b309e7" providerId="ADAL" clId="{F3539FD7-5B17-4557-92A9-43C64CF42C2E}" dt="2025-09-03T12:55:12.912" v="398" actId="478"/>
          <ac:spMkLst>
            <pc:docMk/>
            <pc:sldMk cId="3733423162" sldId="313"/>
            <ac:spMk id="1281225711" creationId="{AB4202D8-F28D-F4AE-22F8-F861B7B5EDB2}"/>
          </ac:spMkLst>
        </pc:spChg>
        <pc:spChg chg="del">
          <ac:chgData name="B ROQUETA VIVES - FINAL" userId="94e3dead-90cd-4b39-9559-439209b309e7" providerId="ADAL" clId="{F3539FD7-5B17-4557-92A9-43C64CF42C2E}" dt="2025-09-03T12:53:43.594" v="389" actId="478"/>
          <ac:spMkLst>
            <pc:docMk/>
            <pc:sldMk cId="3733423162" sldId="313"/>
            <ac:spMk id="1529516774" creationId="{0823DAF9-E28F-0AC1-4A6F-2830A80C921B}"/>
          </ac:spMkLst>
        </pc:spChg>
        <pc:grpChg chg="add mod">
          <ac:chgData name="B ROQUETA VIVES - FINAL" userId="94e3dead-90cd-4b39-9559-439209b309e7" providerId="ADAL" clId="{F3539FD7-5B17-4557-92A9-43C64CF42C2E}" dt="2025-09-03T12:57:27.772" v="409" actId="164"/>
          <ac:grpSpMkLst>
            <pc:docMk/>
            <pc:sldMk cId="3733423162" sldId="313"/>
            <ac:grpSpMk id="7" creationId="{35E4A7B3-820F-366B-F52D-A468E8281706}"/>
          </ac:grpSpMkLst>
        </pc:grpChg>
        <pc:picChg chg="add mod modCrop">
          <ac:chgData name="B ROQUETA VIVES - FINAL" userId="94e3dead-90cd-4b39-9559-439209b309e7" providerId="ADAL" clId="{F3539FD7-5B17-4557-92A9-43C64CF42C2E}" dt="2025-09-03T12:57:27.772" v="409" actId="164"/>
          <ac:picMkLst>
            <pc:docMk/>
            <pc:sldMk cId="3733423162" sldId="313"/>
            <ac:picMk id="3" creationId="{84230278-D3A7-05A3-03C6-E4C48913B7C4}"/>
          </ac:picMkLst>
        </pc:picChg>
        <pc:picChg chg="add mod">
          <ac:chgData name="B ROQUETA VIVES - FINAL" userId="94e3dead-90cd-4b39-9559-439209b309e7" providerId="ADAL" clId="{F3539FD7-5B17-4557-92A9-43C64CF42C2E}" dt="2025-09-03T12:57:27.772" v="409" actId="164"/>
          <ac:picMkLst>
            <pc:docMk/>
            <pc:sldMk cId="3733423162" sldId="313"/>
            <ac:picMk id="6" creationId="{61EDFDB3-3564-17ED-C3AB-2BFD5DA21DCE}"/>
          </ac:picMkLst>
        </pc:picChg>
        <pc:picChg chg="del">
          <ac:chgData name="B ROQUETA VIVES - FINAL" userId="94e3dead-90cd-4b39-9559-439209b309e7" providerId="ADAL" clId="{F3539FD7-5B17-4557-92A9-43C64CF42C2E}" dt="2025-09-03T12:54:57.953" v="392" actId="478"/>
          <ac:picMkLst>
            <pc:docMk/>
            <pc:sldMk cId="3733423162" sldId="313"/>
            <ac:picMk id="618769117" creationId="{F7864BAC-1299-83F4-1B62-B8E90C5EC8D4}"/>
          </ac:picMkLst>
        </pc:picChg>
      </pc:sldChg>
      <pc:sldChg chg="add del">
        <pc:chgData name="B ROQUETA VIVES - FINAL" userId="94e3dead-90cd-4b39-9559-439209b309e7" providerId="ADAL" clId="{F3539FD7-5B17-4557-92A9-43C64CF42C2E}" dt="2025-09-03T12:39:55.557" v="267"/>
        <pc:sldMkLst>
          <pc:docMk/>
          <pc:sldMk cId="1706906880" sldId="314"/>
        </pc:sldMkLst>
      </pc:sldChg>
      <pc:sldChg chg="addSp delSp modSp add mod">
        <pc:chgData name="B ROQUETA VIVES - FINAL" userId="94e3dead-90cd-4b39-9559-439209b309e7" providerId="ADAL" clId="{F3539FD7-5B17-4557-92A9-43C64CF42C2E}" dt="2025-09-03T12:59:39.812" v="425"/>
        <pc:sldMkLst>
          <pc:docMk/>
          <pc:sldMk cId="3993054029" sldId="314"/>
        </pc:sldMkLst>
        <pc:spChg chg="add del mod">
          <ac:chgData name="B ROQUETA VIVES - FINAL" userId="94e3dead-90cd-4b39-9559-439209b309e7" providerId="ADAL" clId="{F3539FD7-5B17-4557-92A9-43C64CF42C2E}" dt="2025-09-03T12:59:25.568" v="421" actId="478"/>
          <ac:spMkLst>
            <pc:docMk/>
            <pc:sldMk cId="3993054029" sldId="314"/>
            <ac:spMk id="3" creationId="{DCF4A5B3-BBCB-DFD7-2BB6-DB1042E53CC7}"/>
          </ac:spMkLst>
        </pc:spChg>
        <pc:spChg chg="add mod">
          <ac:chgData name="B ROQUETA VIVES - FINAL" userId="94e3dead-90cd-4b39-9559-439209b309e7" providerId="ADAL" clId="{F3539FD7-5B17-4557-92A9-43C64CF42C2E}" dt="2025-09-03T12:59:39.812" v="425"/>
          <ac:spMkLst>
            <pc:docMk/>
            <pc:sldMk cId="3993054029" sldId="314"/>
            <ac:spMk id="6" creationId="{C2D7A618-B1B9-351D-52DF-207079592613}"/>
          </ac:spMkLst>
        </pc:spChg>
        <pc:spChg chg="del">
          <ac:chgData name="B ROQUETA VIVES - FINAL" userId="94e3dead-90cd-4b39-9559-439209b309e7" providerId="ADAL" clId="{F3539FD7-5B17-4557-92A9-43C64CF42C2E}" dt="2025-09-03T12:59:23.749" v="417" actId="478"/>
          <ac:spMkLst>
            <pc:docMk/>
            <pc:sldMk cId="3993054029" sldId="314"/>
            <ac:spMk id="654125230" creationId="{3747C8C9-F610-8DD3-A9C8-6F8C8F55CDBA}"/>
          </ac:spMkLst>
        </pc:spChg>
        <pc:spChg chg="del">
          <ac:chgData name="B ROQUETA VIVES - FINAL" userId="94e3dead-90cd-4b39-9559-439209b309e7" providerId="ADAL" clId="{F3539FD7-5B17-4557-92A9-43C64CF42C2E}" dt="2025-09-03T12:57:52.834" v="413" actId="478"/>
          <ac:spMkLst>
            <pc:docMk/>
            <pc:sldMk cId="3993054029" sldId="314"/>
            <ac:spMk id="735657395" creationId="{C248450E-43B9-DE5E-0215-0C20E27B9373}"/>
          </ac:spMkLst>
        </pc:spChg>
        <pc:spChg chg="del">
          <ac:chgData name="B ROQUETA VIVES - FINAL" userId="94e3dead-90cd-4b39-9559-439209b309e7" providerId="ADAL" clId="{F3539FD7-5B17-4557-92A9-43C64CF42C2E}" dt="2025-09-03T12:59:22.244" v="415" actId="478"/>
          <ac:spMkLst>
            <pc:docMk/>
            <pc:sldMk cId="3993054029" sldId="314"/>
            <ac:spMk id="937412181" creationId="{FBDD51C2-BE2D-5D18-8E4B-DC985430A45D}"/>
          </ac:spMkLst>
        </pc:spChg>
        <pc:spChg chg="del mod">
          <ac:chgData name="B ROQUETA VIVES - FINAL" userId="94e3dead-90cd-4b39-9559-439209b309e7" providerId="ADAL" clId="{F3539FD7-5B17-4557-92A9-43C64CF42C2E}" dt="2025-09-03T12:59:25.188" v="420" actId="478"/>
          <ac:spMkLst>
            <pc:docMk/>
            <pc:sldMk cId="3993054029" sldId="314"/>
            <ac:spMk id="1016935065" creationId="{C1153D82-B167-2B78-A908-3B52290CA892}"/>
          </ac:spMkLst>
        </pc:spChg>
        <pc:picChg chg="add mod">
          <ac:chgData name="B ROQUETA VIVES - FINAL" userId="94e3dead-90cd-4b39-9559-439209b309e7" providerId="ADAL" clId="{F3539FD7-5B17-4557-92A9-43C64CF42C2E}" dt="2025-09-03T12:59:34.643" v="424" actId="962"/>
          <ac:picMkLst>
            <pc:docMk/>
            <pc:sldMk cId="3993054029" sldId="314"/>
            <ac:picMk id="5" creationId="{1B50F9C6-2034-0891-1834-95D94ECE1BBA}"/>
          </ac:picMkLst>
        </pc:picChg>
        <pc:picChg chg="del">
          <ac:chgData name="B ROQUETA VIVES - FINAL" userId="94e3dead-90cd-4b39-9559-439209b309e7" providerId="ADAL" clId="{F3539FD7-5B17-4557-92A9-43C64CF42C2E}" dt="2025-09-03T12:59:20.664" v="414" actId="478"/>
          <ac:picMkLst>
            <pc:docMk/>
            <pc:sldMk cId="3993054029" sldId="314"/>
            <ac:picMk id="2058474226" creationId="{3022F912-C1DB-680C-D08A-DA4EDA178005}"/>
          </ac:picMkLst>
        </pc:picChg>
      </pc:sldChg>
      <pc:sldChg chg="addSp delSp modSp add del mod">
        <pc:chgData name="B ROQUETA VIVES - FINAL" userId="94e3dead-90cd-4b39-9559-439209b309e7" providerId="ADAL" clId="{F3539FD7-5B17-4557-92A9-43C64CF42C2E}" dt="2025-09-03T13:07:59.197" v="637" actId="47"/>
        <pc:sldMkLst>
          <pc:docMk/>
          <pc:sldMk cId="4184940553" sldId="315"/>
        </pc:sldMkLst>
        <pc:spChg chg="add mod">
          <ac:chgData name="B ROQUETA VIVES - FINAL" userId="94e3dead-90cd-4b39-9559-439209b309e7" providerId="ADAL" clId="{F3539FD7-5B17-4557-92A9-43C64CF42C2E}" dt="2025-09-03T13:03:58.889" v="497" actId="1036"/>
          <ac:spMkLst>
            <pc:docMk/>
            <pc:sldMk cId="4184940553" sldId="315"/>
            <ac:spMk id="4" creationId="{A1D09CC9-1251-5F57-035A-079CA881D555}"/>
          </ac:spMkLst>
        </pc:spChg>
        <pc:spChg chg="add mod">
          <ac:chgData name="B ROQUETA VIVES - FINAL" userId="94e3dead-90cd-4b39-9559-439209b309e7" providerId="ADAL" clId="{F3539FD7-5B17-4557-92A9-43C64CF42C2E}" dt="2025-09-03T13:04:16.953" v="507" actId="1036"/>
          <ac:spMkLst>
            <pc:docMk/>
            <pc:sldMk cId="4184940553" sldId="315"/>
            <ac:spMk id="7" creationId="{7E759577-E8BA-B19D-4A9B-38FEBE09E935}"/>
          </ac:spMkLst>
        </pc:spChg>
        <pc:spChg chg="add del mod">
          <ac:chgData name="B ROQUETA VIVES - FINAL" userId="94e3dead-90cd-4b39-9559-439209b309e7" providerId="ADAL" clId="{F3539FD7-5B17-4557-92A9-43C64CF42C2E}" dt="2025-09-03T13:06:07.821" v="571" actId="478"/>
          <ac:spMkLst>
            <pc:docMk/>
            <pc:sldMk cId="4184940553" sldId="315"/>
            <ac:spMk id="8" creationId="{02762F3A-340B-11A9-21C6-A6BC1CB2B604}"/>
          </ac:spMkLst>
        </pc:spChg>
        <pc:spChg chg="add mod">
          <ac:chgData name="B ROQUETA VIVES - FINAL" userId="94e3dead-90cd-4b39-9559-439209b309e7" providerId="ADAL" clId="{F3539FD7-5B17-4557-92A9-43C64CF42C2E}" dt="2025-09-03T13:06:37.493" v="601" actId="1076"/>
          <ac:spMkLst>
            <pc:docMk/>
            <pc:sldMk cId="4184940553" sldId="315"/>
            <ac:spMk id="13" creationId="{20DD08F1-47DD-9C52-5281-6F35FEFC8ADF}"/>
          </ac:spMkLst>
        </pc:spChg>
        <pc:spChg chg="add mod">
          <ac:chgData name="B ROQUETA VIVES - FINAL" userId="94e3dead-90cd-4b39-9559-439209b309e7" providerId="ADAL" clId="{F3539FD7-5B17-4557-92A9-43C64CF42C2E}" dt="2025-09-03T13:07:32.635" v="630" actId="207"/>
          <ac:spMkLst>
            <pc:docMk/>
            <pc:sldMk cId="4184940553" sldId="315"/>
            <ac:spMk id="14" creationId="{D82B10BE-F2A3-5937-2CE8-2FEB4F236F81}"/>
          </ac:spMkLst>
        </pc:spChg>
        <pc:spChg chg="del">
          <ac:chgData name="B ROQUETA VIVES - FINAL" userId="94e3dead-90cd-4b39-9559-439209b309e7" providerId="ADAL" clId="{F3539FD7-5B17-4557-92A9-43C64CF42C2E}" dt="2025-09-03T13:01:53.606" v="439" actId="478"/>
          <ac:spMkLst>
            <pc:docMk/>
            <pc:sldMk cId="4184940553" sldId="315"/>
            <ac:spMk id="999504237" creationId="{A6F14319-AF0E-55F4-C868-0BDF53A7DE0E}"/>
          </ac:spMkLst>
        </pc:spChg>
        <pc:spChg chg="del mod">
          <ac:chgData name="B ROQUETA VIVES - FINAL" userId="94e3dead-90cd-4b39-9559-439209b309e7" providerId="ADAL" clId="{F3539FD7-5B17-4557-92A9-43C64CF42C2E}" dt="2025-09-03T13:02:52.472" v="443" actId="478"/>
          <ac:spMkLst>
            <pc:docMk/>
            <pc:sldMk cId="4184940553" sldId="315"/>
            <ac:spMk id="1179672095" creationId="{98B1950F-020C-FE02-BA89-81DF7CCFBCA2}"/>
          </ac:spMkLst>
        </pc:spChg>
        <pc:spChg chg="del">
          <ac:chgData name="B ROQUETA VIVES - FINAL" userId="94e3dead-90cd-4b39-9559-439209b309e7" providerId="ADAL" clId="{F3539FD7-5B17-4557-92A9-43C64CF42C2E}" dt="2025-09-03T13:02:51.349" v="441" actId="478"/>
          <ac:spMkLst>
            <pc:docMk/>
            <pc:sldMk cId="4184940553" sldId="315"/>
            <ac:spMk id="1471535520" creationId="{DA1C3BB6-76ED-3427-144B-728FF6A996A7}"/>
          </ac:spMkLst>
        </pc:spChg>
        <pc:picChg chg="add mod">
          <ac:chgData name="B ROQUETA VIVES - FINAL" userId="94e3dead-90cd-4b39-9559-439209b309e7" providerId="ADAL" clId="{F3539FD7-5B17-4557-92A9-43C64CF42C2E}" dt="2025-09-03T13:03:22.272" v="466" actId="1076"/>
          <ac:picMkLst>
            <pc:docMk/>
            <pc:sldMk cId="4184940553" sldId="315"/>
            <ac:picMk id="3" creationId="{F82915E8-E284-B3D6-6C9D-E2DA0467CB4C}"/>
          </ac:picMkLst>
        </pc:picChg>
        <pc:picChg chg="add del">
          <ac:chgData name="B ROQUETA VIVES - FINAL" userId="94e3dead-90cd-4b39-9559-439209b309e7" providerId="ADAL" clId="{F3539FD7-5B17-4557-92A9-43C64CF42C2E}" dt="2025-09-03T13:04:04.039" v="499" actId="22"/>
          <ac:picMkLst>
            <pc:docMk/>
            <pc:sldMk cId="4184940553" sldId="315"/>
            <ac:picMk id="6" creationId="{70A89599-1AD5-78E3-C02C-C7C7D0191B29}"/>
          </ac:picMkLst>
        </pc:picChg>
        <pc:picChg chg="add mod">
          <ac:chgData name="B ROQUETA VIVES - FINAL" userId="94e3dead-90cd-4b39-9559-439209b309e7" providerId="ADAL" clId="{F3539FD7-5B17-4557-92A9-43C64CF42C2E}" dt="2025-09-03T13:05:24.846" v="553" actId="1035"/>
          <ac:picMkLst>
            <pc:docMk/>
            <pc:sldMk cId="4184940553" sldId="315"/>
            <ac:picMk id="10" creationId="{84EB747B-21EB-3A93-D58E-15310C051BD2}"/>
          </ac:picMkLst>
        </pc:picChg>
        <pc:picChg chg="add mod">
          <ac:chgData name="B ROQUETA VIVES - FINAL" userId="94e3dead-90cd-4b39-9559-439209b309e7" providerId="ADAL" clId="{F3539FD7-5B17-4557-92A9-43C64CF42C2E}" dt="2025-09-03T13:06:18.762" v="588" actId="1036"/>
          <ac:picMkLst>
            <pc:docMk/>
            <pc:sldMk cId="4184940553" sldId="315"/>
            <ac:picMk id="12" creationId="{B7BB18DB-D893-42FA-0D57-5902956E8986}"/>
          </ac:picMkLst>
        </pc:picChg>
        <pc:picChg chg="del">
          <ac:chgData name="B ROQUETA VIVES - FINAL" userId="94e3dead-90cd-4b39-9559-439209b309e7" providerId="ADAL" clId="{F3539FD7-5B17-4557-92A9-43C64CF42C2E}" dt="2025-09-03T13:02:49.012" v="440" actId="478"/>
          <ac:picMkLst>
            <pc:docMk/>
            <pc:sldMk cId="4184940553" sldId="315"/>
            <ac:picMk id="1011624445" creationId="{1F4478B2-8E5C-B4A5-4FAE-81844021BD0B}"/>
          </ac:picMkLst>
        </pc:picChg>
      </pc:sldChg>
    </pc:docChg>
  </pc:docChgLst>
  <pc:docChgLst>
    <pc:chgData name="B ROQUETA VIVES - FINAL" userId="94e3dead-90cd-4b39-9559-439209b309e7" providerId="ADAL" clId="{A559CDBA-FB88-4CD7-AF10-97693570AB20}"/>
    <pc:docChg chg="undo custSel addSld modSld sldOrd">
      <pc:chgData name="B ROQUETA VIVES - FINAL" userId="94e3dead-90cd-4b39-9559-439209b309e7" providerId="ADAL" clId="{A559CDBA-FB88-4CD7-AF10-97693570AB20}" dt="2025-09-01T15:06:24.757" v="527" actId="1076"/>
      <pc:docMkLst>
        <pc:docMk/>
      </pc:docMkLst>
      <pc:sldChg chg="modSp mod">
        <pc:chgData name="B ROQUETA VIVES - FINAL" userId="94e3dead-90cd-4b39-9559-439209b309e7" providerId="ADAL" clId="{A559CDBA-FB88-4CD7-AF10-97693570AB20}" dt="2025-09-01T14:57:44.287" v="11" actId="14100"/>
        <pc:sldMkLst>
          <pc:docMk/>
          <pc:sldMk cId="0" sldId="257"/>
        </pc:sldMkLst>
        <pc:spChg chg="mod">
          <ac:chgData name="B ROQUETA VIVES - FINAL" userId="94e3dead-90cd-4b39-9559-439209b309e7" providerId="ADAL" clId="{A559CDBA-FB88-4CD7-AF10-97693570AB20}" dt="2025-09-01T14:57:41.832" v="10" actId="14100"/>
          <ac:spMkLst>
            <pc:docMk/>
            <pc:sldMk cId="0" sldId="257"/>
            <ac:spMk id="399269040" creationId="{00000000-0000-0000-0000-000000000000}"/>
          </ac:spMkLst>
        </pc:spChg>
        <pc:spChg chg="mod">
          <ac:chgData name="B ROQUETA VIVES - FINAL" userId="94e3dead-90cd-4b39-9559-439209b309e7" providerId="ADAL" clId="{A559CDBA-FB88-4CD7-AF10-97693570AB20}" dt="2025-09-01T14:57:44.287" v="11" actId="14100"/>
          <ac:spMkLst>
            <pc:docMk/>
            <pc:sldMk cId="0" sldId="257"/>
            <ac:spMk id="1505377722" creationId="{00000000-0000-0000-0000-000000000000}"/>
          </ac:spMkLst>
        </pc:spChg>
      </pc:sldChg>
      <pc:sldChg chg="modSp add mod ord">
        <pc:chgData name="B ROQUETA VIVES - FINAL" userId="94e3dead-90cd-4b39-9559-439209b309e7" providerId="ADAL" clId="{A559CDBA-FB88-4CD7-AF10-97693570AB20}" dt="2025-09-01T14:58:04.045" v="63" actId="1035"/>
        <pc:sldMkLst>
          <pc:docMk/>
          <pc:sldMk cId="0" sldId="259"/>
        </pc:sldMkLst>
        <pc:spChg chg="mod">
          <ac:chgData name="B ROQUETA VIVES - FINAL" userId="94e3dead-90cd-4b39-9559-439209b309e7" providerId="ADAL" clId="{A559CDBA-FB88-4CD7-AF10-97693570AB20}" dt="2025-09-01T14:57:59.482" v="48" actId="1036"/>
          <ac:spMkLst>
            <pc:docMk/>
            <pc:sldMk cId="0" sldId="259"/>
            <ac:spMk id="1402736606" creationId="{00000000-0000-0000-0000-000000000000}"/>
          </ac:spMkLst>
        </pc:spChg>
        <pc:spChg chg="mod">
          <ac:chgData name="B ROQUETA VIVES - FINAL" userId="94e3dead-90cd-4b39-9559-439209b309e7" providerId="ADAL" clId="{A559CDBA-FB88-4CD7-AF10-97693570AB20}" dt="2025-09-01T14:58:04.045" v="63" actId="1035"/>
          <ac:spMkLst>
            <pc:docMk/>
            <pc:sldMk cId="0" sldId="259"/>
            <ac:spMk id="1786958462" creationId="{00000000-0000-0000-0000-000000000000}"/>
          </ac:spMkLst>
        </pc:spChg>
        <pc:grpChg chg="mod">
          <ac:chgData name="B ROQUETA VIVES - FINAL" userId="94e3dead-90cd-4b39-9559-439209b309e7" providerId="ADAL" clId="{A559CDBA-FB88-4CD7-AF10-97693570AB20}" dt="2025-09-01T14:57:56.844" v="40" actId="1035"/>
          <ac:grpSpMkLst>
            <pc:docMk/>
            <pc:sldMk cId="0" sldId="259"/>
            <ac:grpSpMk id="275459657" creationId="{00000000-0000-0000-0000-000000000000}"/>
          </ac:grpSpMkLst>
        </pc:grpChg>
      </pc:sldChg>
      <pc:sldChg chg="modSp add mod ord">
        <pc:chgData name="B ROQUETA VIVES - FINAL" userId="94e3dead-90cd-4b39-9559-439209b309e7" providerId="ADAL" clId="{A559CDBA-FB88-4CD7-AF10-97693570AB20}" dt="2025-09-01T14:58:21.784" v="83" actId="255"/>
        <pc:sldMkLst>
          <pc:docMk/>
          <pc:sldMk cId="0" sldId="260"/>
        </pc:sldMkLst>
        <pc:spChg chg="mod">
          <ac:chgData name="B ROQUETA VIVES - FINAL" userId="94e3dead-90cd-4b39-9559-439209b309e7" providerId="ADAL" clId="{A559CDBA-FB88-4CD7-AF10-97693570AB20}" dt="2025-09-01T14:58:21.784" v="83" actId="255"/>
          <ac:spMkLst>
            <pc:docMk/>
            <pc:sldMk cId="0" sldId="260"/>
            <ac:spMk id="458929148" creationId="{00000000-0000-0000-0000-000000000000}"/>
          </ac:spMkLst>
        </pc:spChg>
        <pc:spChg chg="mod">
          <ac:chgData name="B ROQUETA VIVES - FINAL" userId="94e3dead-90cd-4b39-9559-439209b309e7" providerId="ADAL" clId="{A559CDBA-FB88-4CD7-AF10-97693570AB20}" dt="2025-09-01T14:58:12.344" v="81" actId="1035"/>
          <ac:spMkLst>
            <pc:docMk/>
            <pc:sldMk cId="0" sldId="260"/>
            <ac:spMk id="891238145" creationId="{00000000-0000-0000-0000-000000000000}"/>
          </ac:spMkLst>
        </pc:spChg>
        <pc:spChg chg="mod">
          <ac:chgData name="B ROQUETA VIVES - FINAL" userId="94e3dead-90cd-4b39-9559-439209b309e7" providerId="ADAL" clId="{A559CDBA-FB88-4CD7-AF10-97693570AB20}" dt="2025-09-01T14:58:09.906" v="72" actId="1036"/>
          <ac:spMkLst>
            <pc:docMk/>
            <pc:sldMk cId="0" sldId="260"/>
            <ac:spMk id="1759590919" creationId="{00000000-0000-0000-0000-000000000000}"/>
          </ac:spMkLst>
        </pc:spChg>
      </pc:sldChg>
      <pc:sldChg chg="modSp add mod">
        <pc:chgData name="B ROQUETA VIVES - FINAL" userId="94e3dead-90cd-4b39-9559-439209b309e7" providerId="ADAL" clId="{A559CDBA-FB88-4CD7-AF10-97693570AB20}" dt="2025-09-01T14:58:55.877" v="126" actId="255"/>
        <pc:sldMkLst>
          <pc:docMk/>
          <pc:sldMk cId="0" sldId="261"/>
        </pc:sldMkLst>
        <pc:spChg chg="mod">
          <ac:chgData name="B ROQUETA VIVES - FINAL" userId="94e3dead-90cd-4b39-9559-439209b309e7" providerId="ADAL" clId="{A559CDBA-FB88-4CD7-AF10-97693570AB20}" dt="2025-09-01T14:58:36.932" v="107" actId="255"/>
          <ac:spMkLst>
            <pc:docMk/>
            <pc:sldMk cId="0" sldId="261"/>
            <ac:spMk id="777561533" creationId="{00000000-0000-0000-0000-000000000000}"/>
          </ac:spMkLst>
        </pc:spChg>
        <pc:spChg chg="mod">
          <ac:chgData name="B ROQUETA VIVES - FINAL" userId="94e3dead-90cd-4b39-9559-439209b309e7" providerId="ADAL" clId="{A559CDBA-FB88-4CD7-AF10-97693570AB20}" dt="2025-09-01T14:58:28.284" v="94" actId="1035"/>
          <ac:spMkLst>
            <pc:docMk/>
            <pc:sldMk cId="0" sldId="261"/>
            <ac:spMk id="1213294131" creationId="{00000000-0000-0000-0000-000000000000}"/>
          </ac:spMkLst>
        </pc:spChg>
        <pc:spChg chg="mod">
          <ac:chgData name="B ROQUETA VIVES - FINAL" userId="94e3dead-90cd-4b39-9559-439209b309e7" providerId="ADAL" clId="{A559CDBA-FB88-4CD7-AF10-97693570AB20}" dt="2025-09-01T14:58:31.463" v="106" actId="1035"/>
          <ac:spMkLst>
            <pc:docMk/>
            <pc:sldMk cId="0" sldId="261"/>
            <ac:spMk id="1225727619" creationId="{00000000-0000-0000-0000-000000000000}"/>
          </ac:spMkLst>
        </pc:spChg>
        <pc:spChg chg="mod">
          <ac:chgData name="B ROQUETA VIVES - FINAL" userId="94e3dead-90cd-4b39-9559-439209b309e7" providerId="ADAL" clId="{A559CDBA-FB88-4CD7-AF10-97693570AB20}" dt="2025-09-01T14:58:55.877" v="126" actId="255"/>
          <ac:spMkLst>
            <pc:docMk/>
            <pc:sldMk cId="0" sldId="261"/>
            <ac:spMk id="1940654769" creationId="{00000000-0000-0000-0000-000000000000}"/>
          </ac:spMkLst>
        </pc:spChg>
      </pc:sldChg>
      <pc:sldChg chg="modSp add mod">
        <pc:chgData name="B ROQUETA VIVES - FINAL" userId="94e3dead-90cd-4b39-9559-439209b309e7" providerId="ADAL" clId="{A559CDBA-FB88-4CD7-AF10-97693570AB20}" dt="2025-09-01T14:59:20.967" v="162" actId="404"/>
        <pc:sldMkLst>
          <pc:docMk/>
          <pc:sldMk cId="0" sldId="262"/>
        </pc:sldMkLst>
        <pc:spChg chg="mod">
          <ac:chgData name="B ROQUETA VIVES - FINAL" userId="94e3dead-90cd-4b39-9559-439209b309e7" providerId="ADAL" clId="{A559CDBA-FB88-4CD7-AF10-97693570AB20}" dt="2025-09-01T14:59:11.304" v="145" actId="1036"/>
          <ac:spMkLst>
            <pc:docMk/>
            <pc:sldMk cId="0" sldId="262"/>
            <ac:spMk id="336280484" creationId="{00000000-0000-0000-0000-000000000000}"/>
          </ac:spMkLst>
        </pc:spChg>
        <pc:spChg chg="mod">
          <ac:chgData name="B ROQUETA VIVES - FINAL" userId="94e3dead-90cd-4b39-9559-439209b309e7" providerId="ADAL" clId="{A559CDBA-FB88-4CD7-AF10-97693570AB20}" dt="2025-09-01T14:59:08.197" v="135" actId="1035"/>
          <ac:spMkLst>
            <pc:docMk/>
            <pc:sldMk cId="0" sldId="262"/>
            <ac:spMk id="717986270" creationId="{00000000-0000-0000-0000-000000000000}"/>
          </ac:spMkLst>
        </pc:spChg>
        <pc:spChg chg="mod">
          <ac:chgData name="B ROQUETA VIVES - FINAL" userId="94e3dead-90cd-4b39-9559-439209b309e7" providerId="ADAL" clId="{A559CDBA-FB88-4CD7-AF10-97693570AB20}" dt="2025-09-01T14:59:20.967" v="162" actId="404"/>
          <ac:spMkLst>
            <pc:docMk/>
            <pc:sldMk cId="0" sldId="262"/>
            <ac:spMk id="837986379" creationId="{00000000-0000-0000-0000-000000000000}"/>
          </ac:spMkLst>
        </pc:spChg>
        <pc:spChg chg="mod">
          <ac:chgData name="B ROQUETA VIVES - FINAL" userId="94e3dead-90cd-4b39-9559-439209b309e7" providerId="ADAL" clId="{A559CDBA-FB88-4CD7-AF10-97693570AB20}" dt="2025-09-01T14:59:16.914" v="161" actId="1035"/>
          <ac:spMkLst>
            <pc:docMk/>
            <pc:sldMk cId="0" sldId="262"/>
            <ac:spMk id="1472553262" creationId="{00000000-0000-0000-0000-000000000000}"/>
          </ac:spMkLst>
        </pc:spChg>
      </pc:sldChg>
      <pc:sldChg chg="modSp add mod">
        <pc:chgData name="B ROQUETA VIVES - FINAL" userId="94e3dead-90cd-4b39-9559-439209b309e7" providerId="ADAL" clId="{A559CDBA-FB88-4CD7-AF10-97693570AB20}" dt="2025-09-01T14:59:34.313" v="186" actId="1035"/>
        <pc:sldMkLst>
          <pc:docMk/>
          <pc:sldMk cId="0" sldId="263"/>
        </pc:sldMkLst>
        <pc:spChg chg="mod">
          <ac:chgData name="B ROQUETA VIVES - FINAL" userId="94e3dead-90cd-4b39-9559-439209b309e7" providerId="ADAL" clId="{A559CDBA-FB88-4CD7-AF10-97693570AB20}" dt="2025-09-01T14:59:31.342" v="173" actId="1036"/>
          <ac:spMkLst>
            <pc:docMk/>
            <pc:sldMk cId="0" sldId="263"/>
            <ac:spMk id="260678649" creationId="{00000000-0000-0000-0000-000000000000}"/>
          </ac:spMkLst>
        </pc:spChg>
        <pc:spChg chg="mod">
          <ac:chgData name="B ROQUETA VIVES - FINAL" userId="94e3dead-90cd-4b39-9559-439209b309e7" providerId="ADAL" clId="{A559CDBA-FB88-4CD7-AF10-97693570AB20}" dt="2025-09-01T14:59:34.313" v="186" actId="1035"/>
          <ac:spMkLst>
            <pc:docMk/>
            <pc:sldMk cId="0" sldId="263"/>
            <ac:spMk id="2082215164" creationId="{00000000-0000-0000-0000-000000000000}"/>
          </ac:spMkLst>
        </pc:spChg>
      </pc:sldChg>
      <pc:sldChg chg="modSp add mod">
        <pc:chgData name="B ROQUETA VIVES - FINAL" userId="94e3dead-90cd-4b39-9559-439209b309e7" providerId="ADAL" clId="{A559CDBA-FB88-4CD7-AF10-97693570AB20}" dt="2025-09-01T14:59:46.987" v="216" actId="1035"/>
        <pc:sldMkLst>
          <pc:docMk/>
          <pc:sldMk cId="0" sldId="264"/>
        </pc:sldMkLst>
        <pc:spChg chg="mod">
          <ac:chgData name="B ROQUETA VIVES - FINAL" userId="94e3dead-90cd-4b39-9559-439209b309e7" providerId="ADAL" clId="{A559CDBA-FB88-4CD7-AF10-97693570AB20}" dt="2025-09-01T14:59:41.597" v="197" actId="1035"/>
          <ac:spMkLst>
            <pc:docMk/>
            <pc:sldMk cId="0" sldId="264"/>
            <ac:spMk id="222395670" creationId="{00000000-0000-0000-0000-000000000000}"/>
          </ac:spMkLst>
        </pc:spChg>
        <pc:spChg chg="mod">
          <ac:chgData name="B ROQUETA VIVES - FINAL" userId="94e3dead-90cd-4b39-9559-439209b309e7" providerId="ADAL" clId="{A559CDBA-FB88-4CD7-AF10-97693570AB20}" dt="2025-09-01T14:59:44.220" v="206" actId="1036"/>
          <ac:spMkLst>
            <pc:docMk/>
            <pc:sldMk cId="0" sldId="264"/>
            <ac:spMk id="842019348" creationId="{00000000-0000-0000-0000-000000000000}"/>
          </ac:spMkLst>
        </pc:spChg>
        <pc:spChg chg="mod">
          <ac:chgData name="B ROQUETA VIVES - FINAL" userId="94e3dead-90cd-4b39-9559-439209b309e7" providerId="ADAL" clId="{A559CDBA-FB88-4CD7-AF10-97693570AB20}" dt="2025-09-01T14:59:46.987" v="216" actId="1035"/>
          <ac:spMkLst>
            <pc:docMk/>
            <pc:sldMk cId="0" sldId="264"/>
            <ac:spMk id="1515347001" creationId="{00000000-0000-0000-0000-000000000000}"/>
          </ac:spMkLst>
        </pc:spChg>
      </pc:sldChg>
      <pc:sldChg chg="modSp add mod">
        <pc:chgData name="B ROQUETA VIVES - FINAL" userId="94e3dead-90cd-4b39-9559-439209b309e7" providerId="ADAL" clId="{A559CDBA-FB88-4CD7-AF10-97693570AB20}" dt="2025-09-01T15:00:23.725" v="262" actId="1035"/>
        <pc:sldMkLst>
          <pc:docMk/>
          <pc:sldMk cId="0" sldId="265"/>
        </pc:sldMkLst>
        <pc:spChg chg="mod">
          <ac:chgData name="B ROQUETA VIVES - FINAL" userId="94e3dead-90cd-4b39-9559-439209b309e7" providerId="ADAL" clId="{A559CDBA-FB88-4CD7-AF10-97693570AB20}" dt="2025-09-01T15:00:17.285" v="248" actId="1035"/>
          <ac:spMkLst>
            <pc:docMk/>
            <pc:sldMk cId="0" sldId="265"/>
            <ac:spMk id="194741004" creationId="{00000000-0000-0000-0000-000000000000}"/>
          </ac:spMkLst>
        </pc:spChg>
        <pc:spChg chg="mod">
          <ac:chgData name="B ROQUETA VIVES - FINAL" userId="94e3dead-90cd-4b39-9559-439209b309e7" providerId="ADAL" clId="{A559CDBA-FB88-4CD7-AF10-97693570AB20}" dt="2025-09-01T15:00:23.725" v="262" actId="1035"/>
          <ac:spMkLst>
            <pc:docMk/>
            <pc:sldMk cId="0" sldId="265"/>
            <ac:spMk id="1566268337" creationId="{00000000-0000-0000-0000-000000000000}"/>
          </ac:spMkLst>
        </pc:spChg>
      </pc:sldChg>
      <pc:sldChg chg="addSp delSp modSp add mod">
        <pc:chgData name="B ROQUETA VIVES - FINAL" userId="94e3dead-90cd-4b39-9559-439209b309e7" providerId="ADAL" clId="{A559CDBA-FB88-4CD7-AF10-97693570AB20}" dt="2025-09-01T15:00:43.703" v="278" actId="1035"/>
        <pc:sldMkLst>
          <pc:docMk/>
          <pc:sldMk cId="0" sldId="266"/>
        </pc:sldMkLst>
        <pc:spChg chg="add mod">
          <ac:chgData name="B ROQUETA VIVES - FINAL" userId="94e3dead-90cd-4b39-9559-439209b309e7" providerId="ADAL" clId="{A559CDBA-FB88-4CD7-AF10-97693570AB20}" dt="2025-09-01T15:00:39.307" v="266"/>
          <ac:spMkLst>
            <pc:docMk/>
            <pc:sldMk cId="0" sldId="266"/>
            <ac:spMk id="4" creationId="{542657E0-E882-BB29-B784-C0B5884FF551}"/>
          </ac:spMkLst>
        </pc:spChg>
        <pc:spChg chg="mod">
          <ac:chgData name="B ROQUETA VIVES - FINAL" userId="94e3dead-90cd-4b39-9559-439209b309e7" providerId="ADAL" clId="{A559CDBA-FB88-4CD7-AF10-97693570AB20}" dt="2025-09-01T15:00:43.703" v="278" actId="1035"/>
          <ac:spMkLst>
            <pc:docMk/>
            <pc:sldMk cId="0" sldId="266"/>
            <ac:spMk id="1043567596" creationId="{00000000-0000-0000-0000-000000000000}"/>
          </ac:spMkLst>
        </pc:spChg>
      </pc:sldChg>
      <pc:sldChg chg="modSp add mod">
        <pc:chgData name="B ROQUETA VIVES - FINAL" userId="94e3dead-90cd-4b39-9559-439209b309e7" providerId="ADAL" clId="{A559CDBA-FB88-4CD7-AF10-97693570AB20}" dt="2025-09-01T15:00:54.841" v="312" actId="1035"/>
        <pc:sldMkLst>
          <pc:docMk/>
          <pc:sldMk cId="0" sldId="267"/>
        </pc:sldMkLst>
        <pc:spChg chg="mod">
          <ac:chgData name="B ROQUETA VIVES - FINAL" userId="94e3dead-90cd-4b39-9559-439209b309e7" providerId="ADAL" clId="{A559CDBA-FB88-4CD7-AF10-97693570AB20}" dt="2025-09-01T15:00:54.841" v="312" actId="1035"/>
          <ac:spMkLst>
            <pc:docMk/>
            <pc:sldMk cId="0" sldId="267"/>
            <ac:spMk id="129162022" creationId="{00000000-0000-0000-0000-000000000000}"/>
          </ac:spMkLst>
        </pc:spChg>
        <pc:spChg chg="mod">
          <ac:chgData name="B ROQUETA VIVES - FINAL" userId="94e3dead-90cd-4b39-9559-439209b309e7" providerId="ADAL" clId="{A559CDBA-FB88-4CD7-AF10-97693570AB20}" dt="2025-09-01T15:00:48.942" v="294" actId="1035"/>
          <ac:spMkLst>
            <pc:docMk/>
            <pc:sldMk cId="0" sldId="267"/>
            <ac:spMk id="1354596064" creationId="{00000000-0000-0000-0000-000000000000}"/>
          </ac:spMkLst>
        </pc:spChg>
      </pc:sldChg>
      <pc:sldChg chg="modSp add mod">
        <pc:chgData name="B ROQUETA VIVES - FINAL" userId="94e3dead-90cd-4b39-9559-439209b309e7" providerId="ADAL" clId="{A559CDBA-FB88-4CD7-AF10-97693570AB20}" dt="2025-09-01T15:01:06.111" v="349" actId="1035"/>
        <pc:sldMkLst>
          <pc:docMk/>
          <pc:sldMk cId="0" sldId="268"/>
        </pc:sldMkLst>
        <pc:spChg chg="mod">
          <ac:chgData name="B ROQUETA VIVES - FINAL" userId="94e3dead-90cd-4b39-9559-439209b309e7" providerId="ADAL" clId="{A559CDBA-FB88-4CD7-AF10-97693570AB20}" dt="2025-09-01T15:01:06.111" v="349" actId="1035"/>
          <ac:spMkLst>
            <pc:docMk/>
            <pc:sldMk cId="0" sldId="268"/>
            <ac:spMk id="101135987" creationId="{00000000-0000-0000-0000-000000000000}"/>
          </ac:spMkLst>
        </pc:spChg>
        <pc:spChg chg="mod">
          <ac:chgData name="B ROQUETA VIVES - FINAL" userId="94e3dead-90cd-4b39-9559-439209b309e7" providerId="ADAL" clId="{A559CDBA-FB88-4CD7-AF10-97693570AB20}" dt="2025-09-01T15:01:03.173" v="331" actId="1035"/>
          <ac:spMkLst>
            <pc:docMk/>
            <pc:sldMk cId="0" sldId="268"/>
            <ac:spMk id="1867282537" creationId="{00000000-0000-0000-0000-000000000000}"/>
          </ac:spMkLst>
        </pc:spChg>
      </pc:sldChg>
      <pc:sldChg chg="add">
        <pc:chgData name="B ROQUETA VIVES - FINAL" userId="94e3dead-90cd-4b39-9559-439209b309e7" providerId="ADAL" clId="{A559CDBA-FB88-4CD7-AF10-97693570AB20}" dt="2025-09-01T14:55:55.961" v="6"/>
        <pc:sldMkLst>
          <pc:docMk/>
          <pc:sldMk cId="0" sldId="269"/>
        </pc:sldMkLst>
      </pc:sldChg>
      <pc:sldChg chg="add">
        <pc:chgData name="B ROQUETA VIVES - FINAL" userId="94e3dead-90cd-4b39-9559-439209b309e7" providerId="ADAL" clId="{A559CDBA-FB88-4CD7-AF10-97693570AB20}" dt="2025-09-01T14:55:55.961" v="6"/>
        <pc:sldMkLst>
          <pc:docMk/>
          <pc:sldMk cId="0" sldId="270"/>
        </pc:sldMkLst>
      </pc:sldChg>
      <pc:sldChg chg="add">
        <pc:chgData name="B ROQUETA VIVES - FINAL" userId="94e3dead-90cd-4b39-9559-439209b309e7" providerId="ADAL" clId="{A559CDBA-FB88-4CD7-AF10-97693570AB20}" dt="2025-09-01T14:55:55.961" v="6"/>
        <pc:sldMkLst>
          <pc:docMk/>
          <pc:sldMk cId="0" sldId="271"/>
        </pc:sldMkLst>
      </pc:sldChg>
      <pc:sldChg chg="add">
        <pc:chgData name="B ROQUETA VIVES - FINAL" userId="94e3dead-90cd-4b39-9559-439209b309e7" providerId="ADAL" clId="{A559CDBA-FB88-4CD7-AF10-97693570AB20}" dt="2025-09-01T14:55:55.961" v="6"/>
        <pc:sldMkLst>
          <pc:docMk/>
          <pc:sldMk cId="0" sldId="272"/>
        </pc:sldMkLst>
      </pc:sldChg>
      <pc:sldChg chg="modSp add mod">
        <pc:chgData name="B ROQUETA VIVES - FINAL" userId="94e3dead-90cd-4b39-9559-439209b309e7" providerId="ADAL" clId="{A559CDBA-FB88-4CD7-AF10-97693570AB20}" dt="2025-09-01T15:01:21.233" v="365" actId="1035"/>
        <pc:sldMkLst>
          <pc:docMk/>
          <pc:sldMk cId="0" sldId="273"/>
        </pc:sldMkLst>
        <pc:spChg chg="mod">
          <ac:chgData name="B ROQUETA VIVES - FINAL" userId="94e3dead-90cd-4b39-9559-439209b309e7" providerId="ADAL" clId="{A559CDBA-FB88-4CD7-AF10-97693570AB20}" dt="2025-09-01T15:01:21.233" v="365" actId="1035"/>
          <ac:spMkLst>
            <pc:docMk/>
            <pc:sldMk cId="0" sldId="273"/>
            <ac:spMk id="1441681691" creationId="{00000000-0000-0000-0000-000000000000}"/>
          </ac:spMkLst>
        </pc:spChg>
      </pc:sldChg>
      <pc:sldChg chg="add">
        <pc:chgData name="B ROQUETA VIVES - FINAL" userId="94e3dead-90cd-4b39-9559-439209b309e7" providerId="ADAL" clId="{A559CDBA-FB88-4CD7-AF10-97693570AB20}" dt="2025-09-01T14:55:55.961" v="6"/>
        <pc:sldMkLst>
          <pc:docMk/>
          <pc:sldMk cId="0" sldId="274"/>
        </pc:sldMkLst>
      </pc:sldChg>
      <pc:sldChg chg="add">
        <pc:chgData name="B ROQUETA VIVES - FINAL" userId="94e3dead-90cd-4b39-9559-439209b309e7" providerId="ADAL" clId="{A559CDBA-FB88-4CD7-AF10-97693570AB20}" dt="2025-09-01T14:55:55.961" v="6"/>
        <pc:sldMkLst>
          <pc:docMk/>
          <pc:sldMk cId="0" sldId="275"/>
        </pc:sldMkLst>
      </pc:sldChg>
      <pc:sldChg chg="add">
        <pc:chgData name="B ROQUETA VIVES - FINAL" userId="94e3dead-90cd-4b39-9559-439209b309e7" providerId="ADAL" clId="{A559CDBA-FB88-4CD7-AF10-97693570AB20}" dt="2025-09-01T14:55:55.961" v="6"/>
        <pc:sldMkLst>
          <pc:docMk/>
          <pc:sldMk cId="0" sldId="276"/>
        </pc:sldMkLst>
      </pc:sldChg>
      <pc:sldChg chg="add">
        <pc:chgData name="B ROQUETA VIVES - FINAL" userId="94e3dead-90cd-4b39-9559-439209b309e7" providerId="ADAL" clId="{A559CDBA-FB88-4CD7-AF10-97693570AB20}" dt="2025-09-01T14:55:55.961" v="6"/>
        <pc:sldMkLst>
          <pc:docMk/>
          <pc:sldMk cId="0" sldId="277"/>
        </pc:sldMkLst>
      </pc:sldChg>
      <pc:sldChg chg="add">
        <pc:chgData name="B ROQUETA VIVES - FINAL" userId="94e3dead-90cd-4b39-9559-439209b309e7" providerId="ADAL" clId="{A559CDBA-FB88-4CD7-AF10-97693570AB20}" dt="2025-09-01T14:55:55.961" v="6"/>
        <pc:sldMkLst>
          <pc:docMk/>
          <pc:sldMk cId="0" sldId="278"/>
        </pc:sldMkLst>
      </pc:sldChg>
      <pc:sldChg chg="add">
        <pc:chgData name="B ROQUETA VIVES - FINAL" userId="94e3dead-90cd-4b39-9559-439209b309e7" providerId="ADAL" clId="{A559CDBA-FB88-4CD7-AF10-97693570AB20}" dt="2025-09-01T14:55:55.961" v="6"/>
        <pc:sldMkLst>
          <pc:docMk/>
          <pc:sldMk cId="0" sldId="279"/>
        </pc:sldMkLst>
      </pc:sldChg>
      <pc:sldChg chg="modSp add mod">
        <pc:chgData name="B ROQUETA VIVES - FINAL" userId="94e3dead-90cd-4b39-9559-439209b309e7" providerId="ADAL" clId="{A559CDBA-FB88-4CD7-AF10-97693570AB20}" dt="2025-09-01T15:01:44.114" v="368" actId="1076"/>
        <pc:sldMkLst>
          <pc:docMk/>
          <pc:sldMk cId="0" sldId="280"/>
        </pc:sldMkLst>
        <pc:graphicFrameChg chg="mod modGraphic">
          <ac:chgData name="B ROQUETA VIVES - FINAL" userId="94e3dead-90cd-4b39-9559-439209b309e7" providerId="ADAL" clId="{A559CDBA-FB88-4CD7-AF10-97693570AB20}" dt="2025-09-01T15:01:44.114" v="368" actId="1076"/>
          <ac:graphicFrameMkLst>
            <pc:docMk/>
            <pc:sldMk cId="0" sldId="280"/>
            <ac:graphicFrameMk id="2099295067" creationId="{00000000-0000-0000-0000-000000000000}"/>
          </ac:graphicFrameMkLst>
        </pc:graphicFrameChg>
      </pc:sldChg>
      <pc:sldChg chg="add">
        <pc:chgData name="B ROQUETA VIVES - FINAL" userId="94e3dead-90cd-4b39-9559-439209b309e7" providerId="ADAL" clId="{A559CDBA-FB88-4CD7-AF10-97693570AB20}" dt="2025-09-01T14:56:11.375" v="7"/>
        <pc:sldMkLst>
          <pc:docMk/>
          <pc:sldMk cId="0" sldId="281"/>
        </pc:sldMkLst>
      </pc:sldChg>
      <pc:sldChg chg="modSp add mod">
        <pc:chgData name="B ROQUETA VIVES - FINAL" userId="94e3dead-90cd-4b39-9559-439209b309e7" providerId="ADAL" clId="{A559CDBA-FB88-4CD7-AF10-97693570AB20}" dt="2025-09-01T15:02:07.723" v="380" actId="1036"/>
        <pc:sldMkLst>
          <pc:docMk/>
          <pc:sldMk cId="0" sldId="282"/>
        </pc:sldMkLst>
        <pc:spChg chg="mod">
          <ac:chgData name="B ROQUETA VIVES - FINAL" userId="94e3dead-90cd-4b39-9559-439209b309e7" providerId="ADAL" clId="{A559CDBA-FB88-4CD7-AF10-97693570AB20}" dt="2025-09-01T15:02:07.723" v="380" actId="1036"/>
          <ac:spMkLst>
            <pc:docMk/>
            <pc:sldMk cId="0" sldId="282"/>
            <ac:spMk id="485001906" creationId="{00000000-0000-0000-0000-000000000000}"/>
          </ac:spMkLst>
        </pc:spChg>
      </pc:sldChg>
      <pc:sldChg chg="add">
        <pc:chgData name="B ROQUETA VIVES - FINAL" userId="94e3dead-90cd-4b39-9559-439209b309e7" providerId="ADAL" clId="{A559CDBA-FB88-4CD7-AF10-97693570AB20}" dt="2025-09-01T14:56:11.375" v="7"/>
        <pc:sldMkLst>
          <pc:docMk/>
          <pc:sldMk cId="0" sldId="283"/>
        </pc:sldMkLst>
      </pc:sldChg>
      <pc:sldChg chg="modSp add mod">
        <pc:chgData name="B ROQUETA VIVES - FINAL" userId="94e3dead-90cd-4b39-9559-439209b309e7" providerId="ADAL" clId="{A559CDBA-FB88-4CD7-AF10-97693570AB20}" dt="2025-09-01T15:02:14.159" v="393" actId="1035"/>
        <pc:sldMkLst>
          <pc:docMk/>
          <pc:sldMk cId="0" sldId="284"/>
        </pc:sldMkLst>
        <pc:spChg chg="mod">
          <ac:chgData name="B ROQUETA VIVES - FINAL" userId="94e3dead-90cd-4b39-9559-439209b309e7" providerId="ADAL" clId="{A559CDBA-FB88-4CD7-AF10-97693570AB20}" dt="2025-09-01T15:02:14.159" v="393" actId="1035"/>
          <ac:spMkLst>
            <pc:docMk/>
            <pc:sldMk cId="0" sldId="284"/>
            <ac:spMk id="1146378799" creationId="{00000000-0000-0000-0000-000000000000}"/>
          </ac:spMkLst>
        </pc:spChg>
      </pc:sldChg>
      <pc:sldChg chg="add">
        <pc:chgData name="B ROQUETA VIVES - FINAL" userId="94e3dead-90cd-4b39-9559-439209b309e7" providerId="ADAL" clId="{A559CDBA-FB88-4CD7-AF10-97693570AB20}" dt="2025-09-01T14:56:11.375" v="7"/>
        <pc:sldMkLst>
          <pc:docMk/>
          <pc:sldMk cId="0" sldId="285"/>
        </pc:sldMkLst>
      </pc:sldChg>
      <pc:sldChg chg="modSp add mod">
        <pc:chgData name="B ROQUETA VIVES - FINAL" userId="94e3dead-90cd-4b39-9559-439209b309e7" providerId="ADAL" clId="{A559CDBA-FB88-4CD7-AF10-97693570AB20}" dt="2025-09-01T15:02:27.384" v="395" actId="255"/>
        <pc:sldMkLst>
          <pc:docMk/>
          <pc:sldMk cId="0" sldId="286"/>
        </pc:sldMkLst>
        <pc:spChg chg="mod">
          <ac:chgData name="B ROQUETA VIVES - FINAL" userId="94e3dead-90cd-4b39-9559-439209b309e7" providerId="ADAL" clId="{A559CDBA-FB88-4CD7-AF10-97693570AB20}" dt="2025-09-01T15:02:27.384" v="395" actId="255"/>
          <ac:spMkLst>
            <pc:docMk/>
            <pc:sldMk cId="0" sldId="286"/>
            <ac:spMk id="352403672" creationId="{00000000-0000-0000-0000-000000000000}"/>
          </ac:spMkLst>
        </pc:spChg>
      </pc:sldChg>
      <pc:sldChg chg="add">
        <pc:chgData name="B ROQUETA VIVES - FINAL" userId="94e3dead-90cd-4b39-9559-439209b309e7" providerId="ADAL" clId="{A559CDBA-FB88-4CD7-AF10-97693570AB20}" dt="2025-09-01T14:56:11.375" v="7"/>
        <pc:sldMkLst>
          <pc:docMk/>
          <pc:sldMk cId="0" sldId="287"/>
        </pc:sldMkLst>
      </pc:sldChg>
      <pc:sldChg chg="add">
        <pc:chgData name="B ROQUETA VIVES - FINAL" userId="94e3dead-90cd-4b39-9559-439209b309e7" providerId="ADAL" clId="{A559CDBA-FB88-4CD7-AF10-97693570AB20}" dt="2025-09-01T14:56:11.375" v="7"/>
        <pc:sldMkLst>
          <pc:docMk/>
          <pc:sldMk cId="0" sldId="288"/>
        </pc:sldMkLst>
      </pc:sldChg>
      <pc:sldChg chg="modSp add mod">
        <pc:chgData name="B ROQUETA VIVES - FINAL" userId="94e3dead-90cd-4b39-9559-439209b309e7" providerId="ADAL" clId="{A559CDBA-FB88-4CD7-AF10-97693570AB20}" dt="2025-09-01T15:04:37.265" v="415" actId="255"/>
        <pc:sldMkLst>
          <pc:docMk/>
          <pc:sldMk cId="0" sldId="289"/>
        </pc:sldMkLst>
        <pc:spChg chg="mod">
          <ac:chgData name="B ROQUETA VIVES - FINAL" userId="94e3dead-90cd-4b39-9559-439209b309e7" providerId="ADAL" clId="{A559CDBA-FB88-4CD7-AF10-97693570AB20}" dt="2025-09-01T15:04:11.326" v="409" actId="255"/>
          <ac:spMkLst>
            <pc:docMk/>
            <pc:sldMk cId="0" sldId="289"/>
            <ac:spMk id="12024734" creationId="{00000000-0000-0000-0000-000000000000}"/>
          </ac:spMkLst>
        </pc:spChg>
        <pc:spChg chg="mod">
          <ac:chgData name="B ROQUETA VIVES - FINAL" userId="94e3dead-90cd-4b39-9559-439209b309e7" providerId="ADAL" clId="{A559CDBA-FB88-4CD7-AF10-97693570AB20}" dt="2025-09-01T15:04:18.326" v="411" actId="255"/>
          <ac:spMkLst>
            <pc:docMk/>
            <pc:sldMk cId="0" sldId="289"/>
            <ac:spMk id="335189703" creationId="{00000000-0000-0000-0000-000000000000}"/>
          </ac:spMkLst>
        </pc:spChg>
        <pc:spChg chg="mod">
          <ac:chgData name="B ROQUETA VIVES - FINAL" userId="94e3dead-90cd-4b39-9559-439209b309e7" providerId="ADAL" clId="{A559CDBA-FB88-4CD7-AF10-97693570AB20}" dt="2025-09-01T15:04:28.666" v="413" actId="255"/>
          <ac:spMkLst>
            <pc:docMk/>
            <pc:sldMk cId="0" sldId="289"/>
            <ac:spMk id="446695179" creationId="{00000000-0000-0000-0000-000000000000}"/>
          </ac:spMkLst>
        </pc:spChg>
        <pc:spChg chg="mod">
          <ac:chgData name="B ROQUETA VIVES - FINAL" userId="94e3dead-90cd-4b39-9559-439209b309e7" providerId="ADAL" clId="{A559CDBA-FB88-4CD7-AF10-97693570AB20}" dt="2025-09-01T15:04:37.265" v="415" actId="255"/>
          <ac:spMkLst>
            <pc:docMk/>
            <pc:sldMk cId="0" sldId="289"/>
            <ac:spMk id="486116309" creationId="{00000000-0000-0000-0000-000000000000}"/>
          </ac:spMkLst>
        </pc:spChg>
        <pc:spChg chg="mod">
          <ac:chgData name="B ROQUETA VIVES - FINAL" userId="94e3dead-90cd-4b39-9559-439209b309e7" providerId="ADAL" clId="{A559CDBA-FB88-4CD7-AF10-97693570AB20}" dt="2025-09-01T15:04:04.943" v="407" actId="404"/>
          <ac:spMkLst>
            <pc:docMk/>
            <pc:sldMk cId="0" sldId="289"/>
            <ac:spMk id="2040584463" creationId="{00000000-0000-0000-0000-000000000000}"/>
          </ac:spMkLst>
        </pc:spChg>
        <pc:graphicFrameChg chg="modGraphic">
          <ac:chgData name="B ROQUETA VIVES - FINAL" userId="94e3dead-90cd-4b39-9559-439209b309e7" providerId="ADAL" clId="{A559CDBA-FB88-4CD7-AF10-97693570AB20}" dt="2025-09-01T15:03:53.698" v="402" actId="255"/>
          <ac:graphicFrameMkLst>
            <pc:docMk/>
            <pc:sldMk cId="0" sldId="289"/>
            <ac:graphicFrameMk id="369813332" creationId="{00000000-0000-0000-0000-000000000000}"/>
          </ac:graphicFrameMkLst>
        </pc:graphicFrameChg>
      </pc:sldChg>
      <pc:sldChg chg="add">
        <pc:chgData name="B ROQUETA VIVES - FINAL" userId="94e3dead-90cd-4b39-9559-439209b309e7" providerId="ADAL" clId="{A559CDBA-FB88-4CD7-AF10-97693570AB20}" dt="2025-09-01T14:56:11.375" v="7"/>
        <pc:sldMkLst>
          <pc:docMk/>
          <pc:sldMk cId="0" sldId="290"/>
        </pc:sldMkLst>
      </pc:sldChg>
      <pc:sldChg chg="add">
        <pc:chgData name="B ROQUETA VIVES - FINAL" userId="94e3dead-90cd-4b39-9559-439209b309e7" providerId="ADAL" clId="{A559CDBA-FB88-4CD7-AF10-97693570AB20}" dt="2025-09-01T14:56:30.443" v="8"/>
        <pc:sldMkLst>
          <pc:docMk/>
          <pc:sldMk cId="0" sldId="291"/>
        </pc:sldMkLst>
      </pc:sldChg>
      <pc:sldChg chg="add">
        <pc:chgData name="B ROQUETA VIVES - FINAL" userId="94e3dead-90cd-4b39-9559-439209b309e7" providerId="ADAL" clId="{A559CDBA-FB88-4CD7-AF10-97693570AB20}" dt="2025-09-01T14:56:30.443" v="8"/>
        <pc:sldMkLst>
          <pc:docMk/>
          <pc:sldMk cId="0" sldId="292"/>
        </pc:sldMkLst>
      </pc:sldChg>
      <pc:sldChg chg="add">
        <pc:chgData name="B ROQUETA VIVES - FINAL" userId="94e3dead-90cd-4b39-9559-439209b309e7" providerId="ADAL" clId="{A559CDBA-FB88-4CD7-AF10-97693570AB20}" dt="2025-09-01T14:56:30.443" v="8"/>
        <pc:sldMkLst>
          <pc:docMk/>
          <pc:sldMk cId="0" sldId="293"/>
        </pc:sldMkLst>
      </pc:sldChg>
      <pc:sldChg chg="modSp add mod">
        <pc:chgData name="B ROQUETA VIVES - FINAL" userId="94e3dead-90cd-4b39-9559-439209b309e7" providerId="ADAL" clId="{A559CDBA-FB88-4CD7-AF10-97693570AB20}" dt="2025-09-01T15:05:16.937" v="449" actId="1035"/>
        <pc:sldMkLst>
          <pc:docMk/>
          <pc:sldMk cId="0" sldId="294"/>
        </pc:sldMkLst>
        <pc:spChg chg="mod">
          <ac:chgData name="B ROQUETA VIVES - FINAL" userId="94e3dead-90cd-4b39-9559-439209b309e7" providerId="ADAL" clId="{A559CDBA-FB88-4CD7-AF10-97693570AB20}" dt="2025-09-01T15:05:16.937" v="449" actId="1035"/>
          <ac:spMkLst>
            <pc:docMk/>
            <pc:sldMk cId="0" sldId="294"/>
            <ac:spMk id="54507574" creationId="{00000000-0000-0000-0000-000000000000}"/>
          </ac:spMkLst>
        </pc:spChg>
        <pc:spChg chg="mod">
          <ac:chgData name="B ROQUETA VIVES - FINAL" userId="94e3dead-90cd-4b39-9559-439209b309e7" providerId="ADAL" clId="{A559CDBA-FB88-4CD7-AF10-97693570AB20}" dt="2025-09-01T15:05:14.119" v="436" actId="1035"/>
          <ac:spMkLst>
            <pc:docMk/>
            <pc:sldMk cId="0" sldId="294"/>
            <ac:spMk id="1532934503" creationId="{00000000-0000-0000-0000-000000000000}"/>
          </ac:spMkLst>
        </pc:spChg>
      </pc:sldChg>
      <pc:sldChg chg="add">
        <pc:chgData name="B ROQUETA VIVES - FINAL" userId="94e3dead-90cd-4b39-9559-439209b309e7" providerId="ADAL" clId="{A559CDBA-FB88-4CD7-AF10-97693570AB20}" dt="2025-09-01T14:56:30.443" v="8"/>
        <pc:sldMkLst>
          <pc:docMk/>
          <pc:sldMk cId="0" sldId="295"/>
        </pc:sldMkLst>
      </pc:sldChg>
      <pc:sldChg chg="add">
        <pc:chgData name="B ROQUETA VIVES - FINAL" userId="94e3dead-90cd-4b39-9559-439209b309e7" providerId="ADAL" clId="{A559CDBA-FB88-4CD7-AF10-97693570AB20}" dt="2025-09-01T14:56:30.443" v="8"/>
        <pc:sldMkLst>
          <pc:docMk/>
          <pc:sldMk cId="0" sldId="296"/>
        </pc:sldMkLst>
      </pc:sldChg>
      <pc:sldChg chg="add">
        <pc:chgData name="B ROQUETA VIVES - FINAL" userId="94e3dead-90cd-4b39-9559-439209b309e7" providerId="ADAL" clId="{A559CDBA-FB88-4CD7-AF10-97693570AB20}" dt="2025-09-01T14:56:30.443" v="8"/>
        <pc:sldMkLst>
          <pc:docMk/>
          <pc:sldMk cId="0" sldId="297"/>
        </pc:sldMkLst>
      </pc:sldChg>
      <pc:sldChg chg="add">
        <pc:chgData name="B ROQUETA VIVES - FINAL" userId="94e3dead-90cd-4b39-9559-439209b309e7" providerId="ADAL" clId="{A559CDBA-FB88-4CD7-AF10-97693570AB20}" dt="2025-09-01T14:56:30.443" v="8"/>
        <pc:sldMkLst>
          <pc:docMk/>
          <pc:sldMk cId="0" sldId="298"/>
        </pc:sldMkLst>
      </pc:sldChg>
      <pc:sldChg chg="add">
        <pc:chgData name="B ROQUETA VIVES - FINAL" userId="94e3dead-90cd-4b39-9559-439209b309e7" providerId="ADAL" clId="{A559CDBA-FB88-4CD7-AF10-97693570AB20}" dt="2025-09-01T14:56:30.443" v="8"/>
        <pc:sldMkLst>
          <pc:docMk/>
          <pc:sldMk cId="0" sldId="299"/>
        </pc:sldMkLst>
      </pc:sldChg>
      <pc:sldChg chg="add">
        <pc:chgData name="B ROQUETA VIVES - FINAL" userId="94e3dead-90cd-4b39-9559-439209b309e7" providerId="ADAL" clId="{A559CDBA-FB88-4CD7-AF10-97693570AB20}" dt="2025-09-01T14:56:30.443" v="8"/>
        <pc:sldMkLst>
          <pc:docMk/>
          <pc:sldMk cId="0" sldId="300"/>
        </pc:sldMkLst>
      </pc:sldChg>
      <pc:sldChg chg="modSp add mod">
        <pc:chgData name="B ROQUETA VIVES - FINAL" userId="94e3dead-90cd-4b39-9559-439209b309e7" providerId="ADAL" clId="{A559CDBA-FB88-4CD7-AF10-97693570AB20}" dt="2025-09-01T15:05:37.480" v="451" actId="20577"/>
        <pc:sldMkLst>
          <pc:docMk/>
          <pc:sldMk cId="0" sldId="301"/>
        </pc:sldMkLst>
        <pc:spChg chg="mod">
          <ac:chgData name="B ROQUETA VIVES - FINAL" userId="94e3dead-90cd-4b39-9559-439209b309e7" providerId="ADAL" clId="{A559CDBA-FB88-4CD7-AF10-97693570AB20}" dt="2025-09-01T15:05:37.480" v="451" actId="20577"/>
          <ac:spMkLst>
            <pc:docMk/>
            <pc:sldMk cId="0" sldId="301"/>
            <ac:spMk id="304785932" creationId="{00000000-0000-0000-0000-000000000000}"/>
          </ac:spMkLst>
        </pc:spChg>
      </pc:sldChg>
      <pc:sldChg chg="add">
        <pc:chgData name="B ROQUETA VIVES - FINAL" userId="94e3dead-90cd-4b39-9559-439209b309e7" providerId="ADAL" clId="{A559CDBA-FB88-4CD7-AF10-97693570AB20}" dt="2025-09-01T14:56:45.483" v="9"/>
        <pc:sldMkLst>
          <pc:docMk/>
          <pc:sldMk cId="0" sldId="302"/>
        </pc:sldMkLst>
      </pc:sldChg>
      <pc:sldChg chg="add">
        <pc:chgData name="B ROQUETA VIVES - FINAL" userId="94e3dead-90cd-4b39-9559-439209b309e7" providerId="ADAL" clId="{A559CDBA-FB88-4CD7-AF10-97693570AB20}" dt="2025-09-01T14:56:45.483" v="9"/>
        <pc:sldMkLst>
          <pc:docMk/>
          <pc:sldMk cId="0" sldId="303"/>
        </pc:sldMkLst>
      </pc:sldChg>
      <pc:sldChg chg="add">
        <pc:chgData name="B ROQUETA VIVES - FINAL" userId="94e3dead-90cd-4b39-9559-439209b309e7" providerId="ADAL" clId="{A559CDBA-FB88-4CD7-AF10-97693570AB20}" dt="2025-09-01T14:56:45.483" v="9"/>
        <pc:sldMkLst>
          <pc:docMk/>
          <pc:sldMk cId="0" sldId="304"/>
        </pc:sldMkLst>
      </pc:sldChg>
      <pc:sldChg chg="add">
        <pc:chgData name="B ROQUETA VIVES - FINAL" userId="94e3dead-90cd-4b39-9559-439209b309e7" providerId="ADAL" clId="{A559CDBA-FB88-4CD7-AF10-97693570AB20}" dt="2025-09-01T14:56:45.483" v="9"/>
        <pc:sldMkLst>
          <pc:docMk/>
          <pc:sldMk cId="0" sldId="305"/>
        </pc:sldMkLst>
      </pc:sldChg>
      <pc:sldChg chg="add">
        <pc:chgData name="B ROQUETA VIVES - FINAL" userId="94e3dead-90cd-4b39-9559-439209b309e7" providerId="ADAL" clId="{A559CDBA-FB88-4CD7-AF10-97693570AB20}" dt="2025-09-01T14:56:45.483" v="9"/>
        <pc:sldMkLst>
          <pc:docMk/>
          <pc:sldMk cId="0" sldId="306"/>
        </pc:sldMkLst>
      </pc:sldChg>
      <pc:sldChg chg="modSp add mod">
        <pc:chgData name="B ROQUETA VIVES - FINAL" userId="94e3dead-90cd-4b39-9559-439209b309e7" providerId="ADAL" clId="{A559CDBA-FB88-4CD7-AF10-97693570AB20}" dt="2025-09-01T15:05:53.030" v="452" actId="404"/>
        <pc:sldMkLst>
          <pc:docMk/>
          <pc:sldMk cId="0" sldId="307"/>
        </pc:sldMkLst>
        <pc:spChg chg="mod">
          <ac:chgData name="B ROQUETA VIVES - FINAL" userId="94e3dead-90cd-4b39-9559-439209b309e7" providerId="ADAL" clId="{A559CDBA-FB88-4CD7-AF10-97693570AB20}" dt="2025-09-01T15:05:53.030" v="452" actId="404"/>
          <ac:spMkLst>
            <pc:docMk/>
            <pc:sldMk cId="0" sldId="307"/>
            <ac:spMk id="164340029" creationId="{00000000-0000-0000-0000-000000000000}"/>
          </ac:spMkLst>
        </pc:spChg>
      </pc:sldChg>
      <pc:sldChg chg="modSp add mod">
        <pc:chgData name="B ROQUETA VIVES - FINAL" userId="94e3dead-90cd-4b39-9559-439209b309e7" providerId="ADAL" clId="{A559CDBA-FB88-4CD7-AF10-97693570AB20}" dt="2025-09-01T15:06:24.757" v="527" actId="1076"/>
        <pc:sldMkLst>
          <pc:docMk/>
          <pc:sldMk cId="0" sldId="308"/>
        </pc:sldMkLst>
        <pc:spChg chg="mod">
          <ac:chgData name="B ROQUETA VIVES - FINAL" userId="94e3dead-90cd-4b39-9559-439209b309e7" providerId="ADAL" clId="{A559CDBA-FB88-4CD7-AF10-97693570AB20}" dt="2025-09-01T15:06:19.624" v="526" actId="1036"/>
          <ac:spMkLst>
            <pc:docMk/>
            <pc:sldMk cId="0" sldId="308"/>
            <ac:spMk id="1731567520" creationId="{00000000-0000-0000-0000-000000000000}"/>
          </ac:spMkLst>
        </pc:spChg>
        <pc:spChg chg="mod">
          <ac:chgData name="B ROQUETA VIVES - FINAL" userId="94e3dead-90cd-4b39-9559-439209b309e7" providerId="ADAL" clId="{A559CDBA-FB88-4CD7-AF10-97693570AB20}" dt="2025-09-01T15:06:24.757" v="527" actId="1076"/>
          <ac:spMkLst>
            <pc:docMk/>
            <pc:sldMk cId="0" sldId="308"/>
            <ac:spMk id="1852854639" creationId="{00000000-0000-0000-0000-000000000000}"/>
          </ac:spMkLst>
        </pc:spChg>
      </pc:sldChg>
      <pc:sldChg chg="add">
        <pc:chgData name="B ROQUETA VIVES - FINAL" userId="94e3dead-90cd-4b39-9559-439209b309e7" providerId="ADAL" clId="{A559CDBA-FB88-4CD7-AF10-97693570AB20}" dt="2025-09-01T14:56:45.483" v="9"/>
        <pc:sldMkLst>
          <pc:docMk/>
          <pc:sldMk cId="0" sldId="309"/>
        </pc:sldMkLst>
      </pc:sldChg>
      <pc:sldChg chg="add">
        <pc:chgData name="B ROQUETA VIVES - FINAL" userId="94e3dead-90cd-4b39-9559-439209b309e7" providerId="ADAL" clId="{A559CDBA-FB88-4CD7-AF10-97693570AB20}" dt="2025-09-01T14:56:45.483" v="9"/>
        <pc:sldMkLst>
          <pc:docMk/>
          <pc:sldMk cId="0" sldId="310"/>
        </pc:sldMkLst>
      </pc:sldChg>
      <pc:sldChg chg="add">
        <pc:chgData name="B ROQUETA VIVES - FINAL" userId="94e3dead-90cd-4b39-9559-439209b309e7" providerId="ADAL" clId="{A559CDBA-FB88-4CD7-AF10-97693570AB20}" dt="2025-09-01T14:56:45.483" v="9"/>
        <pc:sldMkLst>
          <pc:docMk/>
          <pc:sldMk cId="0" sldId="311"/>
        </pc:sldMkLst>
      </pc:sldChg>
      <pc:sldChg chg="add">
        <pc:chgData name="B ROQUETA VIVES - FINAL" userId="94e3dead-90cd-4b39-9559-439209b309e7" providerId="ADAL" clId="{A559CDBA-FB88-4CD7-AF10-97693570AB20}" dt="2025-09-01T14:56:45.483" v="9"/>
        <pc:sldMkLst>
          <pc:docMk/>
          <pc:sldMk cId="0" sldId="312"/>
        </pc:sldMkLst>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
        <p:cNvGrpSpPr/>
        <p:nvPr/>
      </p:nvGrpSpPr>
      <p:grpSpPr bwMode="auto">
        <a:xfrm>
          <a:off x="0" y="0"/>
          <a:ext cx="0" cy="0"/>
          <a:chOff x="0" y="0"/>
          <a:chExt cx="0" cy="0"/>
        </a:xfrm>
      </p:grpSpPr>
      <p:sp>
        <p:nvSpPr>
          <p:cNvPr id="1559137206" name="Google Shape;3;n"/>
          <p:cNvSpPr txBox="1">
            <a:spLocks noGrp="1"/>
          </p:cNvSpPr>
          <p:nvPr>
            <p:ph type="hdr" idx="2"/>
          </p:nvPr>
        </p:nvSpPr>
        <p:spPr bwMode="auto">
          <a:xfrm>
            <a:off x="0" y="0"/>
            <a:ext cx="2971800" cy="457200"/>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Trebuchet MS"/>
                <a:ea typeface="Trebuchet MS"/>
                <a:cs typeface="Trebuchet MS"/>
              </a:defRPr>
            </a:lvl1pPr>
            <a:lvl2pPr marR="0" lvl="1" algn="l" rtl="0">
              <a:lnSpc>
                <a:spcPct val="100000"/>
              </a:lnSpc>
              <a:spcBef>
                <a:spcPts val="0"/>
              </a:spcBef>
              <a:spcAft>
                <a:spcPts val="0"/>
              </a:spcAft>
              <a:buClr>
                <a:srgbClr val="000000"/>
              </a:buClr>
              <a:buSzPts val="1400"/>
              <a:buFont typeface="Arial"/>
              <a:buNone/>
              <a:defRPr sz="1500" b="0" i="0" u="none" strike="noStrike" cap="none">
                <a:solidFill>
                  <a:schemeClr val="dk1"/>
                </a:solidFill>
                <a:latin typeface="Calibri"/>
                <a:ea typeface="Calibri"/>
                <a:cs typeface="Calibri"/>
              </a:defRPr>
            </a:lvl2pPr>
            <a:lvl3pPr marR="0" lvl="2" algn="l" rtl="0">
              <a:lnSpc>
                <a:spcPct val="100000"/>
              </a:lnSpc>
              <a:spcBef>
                <a:spcPts val="0"/>
              </a:spcBef>
              <a:spcAft>
                <a:spcPts val="0"/>
              </a:spcAft>
              <a:buClr>
                <a:srgbClr val="000000"/>
              </a:buClr>
              <a:buSzPts val="1400"/>
              <a:buFont typeface="Arial"/>
              <a:buNone/>
              <a:defRPr sz="1500" b="0" i="0" u="none" strike="noStrike" cap="none">
                <a:solidFill>
                  <a:schemeClr val="dk1"/>
                </a:solidFill>
                <a:latin typeface="Calibri"/>
                <a:ea typeface="Calibri"/>
                <a:cs typeface="Calibri"/>
              </a:defRPr>
            </a:lvl3pPr>
            <a:lvl4pPr marR="0" lvl="3" algn="l" rtl="0">
              <a:lnSpc>
                <a:spcPct val="100000"/>
              </a:lnSpc>
              <a:spcBef>
                <a:spcPts val="0"/>
              </a:spcBef>
              <a:spcAft>
                <a:spcPts val="0"/>
              </a:spcAft>
              <a:buClr>
                <a:srgbClr val="000000"/>
              </a:buClr>
              <a:buSzPts val="1400"/>
              <a:buFont typeface="Arial"/>
              <a:buNone/>
              <a:defRPr sz="1500" b="0" i="0" u="none" strike="noStrike" cap="none">
                <a:solidFill>
                  <a:schemeClr val="dk1"/>
                </a:solidFill>
                <a:latin typeface="Calibri"/>
                <a:ea typeface="Calibri"/>
                <a:cs typeface="Calibri"/>
              </a:defRPr>
            </a:lvl4pPr>
            <a:lvl5pPr marR="0" lvl="4" algn="l" rtl="0">
              <a:lnSpc>
                <a:spcPct val="100000"/>
              </a:lnSpc>
              <a:spcBef>
                <a:spcPts val="0"/>
              </a:spcBef>
              <a:spcAft>
                <a:spcPts val="0"/>
              </a:spcAft>
              <a:buClr>
                <a:srgbClr val="000000"/>
              </a:buClr>
              <a:buSzPts val="1400"/>
              <a:buFont typeface="Arial"/>
              <a:buNone/>
              <a:defRPr sz="1500" b="0" i="0" u="none" strike="noStrike" cap="none">
                <a:solidFill>
                  <a:schemeClr val="dk1"/>
                </a:solidFill>
                <a:latin typeface="Calibri"/>
                <a:ea typeface="Calibri"/>
                <a:cs typeface="Calibri"/>
              </a:defRPr>
            </a:lvl5pPr>
            <a:lvl6pPr marR="0" lvl="5" algn="l" rtl="0">
              <a:lnSpc>
                <a:spcPct val="100000"/>
              </a:lnSpc>
              <a:spcBef>
                <a:spcPts val="0"/>
              </a:spcBef>
              <a:spcAft>
                <a:spcPts val="0"/>
              </a:spcAft>
              <a:buClr>
                <a:srgbClr val="000000"/>
              </a:buClr>
              <a:buSzPts val="1400"/>
              <a:buFont typeface="Arial"/>
              <a:buNone/>
              <a:defRPr sz="1500" b="0" i="0" u="none" strike="noStrike" cap="none">
                <a:solidFill>
                  <a:schemeClr val="dk1"/>
                </a:solidFill>
                <a:latin typeface="Calibri"/>
                <a:ea typeface="Calibri"/>
                <a:cs typeface="Calibri"/>
              </a:defRPr>
            </a:lvl6pPr>
            <a:lvl7pPr marR="0" lvl="6" algn="l" rtl="0">
              <a:lnSpc>
                <a:spcPct val="100000"/>
              </a:lnSpc>
              <a:spcBef>
                <a:spcPts val="0"/>
              </a:spcBef>
              <a:spcAft>
                <a:spcPts val="0"/>
              </a:spcAft>
              <a:buClr>
                <a:srgbClr val="000000"/>
              </a:buClr>
              <a:buSzPts val="1400"/>
              <a:buFont typeface="Arial"/>
              <a:buNone/>
              <a:defRPr sz="1500" b="0" i="0" u="none" strike="noStrike" cap="none">
                <a:solidFill>
                  <a:schemeClr val="dk1"/>
                </a:solidFill>
                <a:latin typeface="Calibri"/>
                <a:ea typeface="Calibri"/>
                <a:cs typeface="Calibri"/>
              </a:defRPr>
            </a:lvl7pPr>
            <a:lvl8pPr marR="0" lvl="7" algn="l" rtl="0">
              <a:lnSpc>
                <a:spcPct val="100000"/>
              </a:lnSpc>
              <a:spcBef>
                <a:spcPts val="0"/>
              </a:spcBef>
              <a:spcAft>
                <a:spcPts val="0"/>
              </a:spcAft>
              <a:buClr>
                <a:srgbClr val="000000"/>
              </a:buClr>
              <a:buSzPts val="1400"/>
              <a:buFont typeface="Arial"/>
              <a:buNone/>
              <a:defRPr sz="1500" b="0" i="0" u="none" strike="noStrike" cap="none">
                <a:solidFill>
                  <a:schemeClr val="dk1"/>
                </a:solidFill>
                <a:latin typeface="Calibri"/>
                <a:ea typeface="Calibri"/>
                <a:cs typeface="Calibri"/>
              </a:defRPr>
            </a:lvl8pPr>
            <a:lvl9pPr marR="0" lvl="8" algn="l" rtl="0">
              <a:lnSpc>
                <a:spcPct val="100000"/>
              </a:lnSpc>
              <a:spcBef>
                <a:spcPts val="0"/>
              </a:spcBef>
              <a:spcAft>
                <a:spcPts val="0"/>
              </a:spcAft>
              <a:buClr>
                <a:srgbClr val="000000"/>
              </a:buClr>
              <a:buSzPts val="1400"/>
              <a:buFont typeface="Arial"/>
              <a:buNone/>
              <a:defRPr sz="1500" b="0" i="0" u="none" strike="noStrike" cap="none">
                <a:solidFill>
                  <a:schemeClr val="dk1"/>
                </a:solidFill>
                <a:latin typeface="Calibri"/>
                <a:ea typeface="Calibri"/>
                <a:cs typeface="Calibri"/>
              </a:defRPr>
            </a:lvl9pPr>
          </a:lstStyle>
          <a:p>
            <a:pPr>
              <a:defRPr/>
            </a:pPr>
            <a:endParaRPr/>
          </a:p>
        </p:txBody>
      </p:sp>
      <p:sp>
        <p:nvSpPr>
          <p:cNvPr id="641482665" name="Google Shape;4;n"/>
          <p:cNvSpPr txBox="1">
            <a:spLocks noGrp="1"/>
          </p:cNvSpPr>
          <p:nvPr>
            <p:ph type="dt" idx="10"/>
          </p:nvPr>
        </p:nvSpPr>
        <p:spPr bwMode="auto">
          <a:xfrm>
            <a:off x="3884613" y="0"/>
            <a:ext cx="2971800" cy="457200"/>
          </a:xfrm>
          <a:prstGeom prst="rect">
            <a:avLst/>
          </a:prstGeom>
          <a:noFill/>
          <a:ln>
            <a:noFill/>
          </a:ln>
        </p:spPr>
        <p:txBody>
          <a:bodyPr spcFirstLastPara="1" wrap="square" lIns="91425" tIns="45700" rIns="91425" bIns="45700" anchor="t" anchorCtr="0">
            <a:noAutofit/>
          </a:bodyPr>
          <a:lstStyle>
            <a:lvl1pPr marR="0" lvl="0" algn="r"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Trebuchet MS"/>
                <a:ea typeface="Trebuchet MS"/>
                <a:cs typeface="Trebuchet MS"/>
              </a:defRPr>
            </a:lvl1pPr>
            <a:lvl2pPr marR="0" lvl="1" algn="l" rtl="0">
              <a:lnSpc>
                <a:spcPct val="100000"/>
              </a:lnSpc>
              <a:spcBef>
                <a:spcPts val="0"/>
              </a:spcBef>
              <a:spcAft>
                <a:spcPts val="0"/>
              </a:spcAft>
              <a:buClr>
                <a:srgbClr val="000000"/>
              </a:buClr>
              <a:buSzPts val="1400"/>
              <a:buFont typeface="Arial"/>
              <a:buNone/>
              <a:defRPr sz="1500" b="0" i="0" u="none" strike="noStrike" cap="none">
                <a:solidFill>
                  <a:schemeClr val="dk1"/>
                </a:solidFill>
                <a:latin typeface="Calibri"/>
                <a:ea typeface="Calibri"/>
                <a:cs typeface="Calibri"/>
              </a:defRPr>
            </a:lvl2pPr>
            <a:lvl3pPr marR="0" lvl="2" algn="l" rtl="0">
              <a:lnSpc>
                <a:spcPct val="100000"/>
              </a:lnSpc>
              <a:spcBef>
                <a:spcPts val="0"/>
              </a:spcBef>
              <a:spcAft>
                <a:spcPts val="0"/>
              </a:spcAft>
              <a:buClr>
                <a:srgbClr val="000000"/>
              </a:buClr>
              <a:buSzPts val="1400"/>
              <a:buFont typeface="Arial"/>
              <a:buNone/>
              <a:defRPr sz="1500" b="0" i="0" u="none" strike="noStrike" cap="none">
                <a:solidFill>
                  <a:schemeClr val="dk1"/>
                </a:solidFill>
                <a:latin typeface="Calibri"/>
                <a:ea typeface="Calibri"/>
                <a:cs typeface="Calibri"/>
              </a:defRPr>
            </a:lvl3pPr>
            <a:lvl4pPr marR="0" lvl="3" algn="l" rtl="0">
              <a:lnSpc>
                <a:spcPct val="100000"/>
              </a:lnSpc>
              <a:spcBef>
                <a:spcPts val="0"/>
              </a:spcBef>
              <a:spcAft>
                <a:spcPts val="0"/>
              </a:spcAft>
              <a:buClr>
                <a:srgbClr val="000000"/>
              </a:buClr>
              <a:buSzPts val="1400"/>
              <a:buFont typeface="Arial"/>
              <a:buNone/>
              <a:defRPr sz="1500" b="0" i="0" u="none" strike="noStrike" cap="none">
                <a:solidFill>
                  <a:schemeClr val="dk1"/>
                </a:solidFill>
                <a:latin typeface="Calibri"/>
                <a:ea typeface="Calibri"/>
                <a:cs typeface="Calibri"/>
              </a:defRPr>
            </a:lvl4pPr>
            <a:lvl5pPr marR="0" lvl="4" algn="l" rtl="0">
              <a:lnSpc>
                <a:spcPct val="100000"/>
              </a:lnSpc>
              <a:spcBef>
                <a:spcPts val="0"/>
              </a:spcBef>
              <a:spcAft>
                <a:spcPts val="0"/>
              </a:spcAft>
              <a:buClr>
                <a:srgbClr val="000000"/>
              </a:buClr>
              <a:buSzPts val="1400"/>
              <a:buFont typeface="Arial"/>
              <a:buNone/>
              <a:defRPr sz="1500" b="0" i="0" u="none" strike="noStrike" cap="none">
                <a:solidFill>
                  <a:schemeClr val="dk1"/>
                </a:solidFill>
                <a:latin typeface="Calibri"/>
                <a:ea typeface="Calibri"/>
                <a:cs typeface="Calibri"/>
              </a:defRPr>
            </a:lvl5pPr>
            <a:lvl6pPr marR="0" lvl="5" algn="l" rtl="0">
              <a:lnSpc>
                <a:spcPct val="100000"/>
              </a:lnSpc>
              <a:spcBef>
                <a:spcPts val="0"/>
              </a:spcBef>
              <a:spcAft>
                <a:spcPts val="0"/>
              </a:spcAft>
              <a:buClr>
                <a:srgbClr val="000000"/>
              </a:buClr>
              <a:buSzPts val="1400"/>
              <a:buFont typeface="Arial"/>
              <a:buNone/>
              <a:defRPr sz="1500" b="0" i="0" u="none" strike="noStrike" cap="none">
                <a:solidFill>
                  <a:schemeClr val="dk1"/>
                </a:solidFill>
                <a:latin typeface="Calibri"/>
                <a:ea typeface="Calibri"/>
                <a:cs typeface="Calibri"/>
              </a:defRPr>
            </a:lvl6pPr>
            <a:lvl7pPr marR="0" lvl="6" algn="l" rtl="0">
              <a:lnSpc>
                <a:spcPct val="100000"/>
              </a:lnSpc>
              <a:spcBef>
                <a:spcPts val="0"/>
              </a:spcBef>
              <a:spcAft>
                <a:spcPts val="0"/>
              </a:spcAft>
              <a:buClr>
                <a:srgbClr val="000000"/>
              </a:buClr>
              <a:buSzPts val="1400"/>
              <a:buFont typeface="Arial"/>
              <a:buNone/>
              <a:defRPr sz="1500" b="0" i="0" u="none" strike="noStrike" cap="none">
                <a:solidFill>
                  <a:schemeClr val="dk1"/>
                </a:solidFill>
                <a:latin typeface="Calibri"/>
                <a:ea typeface="Calibri"/>
                <a:cs typeface="Calibri"/>
              </a:defRPr>
            </a:lvl7pPr>
            <a:lvl8pPr marR="0" lvl="7" algn="l" rtl="0">
              <a:lnSpc>
                <a:spcPct val="100000"/>
              </a:lnSpc>
              <a:spcBef>
                <a:spcPts val="0"/>
              </a:spcBef>
              <a:spcAft>
                <a:spcPts val="0"/>
              </a:spcAft>
              <a:buClr>
                <a:srgbClr val="000000"/>
              </a:buClr>
              <a:buSzPts val="1400"/>
              <a:buFont typeface="Arial"/>
              <a:buNone/>
              <a:defRPr sz="1500" b="0" i="0" u="none" strike="noStrike" cap="none">
                <a:solidFill>
                  <a:schemeClr val="dk1"/>
                </a:solidFill>
                <a:latin typeface="Calibri"/>
                <a:ea typeface="Calibri"/>
                <a:cs typeface="Calibri"/>
              </a:defRPr>
            </a:lvl8pPr>
            <a:lvl9pPr marR="0" lvl="8" algn="l" rtl="0">
              <a:lnSpc>
                <a:spcPct val="100000"/>
              </a:lnSpc>
              <a:spcBef>
                <a:spcPts val="0"/>
              </a:spcBef>
              <a:spcAft>
                <a:spcPts val="0"/>
              </a:spcAft>
              <a:buClr>
                <a:srgbClr val="000000"/>
              </a:buClr>
              <a:buSzPts val="1400"/>
              <a:buFont typeface="Arial"/>
              <a:buNone/>
              <a:defRPr sz="1500" b="0" i="0" u="none" strike="noStrike" cap="none">
                <a:solidFill>
                  <a:schemeClr val="dk1"/>
                </a:solidFill>
                <a:latin typeface="Calibri"/>
                <a:ea typeface="Calibri"/>
                <a:cs typeface="Calibri"/>
              </a:defRPr>
            </a:lvl9pPr>
          </a:lstStyle>
          <a:p>
            <a:pPr>
              <a:defRPr/>
            </a:pPr>
            <a:endParaRPr/>
          </a:p>
        </p:txBody>
      </p:sp>
      <p:sp>
        <p:nvSpPr>
          <p:cNvPr id="514894248" name="Google Shape;5;n"/>
          <p:cNvSpPr>
            <a:spLocks noGrp="1" noRot="1" noChangeAspect="1"/>
          </p:cNvSpPr>
          <p:nvPr>
            <p:ph type="sldImg" idx="3"/>
          </p:nvPr>
        </p:nvSpPr>
        <p:spPr bwMode="auto">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858874999" name="Google Shape;6;n"/>
          <p:cNvSpPr txBox="1">
            <a:spLocks noGrp="1"/>
          </p:cNvSpPr>
          <p:nvPr>
            <p:ph type="body" idx="1"/>
          </p:nvPr>
        </p:nvSpPr>
        <p:spPr bwMode="auto">
          <a:xfrm>
            <a:off x="685800" y="4343400"/>
            <a:ext cx="5486400" cy="4114800"/>
          </a:xfrm>
          <a:prstGeom prst="rect">
            <a:avLst/>
          </a:prstGeom>
          <a:noFill/>
          <a:ln>
            <a:noFill/>
          </a:ln>
        </p:spPr>
        <p:txBody>
          <a:bodyPr spcFirstLastPara="1" wrap="square" lIns="91425" tIns="45700" rIns="91425" bIns="45700" anchor="t" anchorCtr="0">
            <a:noAutofit/>
          </a:bodyPr>
          <a:lstStyle>
            <a:lvl1pPr marL="457200" marR="0" lvl="0" indent="-228600" algn="l" rtl="0">
              <a:lnSpc>
                <a:spcPct val="100000"/>
              </a:lnSpc>
              <a:spcBef>
                <a:spcPts val="0"/>
              </a:spcBef>
              <a:spcAft>
                <a:spcPts val="0"/>
              </a:spcAft>
              <a:buClr>
                <a:srgbClr val="000000"/>
              </a:buClr>
              <a:buSzPts val="1400"/>
              <a:buFont typeface="Arial"/>
              <a:buNone/>
              <a:defRPr sz="1000" b="0" i="0" u="none" strike="noStrike" cap="none">
                <a:solidFill>
                  <a:schemeClr val="dk1"/>
                </a:solidFill>
                <a:latin typeface="Trebuchet MS"/>
                <a:ea typeface="Trebuchet MS"/>
                <a:cs typeface="Trebuchet MS"/>
              </a:defRPr>
            </a:lvl1pPr>
            <a:lvl2pPr marL="914400" marR="0" lvl="1" indent="-228600" algn="l" rtl="0">
              <a:lnSpc>
                <a:spcPct val="100000"/>
              </a:lnSpc>
              <a:spcBef>
                <a:spcPts val="0"/>
              </a:spcBef>
              <a:spcAft>
                <a:spcPts val="0"/>
              </a:spcAft>
              <a:buClr>
                <a:srgbClr val="000000"/>
              </a:buClr>
              <a:buSzPts val="1400"/>
              <a:buFont typeface="Arial"/>
              <a:buNone/>
              <a:defRPr sz="1000" b="0" i="0" u="none" strike="noStrike" cap="none">
                <a:solidFill>
                  <a:schemeClr val="dk1"/>
                </a:solidFill>
                <a:latin typeface="Trebuchet MS"/>
                <a:ea typeface="Trebuchet MS"/>
                <a:cs typeface="Trebuchet MS"/>
              </a:defRPr>
            </a:lvl2pPr>
            <a:lvl3pPr marL="1371600" marR="0" lvl="2" indent="-228600" algn="l" rtl="0">
              <a:lnSpc>
                <a:spcPct val="100000"/>
              </a:lnSpc>
              <a:spcBef>
                <a:spcPts val="0"/>
              </a:spcBef>
              <a:spcAft>
                <a:spcPts val="0"/>
              </a:spcAft>
              <a:buClr>
                <a:srgbClr val="000000"/>
              </a:buClr>
              <a:buSzPts val="1400"/>
              <a:buFont typeface="Arial"/>
              <a:buNone/>
              <a:defRPr sz="1000" b="0" i="0" u="none" strike="noStrike" cap="none">
                <a:solidFill>
                  <a:schemeClr val="dk1"/>
                </a:solidFill>
                <a:latin typeface="Trebuchet MS"/>
                <a:ea typeface="Trebuchet MS"/>
                <a:cs typeface="Trebuchet MS"/>
              </a:defRPr>
            </a:lvl3pPr>
            <a:lvl4pPr marL="1828800" marR="0" lvl="3" indent="-228600" algn="l" rtl="0">
              <a:lnSpc>
                <a:spcPct val="100000"/>
              </a:lnSpc>
              <a:spcBef>
                <a:spcPts val="0"/>
              </a:spcBef>
              <a:spcAft>
                <a:spcPts val="0"/>
              </a:spcAft>
              <a:buClr>
                <a:srgbClr val="000000"/>
              </a:buClr>
              <a:buSzPts val="1400"/>
              <a:buFont typeface="Arial"/>
              <a:buNone/>
              <a:defRPr sz="1000" b="0" i="0" u="none" strike="noStrike" cap="none">
                <a:solidFill>
                  <a:schemeClr val="dk1"/>
                </a:solidFill>
                <a:latin typeface="Trebuchet MS"/>
                <a:ea typeface="Trebuchet MS"/>
                <a:cs typeface="Trebuchet MS"/>
              </a:defRPr>
            </a:lvl4pPr>
            <a:lvl5pPr marL="2286000" marR="0" lvl="4" indent="-228600" algn="l" rtl="0">
              <a:lnSpc>
                <a:spcPct val="100000"/>
              </a:lnSpc>
              <a:spcBef>
                <a:spcPts val="0"/>
              </a:spcBef>
              <a:spcAft>
                <a:spcPts val="0"/>
              </a:spcAft>
              <a:buClr>
                <a:srgbClr val="000000"/>
              </a:buClr>
              <a:buSzPts val="1400"/>
              <a:buFont typeface="Arial"/>
              <a:buNone/>
              <a:defRPr sz="1000" b="0" i="0" u="none" strike="noStrike" cap="none">
                <a:solidFill>
                  <a:schemeClr val="dk1"/>
                </a:solidFill>
                <a:latin typeface="Trebuchet MS"/>
                <a:ea typeface="Trebuchet MS"/>
                <a:cs typeface="Trebuchet MS"/>
              </a:defRPr>
            </a:lvl5pPr>
            <a:lvl6pPr marL="2743200" marR="0" lvl="5" indent="-228600" algn="l" rtl="0">
              <a:lnSpc>
                <a:spcPct val="100000"/>
              </a:lnSpc>
              <a:spcBef>
                <a:spcPts val="0"/>
              </a:spcBef>
              <a:spcAft>
                <a:spcPts val="0"/>
              </a:spcAft>
              <a:buClr>
                <a:srgbClr val="000000"/>
              </a:buClr>
              <a:buSzPts val="1400"/>
              <a:buFont typeface="Arial"/>
              <a:buNone/>
              <a:defRPr sz="1000" b="0" i="0" u="none" strike="noStrike" cap="none">
                <a:solidFill>
                  <a:schemeClr val="dk1"/>
                </a:solidFill>
                <a:latin typeface="Calibri"/>
                <a:ea typeface="Calibri"/>
                <a:cs typeface="Calibri"/>
              </a:defRPr>
            </a:lvl6pPr>
            <a:lvl7pPr marL="3200400" marR="0" lvl="6" indent="-228600" algn="l" rtl="0">
              <a:lnSpc>
                <a:spcPct val="100000"/>
              </a:lnSpc>
              <a:spcBef>
                <a:spcPts val="0"/>
              </a:spcBef>
              <a:spcAft>
                <a:spcPts val="0"/>
              </a:spcAft>
              <a:buClr>
                <a:srgbClr val="000000"/>
              </a:buClr>
              <a:buSzPts val="1400"/>
              <a:buFont typeface="Arial"/>
              <a:buNone/>
              <a:defRPr sz="1000" b="0" i="0" u="none" strike="noStrike" cap="none">
                <a:solidFill>
                  <a:schemeClr val="dk1"/>
                </a:solidFill>
                <a:latin typeface="Calibri"/>
                <a:ea typeface="Calibri"/>
                <a:cs typeface="Calibri"/>
              </a:defRPr>
            </a:lvl7pPr>
            <a:lvl8pPr marL="3657600" marR="0" lvl="7" indent="-228600" algn="l" rtl="0">
              <a:lnSpc>
                <a:spcPct val="100000"/>
              </a:lnSpc>
              <a:spcBef>
                <a:spcPts val="0"/>
              </a:spcBef>
              <a:spcAft>
                <a:spcPts val="0"/>
              </a:spcAft>
              <a:buClr>
                <a:srgbClr val="000000"/>
              </a:buClr>
              <a:buSzPts val="1400"/>
              <a:buFont typeface="Arial"/>
              <a:buNone/>
              <a:defRPr sz="1000" b="0" i="0" u="none" strike="noStrike" cap="none">
                <a:solidFill>
                  <a:schemeClr val="dk1"/>
                </a:solidFill>
                <a:latin typeface="Calibri"/>
                <a:ea typeface="Calibri"/>
                <a:cs typeface="Calibri"/>
              </a:defRPr>
            </a:lvl8pPr>
            <a:lvl9pPr marL="4114800" marR="0" lvl="8" indent="-228600" algn="l" rtl="0">
              <a:lnSpc>
                <a:spcPct val="100000"/>
              </a:lnSpc>
              <a:spcBef>
                <a:spcPts val="0"/>
              </a:spcBef>
              <a:spcAft>
                <a:spcPts val="0"/>
              </a:spcAft>
              <a:buClr>
                <a:srgbClr val="000000"/>
              </a:buClr>
              <a:buSzPts val="1400"/>
              <a:buFont typeface="Arial"/>
              <a:buNone/>
              <a:defRPr sz="1000" b="0" i="0" u="none" strike="noStrike" cap="none">
                <a:solidFill>
                  <a:schemeClr val="dk1"/>
                </a:solidFill>
                <a:latin typeface="Calibri"/>
                <a:ea typeface="Calibri"/>
                <a:cs typeface="Calibri"/>
              </a:defRPr>
            </a:lvl9pPr>
          </a:lstStyle>
          <a:p>
            <a:pPr>
              <a:defRPr/>
            </a:pPr>
            <a:endParaRPr/>
          </a:p>
        </p:txBody>
      </p:sp>
      <p:sp>
        <p:nvSpPr>
          <p:cNvPr id="1138950499" name="Google Shape;7;n"/>
          <p:cNvSpPr txBox="1">
            <a:spLocks noGrp="1"/>
          </p:cNvSpPr>
          <p:nvPr>
            <p:ph type="ftr" idx="11"/>
          </p:nvPr>
        </p:nvSpPr>
        <p:spPr bwMode="auto">
          <a:xfrm>
            <a:off x="0" y="8685213"/>
            <a:ext cx="2971800" cy="457200"/>
          </a:xfrm>
          <a:prstGeom prst="rect">
            <a:avLst/>
          </a:prstGeom>
          <a:noFill/>
          <a:ln>
            <a:noFill/>
          </a:ln>
        </p:spPr>
        <p:txBody>
          <a:bodyPr spcFirstLastPara="1" wrap="square" lIns="91425" tIns="45700" rIns="91425" bIns="45700" anchor="b"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Trebuchet MS"/>
                <a:ea typeface="Trebuchet MS"/>
                <a:cs typeface="Trebuchet MS"/>
              </a:defRPr>
            </a:lvl1pPr>
            <a:lvl2pPr marR="0" lvl="1" algn="l" rtl="0">
              <a:lnSpc>
                <a:spcPct val="100000"/>
              </a:lnSpc>
              <a:spcBef>
                <a:spcPts val="0"/>
              </a:spcBef>
              <a:spcAft>
                <a:spcPts val="0"/>
              </a:spcAft>
              <a:buClr>
                <a:srgbClr val="000000"/>
              </a:buClr>
              <a:buSzPts val="1400"/>
              <a:buFont typeface="Arial"/>
              <a:buNone/>
              <a:defRPr sz="1500" b="0" i="0" u="none" strike="noStrike" cap="none">
                <a:solidFill>
                  <a:schemeClr val="dk1"/>
                </a:solidFill>
                <a:latin typeface="Calibri"/>
                <a:ea typeface="Calibri"/>
                <a:cs typeface="Calibri"/>
              </a:defRPr>
            </a:lvl2pPr>
            <a:lvl3pPr marR="0" lvl="2" algn="l" rtl="0">
              <a:lnSpc>
                <a:spcPct val="100000"/>
              </a:lnSpc>
              <a:spcBef>
                <a:spcPts val="0"/>
              </a:spcBef>
              <a:spcAft>
                <a:spcPts val="0"/>
              </a:spcAft>
              <a:buClr>
                <a:srgbClr val="000000"/>
              </a:buClr>
              <a:buSzPts val="1400"/>
              <a:buFont typeface="Arial"/>
              <a:buNone/>
              <a:defRPr sz="1500" b="0" i="0" u="none" strike="noStrike" cap="none">
                <a:solidFill>
                  <a:schemeClr val="dk1"/>
                </a:solidFill>
                <a:latin typeface="Calibri"/>
                <a:ea typeface="Calibri"/>
                <a:cs typeface="Calibri"/>
              </a:defRPr>
            </a:lvl3pPr>
            <a:lvl4pPr marR="0" lvl="3" algn="l" rtl="0">
              <a:lnSpc>
                <a:spcPct val="100000"/>
              </a:lnSpc>
              <a:spcBef>
                <a:spcPts val="0"/>
              </a:spcBef>
              <a:spcAft>
                <a:spcPts val="0"/>
              </a:spcAft>
              <a:buClr>
                <a:srgbClr val="000000"/>
              </a:buClr>
              <a:buSzPts val="1400"/>
              <a:buFont typeface="Arial"/>
              <a:buNone/>
              <a:defRPr sz="1500" b="0" i="0" u="none" strike="noStrike" cap="none">
                <a:solidFill>
                  <a:schemeClr val="dk1"/>
                </a:solidFill>
                <a:latin typeface="Calibri"/>
                <a:ea typeface="Calibri"/>
                <a:cs typeface="Calibri"/>
              </a:defRPr>
            </a:lvl4pPr>
            <a:lvl5pPr marR="0" lvl="4" algn="l" rtl="0">
              <a:lnSpc>
                <a:spcPct val="100000"/>
              </a:lnSpc>
              <a:spcBef>
                <a:spcPts val="0"/>
              </a:spcBef>
              <a:spcAft>
                <a:spcPts val="0"/>
              </a:spcAft>
              <a:buClr>
                <a:srgbClr val="000000"/>
              </a:buClr>
              <a:buSzPts val="1400"/>
              <a:buFont typeface="Arial"/>
              <a:buNone/>
              <a:defRPr sz="1500" b="0" i="0" u="none" strike="noStrike" cap="none">
                <a:solidFill>
                  <a:schemeClr val="dk1"/>
                </a:solidFill>
                <a:latin typeface="Calibri"/>
                <a:ea typeface="Calibri"/>
                <a:cs typeface="Calibri"/>
              </a:defRPr>
            </a:lvl5pPr>
            <a:lvl6pPr marR="0" lvl="5" algn="l" rtl="0">
              <a:lnSpc>
                <a:spcPct val="100000"/>
              </a:lnSpc>
              <a:spcBef>
                <a:spcPts val="0"/>
              </a:spcBef>
              <a:spcAft>
                <a:spcPts val="0"/>
              </a:spcAft>
              <a:buClr>
                <a:srgbClr val="000000"/>
              </a:buClr>
              <a:buSzPts val="1400"/>
              <a:buFont typeface="Arial"/>
              <a:buNone/>
              <a:defRPr sz="1500" b="0" i="0" u="none" strike="noStrike" cap="none">
                <a:solidFill>
                  <a:schemeClr val="dk1"/>
                </a:solidFill>
                <a:latin typeface="Calibri"/>
                <a:ea typeface="Calibri"/>
                <a:cs typeface="Calibri"/>
              </a:defRPr>
            </a:lvl6pPr>
            <a:lvl7pPr marR="0" lvl="6" algn="l" rtl="0">
              <a:lnSpc>
                <a:spcPct val="100000"/>
              </a:lnSpc>
              <a:spcBef>
                <a:spcPts val="0"/>
              </a:spcBef>
              <a:spcAft>
                <a:spcPts val="0"/>
              </a:spcAft>
              <a:buClr>
                <a:srgbClr val="000000"/>
              </a:buClr>
              <a:buSzPts val="1400"/>
              <a:buFont typeface="Arial"/>
              <a:buNone/>
              <a:defRPr sz="1500" b="0" i="0" u="none" strike="noStrike" cap="none">
                <a:solidFill>
                  <a:schemeClr val="dk1"/>
                </a:solidFill>
                <a:latin typeface="Calibri"/>
                <a:ea typeface="Calibri"/>
                <a:cs typeface="Calibri"/>
              </a:defRPr>
            </a:lvl7pPr>
            <a:lvl8pPr marR="0" lvl="7" algn="l" rtl="0">
              <a:lnSpc>
                <a:spcPct val="100000"/>
              </a:lnSpc>
              <a:spcBef>
                <a:spcPts val="0"/>
              </a:spcBef>
              <a:spcAft>
                <a:spcPts val="0"/>
              </a:spcAft>
              <a:buClr>
                <a:srgbClr val="000000"/>
              </a:buClr>
              <a:buSzPts val="1400"/>
              <a:buFont typeface="Arial"/>
              <a:buNone/>
              <a:defRPr sz="1500" b="0" i="0" u="none" strike="noStrike" cap="none">
                <a:solidFill>
                  <a:schemeClr val="dk1"/>
                </a:solidFill>
                <a:latin typeface="Calibri"/>
                <a:ea typeface="Calibri"/>
                <a:cs typeface="Calibri"/>
              </a:defRPr>
            </a:lvl8pPr>
            <a:lvl9pPr marR="0" lvl="8" algn="l" rtl="0">
              <a:lnSpc>
                <a:spcPct val="100000"/>
              </a:lnSpc>
              <a:spcBef>
                <a:spcPts val="0"/>
              </a:spcBef>
              <a:spcAft>
                <a:spcPts val="0"/>
              </a:spcAft>
              <a:buClr>
                <a:srgbClr val="000000"/>
              </a:buClr>
              <a:buSzPts val="1400"/>
              <a:buFont typeface="Arial"/>
              <a:buNone/>
              <a:defRPr sz="1500" b="0" i="0" u="none" strike="noStrike" cap="none">
                <a:solidFill>
                  <a:schemeClr val="dk1"/>
                </a:solidFill>
                <a:latin typeface="Calibri"/>
                <a:ea typeface="Calibri"/>
                <a:cs typeface="Calibri"/>
              </a:defRPr>
            </a:lvl9pPr>
          </a:lstStyle>
          <a:p>
            <a:pPr>
              <a:defRPr/>
            </a:pPr>
            <a:endParaRPr/>
          </a:p>
        </p:txBody>
      </p:sp>
      <p:sp>
        <p:nvSpPr>
          <p:cNvPr id="857260343" name="Google Shape;8;n"/>
          <p:cNvSpPr txBox="1">
            <a:spLocks noGrp="1"/>
          </p:cNvSpPr>
          <p:nvPr>
            <p:ph type="sldNum" idx="12"/>
          </p:nvPr>
        </p:nvSpPr>
        <p:spPr bwMode="auto">
          <a:xfrm>
            <a:off x="3884613" y="8685213"/>
            <a:ext cx="2971800" cy="45720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Arial"/>
              <a:buNone/>
              <a:defRPr/>
            </a:pPr>
            <a:fld id="{00000000-1234-1234-1234-123412341234}" type="slidenum">
              <a:rPr lang="en-GB" sz="1200" b="0" i="0" u="none" strike="noStrike" cap="none">
                <a:solidFill>
                  <a:schemeClr val="dk1"/>
                </a:solidFill>
                <a:latin typeface="Trebuchet MS"/>
                <a:ea typeface="Trebuchet MS"/>
                <a:cs typeface="Trebuchet MS"/>
              </a:rPr>
              <a:t>‹#›</a:t>
            </a:fld>
            <a:endParaRPr sz="1200" b="0" i="0" u="none" strike="noStrike" cap="none">
              <a:solidFill>
                <a:schemeClr val="dk1"/>
              </a:solidFill>
              <a:latin typeface="Trebuchet MS"/>
              <a:ea typeface="Trebuchet MS"/>
              <a:cs typeface="Trebuchet MS"/>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bwMode="auto">
        <a:xfrm>
          <a:off x="0" y="0"/>
          <a:ext cx="0" cy="0"/>
          <a:chOff x="0" y="0"/>
          <a:chExt cx="0" cy="0"/>
        </a:xfrm>
      </p:grpSpPr>
      <p:sp>
        <p:nvSpPr>
          <p:cNvPr id="536062818" name="Google Shape;104;g356110b305c_0_8:notes"/>
          <p:cNvSpPr>
            <a:spLocks noGrp="1" noRot="1" noChangeAspect="1"/>
          </p:cNvSpPr>
          <p:nvPr>
            <p:ph type="sldImg" idx="2"/>
          </p:nvPr>
        </p:nvSpPr>
        <p:spPr bwMode="auto">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46920979" name="Google Shape;105;g356110b305c_0_8:notes"/>
          <p:cNvSpPr txBox="1">
            <a:spLocks noGrp="1"/>
          </p:cNvSpPr>
          <p:nvPr>
            <p:ph type="body" idx="1"/>
          </p:nvPr>
        </p:nvSpPr>
        <p:spPr bwMode="auto">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defRPr/>
            </a:pPr>
            <a:endParaRPr/>
          </a:p>
        </p:txBody>
      </p:sp>
      <p:sp>
        <p:nvSpPr>
          <p:cNvPr id="557940734" name="Google Shape;106;g356110b305c_0_8:notes"/>
          <p:cNvSpPr txBox="1">
            <a:spLocks noGrp="1"/>
          </p:cNvSpPr>
          <p:nvPr>
            <p:ph type="sldNum" idx="12"/>
          </p:nvPr>
        </p:nvSpPr>
        <p:spPr bwMode="auto">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Clr>
                <a:srgbClr val="000000"/>
              </a:buClr>
              <a:buSzPts val="1400"/>
              <a:buFont typeface="Arial"/>
              <a:buNone/>
              <a:defRPr/>
            </a:pPr>
            <a:fld id="{00000000-1234-1234-1234-123412341234}" type="slidenum">
              <a:rPr lang="en-GB"/>
              <a:t>1</a:t>
            </a:fld>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bwMode="auto">
        <a:xfrm>
          <a:off x="0" y="0"/>
          <a:ext cx="0" cy="0"/>
          <a:chOff x="0" y="0"/>
          <a:chExt cx="0" cy="0"/>
        </a:xfrm>
      </p:grpSpPr>
      <p:sp>
        <p:nvSpPr>
          <p:cNvPr id="433876266" name="Slide Image Placeholder 1"/>
          <p:cNvSpPr>
            <a:spLocks noGrp="1" noRot="1" noChangeAspect="1"/>
          </p:cNvSpPr>
          <p:nvPr>
            <p:ph type="sldImg"/>
          </p:nvPr>
        </p:nvSpPr>
        <p:spPr bwMode="auto"/>
      </p:sp>
      <p:sp>
        <p:nvSpPr>
          <p:cNvPr id="877058916" name="Notes Placeholder 2"/>
          <p:cNvSpPr>
            <a:spLocks noGrp="1"/>
          </p:cNvSpPr>
          <p:nvPr>
            <p:ph type="body" idx="1"/>
          </p:nvPr>
        </p:nvSpPr>
        <p:spPr bwMode="auto"/>
        <p:txBody>
          <a:bodyPr/>
          <a:lstStyle/>
          <a:p>
            <a:pPr>
              <a:defRPr/>
            </a:pPr>
            <a:endParaRPr/>
          </a:p>
        </p:txBody>
      </p:sp>
      <p:sp>
        <p:nvSpPr>
          <p:cNvPr id="1912120953" name="Slide Number Placeholder 3"/>
          <p:cNvSpPr>
            <a:spLocks noGrp="1"/>
          </p:cNvSpPr>
          <p:nvPr>
            <p:ph type="sldNum" sz="quarter" idx="10"/>
          </p:nvPr>
        </p:nvSpPr>
        <p:spPr bwMode="auto"/>
        <p:txBody>
          <a:bodyPr/>
          <a:lstStyle/>
          <a:p>
            <a:pPr>
              <a:defRPr/>
            </a:pPr>
            <a:fld id="{65B19BA4-067C-F330-5A13-249E55D1C583}" type="slidenum">
              <a:rPr/>
              <a:t>2</a:t>
            </a:fld>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bwMode="auto">
        <a:xfrm>
          <a:off x="0" y="0"/>
          <a:ext cx="0" cy="0"/>
          <a:chOff x="0" y="0"/>
          <a:chExt cx="0" cy="0"/>
        </a:xfrm>
      </p:grpSpPr>
      <p:sp>
        <p:nvSpPr>
          <p:cNvPr id="548260784" name="Slide Image Placeholder 1"/>
          <p:cNvSpPr>
            <a:spLocks noGrp="1" noRot="1" noChangeAspect="1"/>
          </p:cNvSpPr>
          <p:nvPr>
            <p:ph type="sldImg"/>
          </p:nvPr>
        </p:nvSpPr>
        <p:spPr bwMode="auto"/>
      </p:sp>
      <p:sp>
        <p:nvSpPr>
          <p:cNvPr id="1000052310" name="Notes Placeholder 2"/>
          <p:cNvSpPr>
            <a:spLocks noGrp="1"/>
          </p:cNvSpPr>
          <p:nvPr>
            <p:ph type="body" idx="1"/>
          </p:nvPr>
        </p:nvSpPr>
        <p:spPr bwMode="auto"/>
        <p:txBody>
          <a:bodyPr/>
          <a:lstStyle/>
          <a:p>
            <a:pPr>
              <a:defRPr/>
            </a:pPr>
            <a:endParaRPr/>
          </a:p>
        </p:txBody>
      </p:sp>
      <p:sp>
        <p:nvSpPr>
          <p:cNvPr id="1557954700" name="Slide Number Placeholder 3"/>
          <p:cNvSpPr>
            <a:spLocks noGrp="1"/>
          </p:cNvSpPr>
          <p:nvPr>
            <p:ph type="sldNum" sz="quarter" idx="10"/>
          </p:nvPr>
        </p:nvSpPr>
        <p:spPr bwMode="auto"/>
        <p:txBody>
          <a:bodyPr/>
          <a:lstStyle/>
          <a:p>
            <a:pPr>
              <a:defRPr/>
            </a:pPr>
            <a:fld id="{DE64DA79-C412-D7D3-08FC-208E13E874FF}" type="slidenum">
              <a:rPr/>
              <a:t>3</a:t>
            </a:fld>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bwMode="auto">
        <a:xfrm>
          <a:off x="0" y="0"/>
          <a:ext cx="0" cy="0"/>
          <a:chOff x="0" y="0"/>
          <a:chExt cx="0" cy="0"/>
        </a:xfrm>
      </p:grpSpPr>
      <p:sp>
        <p:nvSpPr>
          <p:cNvPr id="351037789" name="Slide Image Placeholder 1"/>
          <p:cNvSpPr>
            <a:spLocks noGrp="1" noRot="1" noChangeAspect="1"/>
          </p:cNvSpPr>
          <p:nvPr>
            <p:ph type="sldImg"/>
          </p:nvPr>
        </p:nvSpPr>
        <p:spPr bwMode="auto"/>
      </p:sp>
      <p:sp>
        <p:nvSpPr>
          <p:cNvPr id="1210028739" name="Notes Placeholder 2"/>
          <p:cNvSpPr>
            <a:spLocks noGrp="1"/>
          </p:cNvSpPr>
          <p:nvPr>
            <p:ph type="body" idx="1"/>
          </p:nvPr>
        </p:nvSpPr>
        <p:spPr bwMode="auto"/>
        <p:txBody>
          <a:bodyPr/>
          <a:lstStyle/>
          <a:p>
            <a:pPr>
              <a:defRPr/>
            </a:pPr>
            <a:endParaRPr/>
          </a:p>
        </p:txBody>
      </p:sp>
      <p:sp>
        <p:nvSpPr>
          <p:cNvPr id="1026682078" name="Slide Number Placeholder 3"/>
          <p:cNvSpPr>
            <a:spLocks noGrp="1"/>
          </p:cNvSpPr>
          <p:nvPr>
            <p:ph type="sldNum" sz="quarter" idx="10"/>
          </p:nvPr>
        </p:nvSpPr>
        <p:spPr bwMode="auto"/>
        <p:txBody>
          <a:bodyPr/>
          <a:lstStyle/>
          <a:p>
            <a:pPr>
              <a:defRPr/>
            </a:pPr>
            <a:fld id="{C30F4B75-77F5-F5E9-DE0C-064EA7398B28}" type="slidenum">
              <a:rPr/>
              <a:t>4</a:t>
            </a:fld>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bwMode="auto">
        <a:xfrm>
          <a:off x="0" y="0"/>
          <a:ext cx="0" cy="0"/>
          <a:chOff x="0" y="0"/>
          <a:chExt cx="0" cy="0"/>
        </a:xfrm>
      </p:grpSpPr>
      <p:sp>
        <p:nvSpPr>
          <p:cNvPr id="458633015" name="Slide Image Placeholder 1"/>
          <p:cNvSpPr>
            <a:spLocks noGrp="1" noRot="1" noChangeAspect="1"/>
          </p:cNvSpPr>
          <p:nvPr>
            <p:ph type="sldImg"/>
          </p:nvPr>
        </p:nvSpPr>
        <p:spPr bwMode="auto"/>
      </p:sp>
      <p:sp>
        <p:nvSpPr>
          <p:cNvPr id="305985095" name="Notes Placeholder 2"/>
          <p:cNvSpPr>
            <a:spLocks noGrp="1"/>
          </p:cNvSpPr>
          <p:nvPr>
            <p:ph type="body" idx="1"/>
          </p:nvPr>
        </p:nvSpPr>
        <p:spPr bwMode="auto"/>
        <p:txBody>
          <a:bodyPr/>
          <a:lstStyle/>
          <a:p>
            <a:pPr>
              <a:defRPr/>
            </a:pPr>
            <a:endParaRPr/>
          </a:p>
        </p:txBody>
      </p:sp>
      <p:sp>
        <p:nvSpPr>
          <p:cNvPr id="939644533" name="Slide Number Placeholder 3"/>
          <p:cNvSpPr>
            <a:spLocks noGrp="1"/>
          </p:cNvSpPr>
          <p:nvPr>
            <p:ph type="sldNum" sz="quarter" idx="10"/>
          </p:nvPr>
        </p:nvSpPr>
        <p:spPr bwMode="auto"/>
        <p:txBody>
          <a:bodyPr/>
          <a:lstStyle/>
          <a:p>
            <a:pPr>
              <a:defRPr/>
            </a:pPr>
            <a:fld id="{B6128BBB-BC1B-E713-A7F6-78673FFD3BEE}" type="slidenum">
              <a:rPr/>
              <a:t>5</a:t>
            </a:fld>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bwMode="auto">
        <a:xfrm>
          <a:off x="0" y="0"/>
          <a:ext cx="0" cy="0"/>
          <a:chOff x="0" y="0"/>
          <a:chExt cx="0" cy="0"/>
        </a:xfrm>
      </p:grpSpPr>
      <p:sp>
        <p:nvSpPr>
          <p:cNvPr id="540999755" name="Slide Image Placeholder 1"/>
          <p:cNvSpPr>
            <a:spLocks noGrp="1" noRot="1" noChangeAspect="1"/>
          </p:cNvSpPr>
          <p:nvPr>
            <p:ph type="sldImg"/>
          </p:nvPr>
        </p:nvSpPr>
        <p:spPr bwMode="auto"/>
      </p:sp>
      <p:sp>
        <p:nvSpPr>
          <p:cNvPr id="1585431491" name="Notes Placeholder 2"/>
          <p:cNvSpPr>
            <a:spLocks noGrp="1"/>
          </p:cNvSpPr>
          <p:nvPr>
            <p:ph type="body" idx="1"/>
          </p:nvPr>
        </p:nvSpPr>
        <p:spPr bwMode="auto"/>
        <p:txBody>
          <a:bodyPr/>
          <a:lstStyle/>
          <a:p>
            <a:pPr>
              <a:defRPr/>
            </a:pPr>
            <a:endParaRPr/>
          </a:p>
        </p:txBody>
      </p:sp>
      <p:sp>
        <p:nvSpPr>
          <p:cNvPr id="694592573" name="Slide Number Placeholder 3"/>
          <p:cNvSpPr>
            <a:spLocks noGrp="1"/>
          </p:cNvSpPr>
          <p:nvPr>
            <p:ph type="sldNum" sz="quarter" idx="10"/>
          </p:nvPr>
        </p:nvSpPr>
        <p:spPr bwMode="auto"/>
        <p:txBody>
          <a:bodyPr/>
          <a:lstStyle/>
          <a:p>
            <a:pPr>
              <a:defRPr/>
            </a:pPr>
            <a:fld id="{8B49769B-0CC9-A6AA-A388-703C83AB7788}" type="slidenum">
              <a:rPr/>
              <a:t>6</a:t>
            </a:fld>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bwMode="auto">
        <a:xfrm>
          <a:off x="0" y="0"/>
          <a:ext cx="0" cy="0"/>
          <a:chOff x="0" y="0"/>
          <a:chExt cx="0" cy="0"/>
        </a:xfrm>
      </p:grpSpPr>
      <p:sp>
        <p:nvSpPr>
          <p:cNvPr id="552731289" name="Slide Image Placeholder 1"/>
          <p:cNvSpPr>
            <a:spLocks noGrp="1" noRot="1" noChangeAspect="1"/>
          </p:cNvSpPr>
          <p:nvPr>
            <p:ph type="sldImg"/>
          </p:nvPr>
        </p:nvSpPr>
        <p:spPr bwMode="auto"/>
      </p:sp>
      <p:sp>
        <p:nvSpPr>
          <p:cNvPr id="1475652498" name="Notes Placeholder 2"/>
          <p:cNvSpPr>
            <a:spLocks noGrp="1"/>
          </p:cNvSpPr>
          <p:nvPr>
            <p:ph type="body" idx="1"/>
          </p:nvPr>
        </p:nvSpPr>
        <p:spPr bwMode="auto"/>
        <p:txBody>
          <a:bodyPr/>
          <a:lstStyle/>
          <a:p>
            <a:pPr>
              <a:defRPr/>
            </a:pPr>
            <a:endParaRPr/>
          </a:p>
        </p:txBody>
      </p:sp>
      <p:sp>
        <p:nvSpPr>
          <p:cNvPr id="1017650247" name="Slide Number Placeholder 3"/>
          <p:cNvSpPr>
            <a:spLocks noGrp="1"/>
          </p:cNvSpPr>
          <p:nvPr>
            <p:ph type="sldNum" sz="quarter" idx="10"/>
          </p:nvPr>
        </p:nvSpPr>
        <p:spPr bwMode="auto"/>
        <p:txBody>
          <a:bodyPr/>
          <a:lstStyle/>
          <a:p>
            <a:pPr>
              <a:defRPr/>
            </a:pPr>
            <a:fld id="{9523563B-50FB-05F0-BA81-F993421A4469}" type="slidenum">
              <a:rPr/>
              <a:t>7</a:t>
            </a:fld>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bwMode="auto">
        <a:xfrm>
          <a:off x="0" y="0"/>
          <a:ext cx="0" cy="0"/>
          <a:chOff x="0" y="0"/>
          <a:chExt cx="0" cy="0"/>
        </a:xfrm>
      </p:grpSpPr>
      <p:sp>
        <p:nvSpPr>
          <p:cNvPr id="1660575741" name="Slide Image Placeholder 1"/>
          <p:cNvSpPr>
            <a:spLocks noGrp="1" noRot="1" noChangeAspect="1"/>
          </p:cNvSpPr>
          <p:nvPr>
            <p:ph type="sldImg"/>
          </p:nvPr>
        </p:nvSpPr>
        <p:spPr bwMode="auto"/>
      </p:sp>
      <p:sp>
        <p:nvSpPr>
          <p:cNvPr id="316112014" name="Notes Placeholder 2"/>
          <p:cNvSpPr>
            <a:spLocks noGrp="1"/>
          </p:cNvSpPr>
          <p:nvPr>
            <p:ph type="body" idx="1"/>
          </p:nvPr>
        </p:nvSpPr>
        <p:spPr bwMode="auto"/>
        <p:txBody>
          <a:bodyPr/>
          <a:lstStyle/>
          <a:p>
            <a:pPr>
              <a:defRPr/>
            </a:pPr>
            <a:endParaRPr/>
          </a:p>
        </p:txBody>
      </p:sp>
      <p:sp>
        <p:nvSpPr>
          <p:cNvPr id="2003802313" name="Slide Number Placeholder 3"/>
          <p:cNvSpPr>
            <a:spLocks noGrp="1"/>
          </p:cNvSpPr>
          <p:nvPr>
            <p:ph type="sldNum" sz="quarter" idx="10"/>
          </p:nvPr>
        </p:nvSpPr>
        <p:spPr bwMode="auto"/>
        <p:txBody>
          <a:bodyPr/>
          <a:lstStyle/>
          <a:p>
            <a:pPr>
              <a:defRPr/>
            </a:pPr>
            <a:fld id="{4F96C896-0DFF-14EE-EFA8-CCBFC40BAF6A}" type="slidenum">
              <a:rPr/>
              <a:t>8</a:t>
            </a:fld>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bwMode="auto">
        <a:xfrm>
          <a:off x="0" y="0"/>
          <a:ext cx="0" cy="0"/>
          <a:chOff x="0" y="0"/>
          <a:chExt cx="0" cy="0"/>
        </a:xfrm>
      </p:grpSpPr>
      <p:sp>
        <p:nvSpPr>
          <p:cNvPr id="224325945" name="Slide Image Placeholder 1"/>
          <p:cNvSpPr>
            <a:spLocks noGrp="1" noRot="1" noChangeAspect="1"/>
          </p:cNvSpPr>
          <p:nvPr>
            <p:ph type="sldImg"/>
          </p:nvPr>
        </p:nvSpPr>
        <p:spPr bwMode="auto"/>
      </p:sp>
      <p:sp>
        <p:nvSpPr>
          <p:cNvPr id="508039289" name="Notes Placeholder 2"/>
          <p:cNvSpPr>
            <a:spLocks noGrp="1"/>
          </p:cNvSpPr>
          <p:nvPr>
            <p:ph type="body" idx="1"/>
          </p:nvPr>
        </p:nvSpPr>
        <p:spPr bwMode="auto"/>
        <p:txBody>
          <a:bodyPr/>
          <a:lstStyle/>
          <a:p>
            <a:pPr>
              <a:defRPr/>
            </a:pPr>
            <a:endParaRPr/>
          </a:p>
        </p:txBody>
      </p:sp>
      <p:sp>
        <p:nvSpPr>
          <p:cNvPr id="203447330" name="Slide Number Placeholder 3"/>
          <p:cNvSpPr>
            <a:spLocks noGrp="1"/>
          </p:cNvSpPr>
          <p:nvPr>
            <p:ph type="sldNum" sz="quarter" idx="10"/>
          </p:nvPr>
        </p:nvSpPr>
        <p:spPr bwMode="auto"/>
        <p:txBody>
          <a:bodyPr/>
          <a:lstStyle/>
          <a:p>
            <a:pPr>
              <a:defRPr/>
            </a:pPr>
            <a:fld id="{9D159414-7895-E30A-FF55-FDF77420F15B}" type="slidenum">
              <a:rPr/>
              <a:t>9</a:t>
            </a:fld>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bwMode="auto">
        <a:xfrm>
          <a:off x="0" y="0"/>
          <a:ext cx="0" cy="0"/>
          <a:chOff x="0" y="0"/>
          <a:chExt cx="0" cy="0"/>
        </a:xfrm>
      </p:grpSpPr>
      <p:sp>
        <p:nvSpPr>
          <p:cNvPr id="1413892504" name="Slide Image Placeholder 1"/>
          <p:cNvSpPr>
            <a:spLocks noGrp="1" noRot="1" noChangeAspect="1"/>
          </p:cNvSpPr>
          <p:nvPr>
            <p:ph type="sldImg"/>
          </p:nvPr>
        </p:nvSpPr>
        <p:spPr bwMode="auto"/>
      </p:sp>
      <p:sp>
        <p:nvSpPr>
          <p:cNvPr id="888832613" name="Notes Placeholder 2"/>
          <p:cNvSpPr>
            <a:spLocks noGrp="1"/>
          </p:cNvSpPr>
          <p:nvPr>
            <p:ph type="body" idx="1"/>
          </p:nvPr>
        </p:nvSpPr>
        <p:spPr bwMode="auto"/>
        <p:txBody>
          <a:bodyPr/>
          <a:lstStyle/>
          <a:p>
            <a:pPr>
              <a:defRPr/>
            </a:pPr>
            <a:endParaRPr/>
          </a:p>
        </p:txBody>
      </p:sp>
      <p:sp>
        <p:nvSpPr>
          <p:cNvPr id="1497172411" name="Slide Number Placeholder 3"/>
          <p:cNvSpPr>
            <a:spLocks noGrp="1"/>
          </p:cNvSpPr>
          <p:nvPr>
            <p:ph type="sldNum" sz="quarter" idx="10"/>
          </p:nvPr>
        </p:nvSpPr>
        <p:spPr bwMode="auto"/>
        <p:txBody>
          <a:bodyPr/>
          <a:lstStyle/>
          <a:p>
            <a:pPr>
              <a:defRPr/>
            </a:pPr>
            <a:fld id="{D05053C2-8A3E-2CDF-533C-DAEC4CF3BB07}" type="slidenum">
              <a:rPr/>
              <a:t>10</a:t>
            </a:fld>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bwMode="auto">
        <a:xfrm>
          <a:off x="0" y="0"/>
          <a:ext cx="0" cy="0"/>
          <a:chOff x="0" y="0"/>
          <a:chExt cx="0" cy="0"/>
        </a:xfrm>
      </p:grpSpPr>
      <p:sp>
        <p:nvSpPr>
          <p:cNvPr id="1324521617" name="Slide Image Placeholder 1"/>
          <p:cNvSpPr>
            <a:spLocks noGrp="1" noRot="1" noChangeAspect="1"/>
          </p:cNvSpPr>
          <p:nvPr>
            <p:ph type="sldImg"/>
          </p:nvPr>
        </p:nvSpPr>
        <p:spPr bwMode="auto"/>
      </p:sp>
      <p:sp>
        <p:nvSpPr>
          <p:cNvPr id="1690654635" name="Notes Placeholder 2"/>
          <p:cNvSpPr>
            <a:spLocks noGrp="1"/>
          </p:cNvSpPr>
          <p:nvPr>
            <p:ph type="body" idx="1"/>
          </p:nvPr>
        </p:nvSpPr>
        <p:spPr bwMode="auto"/>
        <p:txBody>
          <a:bodyPr/>
          <a:lstStyle/>
          <a:p>
            <a:pPr>
              <a:defRPr/>
            </a:pPr>
            <a:endParaRPr/>
          </a:p>
        </p:txBody>
      </p:sp>
      <p:sp>
        <p:nvSpPr>
          <p:cNvPr id="1598753725" name="Slide Number Placeholder 3"/>
          <p:cNvSpPr>
            <a:spLocks noGrp="1"/>
          </p:cNvSpPr>
          <p:nvPr>
            <p:ph type="sldNum" sz="quarter" idx="10"/>
          </p:nvPr>
        </p:nvSpPr>
        <p:spPr bwMode="auto"/>
        <p:txBody>
          <a:bodyPr/>
          <a:lstStyle/>
          <a:p>
            <a:pPr>
              <a:defRPr/>
            </a:pPr>
            <a:fld id="{9B9B33B3-2576-9230-B7A4-F50791A0E90A}" type="slidenum">
              <a:rPr/>
              <a:t>11</a:t>
            </a:fld>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bwMode="auto">
        <a:xfrm>
          <a:off x="0" y="0"/>
          <a:ext cx="0" cy="0"/>
          <a:chOff x="0" y="0"/>
          <a:chExt cx="0" cy="0"/>
        </a:xfrm>
      </p:grpSpPr>
      <p:sp>
        <p:nvSpPr>
          <p:cNvPr id="2018969651" name="Slide Image Placeholder 1"/>
          <p:cNvSpPr>
            <a:spLocks noGrp="1" noRot="1" noChangeAspect="1"/>
          </p:cNvSpPr>
          <p:nvPr>
            <p:ph type="sldImg"/>
          </p:nvPr>
        </p:nvSpPr>
        <p:spPr bwMode="auto"/>
      </p:sp>
      <p:sp>
        <p:nvSpPr>
          <p:cNvPr id="1234331930" name="Notes Placeholder 2"/>
          <p:cNvSpPr>
            <a:spLocks noGrp="1"/>
          </p:cNvSpPr>
          <p:nvPr>
            <p:ph type="body" idx="1"/>
          </p:nvPr>
        </p:nvSpPr>
        <p:spPr bwMode="auto"/>
        <p:txBody>
          <a:bodyPr/>
          <a:lstStyle/>
          <a:p>
            <a:pPr>
              <a:defRPr/>
            </a:pPr>
            <a:endParaRPr/>
          </a:p>
        </p:txBody>
      </p:sp>
      <p:sp>
        <p:nvSpPr>
          <p:cNvPr id="1214490239" name="Slide Number Placeholder 3"/>
          <p:cNvSpPr>
            <a:spLocks noGrp="1"/>
          </p:cNvSpPr>
          <p:nvPr>
            <p:ph type="sldNum" sz="quarter" idx="10"/>
          </p:nvPr>
        </p:nvSpPr>
        <p:spPr bwMode="auto"/>
        <p:txBody>
          <a:bodyPr/>
          <a:lstStyle/>
          <a:p>
            <a:pPr>
              <a:defRPr/>
            </a:pPr>
            <a:fld id="{816B6196-463D-CD77-9979-0911EACDEB53}" type="slidenum">
              <a:rPr/>
              <a:t>12</a:t>
            </a:fld>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bwMode="auto">
        <a:xfrm>
          <a:off x="0" y="0"/>
          <a:ext cx="0" cy="0"/>
          <a:chOff x="0" y="0"/>
          <a:chExt cx="0" cy="0"/>
        </a:xfrm>
      </p:grpSpPr>
      <p:sp>
        <p:nvSpPr>
          <p:cNvPr id="528098080" name="Slide Image Placeholder 1"/>
          <p:cNvSpPr>
            <a:spLocks noGrp="1" noRot="1" noChangeAspect="1"/>
          </p:cNvSpPr>
          <p:nvPr>
            <p:ph type="sldImg"/>
          </p:nvPr>
        </p:nvSpPr>
        <p:spPr bwMode="auto"/>
      </p:sp>
      <p:sp>
        <p:nvSpPr>
          <p:cNvPr id="801334681" name="Notes Placeholder 2"/>
          <p:cNvSpPr>
            <a:spLocks noGrp="1"/>
          </p:cNvSpPr>
          <p:nvPr>
            <p:ph type="body" idx="1"/>
          </p:nvPr>
        </p:nvSpPr>
        <p:spPr bwMode="auto"/>
        <p:txBody>
          <a:bodyPr/>
          <a:lstStyle/>
          <a:p>
            <a:pPr>
              <a:defRPr/>
            </a:pPr>
            <a:endParaRPr/>
          </a:p>
        </p:txBody>
      </p:sp>
      <p:sp>
        <p:nvSpPr>
          <p:cNvPr id="1932446246" name="Slide Number Placeholder 3"/>
          <p:cNvSpPr>
            <a:spLocks noGrp="1"/>
          </p:cNvSpPr>
          <p:nvPr>
            <p:ph type="sldNum" sz="quarter" idx="10"/>
          </p:nvPr>
        </p:nvSpPr>
        <p:spPr bwMode="auto"/>
        <p:txBody>
          <a:bodyPr/>
          <a:lstStyle/>
          <a:p>
            <a:pPr>
              <a:defRPr/>
            </a:pPr>
            <a:fld id="{7CA9824D-49CD-0A4B-040E-E99EB9CE10EC}" type="slidenum">
              <a:rPr/>
              <a:t>13</a:t>
            </a:fld>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bwMode="auto">
        <a:xfrm>
          <a:off x="0" y="0"/>
          <a:ext cx="0" cy="0"/>
          <a:chOff x="0" y="0"/>
          <a:chExt cx="0" cy="0"/>
        </a:xfrm>
      </p:grpSpPr>
      <p:sp>
        <p:nvSpPr>
          <p:cNvPr id="1711859909" name="Slide Image Placeholder 1"/>
          <p:cNvSpPr>
            <a:spLocks noGrp="1" noRot="1" noChangeAspect="1"/>
          </p:cNvSpPr>
          <p:nvPr>
            <p:ph type="sldImg"/>
          </p:nvPr>
        </p:nvSpPr>
        <p:spPr bwMode="auto"/>
      </p:sp>
      <p:sp>
        <p:nvSpPr>
          <p:cNvPr id="1469028299" name="Notes Placeholder 2"/>
          <p:cNvSpPr>
            <a:spLocks noGrp="1"/>
          </p:cNvSpPr>
          <p:nvPr>
            <p:ph type="body" idx="1"/>
          </p:nvPr>
        </p:nvSpPr>
        <p:spPr bwMode="auto"/>
        <p:txBody>
          <a:bodyPr/>
          <a:lstStyle/>
          <a:p>
            <a:pPr>
              <a:defRPr/>
            </a:pPr>
            <a:endParaRPr/>
          </a:p>
        </p:txBody>
      </p:sp>
      <p:sp>
        <p:nvSpPr>
          <p:cNvPr id="1598252858" name="Slide Number Placeholder 3"/>
          <p:cNvSpPr>
            <a:spLocks noGrp="1"/>
          </p:cNvSpPr>
          <p:nvPr>
            <p:ph type="sldNum" sz="quarter" idx="10"/>
          </p:nvPr>
        </p:nvSpPr>
        <p:spPr bwMode="auto"/>
        <p:txBody>
          <a:bodyPr/>
          <a:lstStyle/>
          <a:p>
            <a:pPr>
              <a:defRPr/>
            </a:pPr>
            <a:fld id="{DE588608-19FB-4832-3178-90B95EDC14DA}" type="slidenum">
              <a:rPr/>
              <a:t>14</a:t>
            </a:fld>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bwMode="auto">
        <a:xfrm>
          <a:off x="0" y="0"/>
          <a:ext cx="0" cy="0"/>
          <a:chOff x="0" y="0"/>
          <a:chExt cx="0" cy="0"/>
        </a:xfrm>
      </p:grpSpPr>
      <p:sp>
        <p:nvSpPr>
          <p:cNvPr id="1071300668" name="Slide Image Placeholder 1"/>
          <p:cNvSpPr>
            <a:spLocks noGrp="1" noRot="1" noChangeAspect="1"/>
          </p:cNvSpPr>
          <p:nvPr>
            <p:ph type="sldImg"/>
          </p:nvPr>
        </p:nvSpPr>
        <p:spPr bwMode="auto"/>
      </p:sp>
      <p:sp>
        <p:nvSpPr>
          <p:cNvPr id="1748028359" name="Notes Placeholder 2"/>
          <p:cNvSpPr>
            <a:spLocks noGrp="1"/>
          </p:cNvSpPr>
          <p:nvPr>
            <p:ph type="body" idx="1"/>
          </p:nvPr>
        </p:nvSpPr>
        <p:spPr bwMode="auto"/>
        <p:txBody>
          <a:bodyPr/>
          <a:lstStyle/>
          <a:p>
            <a:pPr>
              <a:defRPr/>
            </a:pPr>
            <a:endParaRPr/>
          </a:p>
        </p:txBody>
      </p:sp>
      <p:sp>
        <p:nvSpPr>
          <p:cNvPr id="703749108" name="Slide Number Placeholder 3"/>
          <p:cNvSpPr>
            <a:spLocks noGrp="1"/>
          </p:cNvSpPr>
          <p:nvPr>
            <p:ph type="sldNum" sz="quarter" idx="10"/>
          </p:nvPr>
        </p:nvSpPr>
        <p:spPr bwMode="auto"/>
        <p:txBody>
          <a:bodyPr/>
          <a:lstStyle/>
          <a:p>
            <a:pPr>
              <a:defRPr/>
            </a:pPr>
            <a:fld id="{E9DD5EE6-4F28-A384-F0F6-62FBDE1AD06B}" type="slidenum">
              <a:rPr/>
              <a:t>15</a:t>
            </a:fld>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bwMode="auto">
        <a:xfrm>
          <a:off x="0" y="0"/>
          <a:ext cx="0" cy="0"/>
          <a:chOff x="0" y="0"/>
          <a:chExt cx="0" cy="0"/>
        </a:xfrm>
      </p:grpSpPr>
      <p:sp>
        <p:nvSpPr>
          <p:cNvPr id="753325552" name="Slide Image Placeholder 1"/>
          <p:cNvSpPr>
            <a:spLocks noGrp="1" noRot="1" noChangeAspect="1"/>
          </p:cNvSpPr>
          <p:nvPr>
            <p:ph type="sldImg"/>
          </p:nvPr>
        </p:nvSpPr>
        <p:spPr bwMode="auto"/>
      </p:sp>
      <p:sp>
        <p:nvSpPr>
          <p:cNvPr id="888527438" name="Notes Placeholder 2"/>
          <p:cNvSpPr>
            <a:spLocks noGrp="1"/>
          </p:cNvSpPr>
          <p:nvPr>
            <p:ph type="body" idx="1"/>
          </p:nvPr>
        </p:nvSpPr>
        <p:spPr bwMode="auto"/>
        <p:txBody>
          <a:bodyPr/>
          <a:lstStyle/>
          <a:p>
            <a:pPr>
              <a:defRPr/>
            </a:pPr>
            <a:endParaRPr/>
          </a:p>
        </p:txBody>
      </p:sp>
      <p:sp>
        <p:nvSpPr>
          <p:cNvPr id="1633976100" name="Slide Number Placeholder 3"/>
          <p:cNvSpPr>
            <a:spLocks noGrp="1"/>
          </p:cNvSpPr>
          <p:nvPr>
            <p:ph type="sldNum" sz="quarter" idx="10"/>
          </p:nvPr>
        </p:nvSpPr>
        <p:spPr bwMode="auto"/>
        <p:txBody>
          <a:bodyPr/>
          <a:lstStyle/>
          <a:p>
            <a:pPr>
              <a:defRPr/>
            </a:pPr>
            <a:fld id="{44F6C4DF-950A-D35E-83A3-6542843589F4}" type="slidenum">
              <a:rPr/>
              <a:t>16</a:t>
            </a:fld>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bwMode="auto">
        <a:xfrm>
          <a:off x="0" y="0"/>
          <a:ext cx="0" cy="0"/>
          <a:chOff x="0" y="0"/>
          <a:chExt cx="0" cy="0"/>
        </a:xfrm>
      </p:grpSpPr>
      <p:sp>
        <p:nvSpPr>
          <p:cNvPr id="803745180" name="Slide Image Placeholder 1"/>
          <p:cNvSpPr>
            <a:spLocks noGrp="1" noRot="1" noChangeAspect="1"/>
          </p:cNvSpPr>
          <p:nvPr>
            <p:ph type="sldImg"/>
          </p:nvPr>
        </p:nvSpPr>
        <p:spPr bwMode="auto"/>
      </p:sp>
      <p:sp>
        <p:nvSpPr>
          <p:cNvPr id="61372189" name="Notes Placeholder 2"/>
          <p:cNvSpPr>
            <a:spLocks noGrp="1"/>
          </p:cNvSpPr>
          <p:nvPr>
            <p:ph type="body" idx="1"/>
          </p:nvPr>
        </p:nvSpPr>
        <p:spPr bwMode="auto"/>
        <p:txBody>
          <a:bodyPr/>
          <a:lstStyle/>
          <a:p>
            <a:pPr>
              <a:defRPr/>
            </a:pPr>
            <a:endParaRPr/>
          </a:p>
        </p:txBody>
      </p:sp>
      <p:sp>
        <p:nvSpPr>
          <p:cNvPr id="870702786" name="Slide Number Placeholder 3"/>
          <p:cNvSpPr>
            <a:spLocks noGrp="1"/>
          </p:cNvSpPr>
          <p:nvPr>
            <p:ph type="sldNum" sz="quarter" idx="10"/>
          </p:nvPr>
        </p:nvSpPr>
        <p:spPr bwMode="auto"/>
        <p:txBody>
          <a:bodyPr/>
          <a:lstStyle/>
          <a:p>
            <a:pPr>
              <a:defRPr/>
            </a:pPr>
            <a:fld id="{C336CE28-AD1D-278F-9E45-8A14C784AA2E}" type="slidenum">
              <a:rPr/>
              <a:t>17</a:t>
            </a:fld>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bwMode="auto">
        <a:xfrm>
          <a:off x="0" y="0"/>
          <a:ext cx="0" cy="0"/>
          <a:chOff x="0" y="0"/>
          <a:chExt cx="0" cy="0"/>
        </a:xfrm>
      </p:grpSpPr>
      <p:sp>
        <p:nvSpPr>
          <p:cNvPr id="52110415" name="Slide Image Placeholder 1"/>
          <p:cNvSpPr>
            <a:spLocks noGrp="1" noRot="1" noChangeAspect="1"/>
          </p:cNvSpPr>
          <p:nvPr>
            <p:ph type="sldImg"/>
          </p:nvPr>
        </p:nvSpPr>
        <p:spPr bwMode="auto"/>
      </p:sp>
      <p:sp>
        <p:nvSpPr>
          <p:cNvPr id="1723010794" name="Notes Placeholder 2"/>
          <p:cNvSpPr>
            <a:spLocks noGrp="1"/>
          </p:cNvSpPr>
          <p:nvPr>
            <p:ph type="body" idx="1"/>
          </p:nvPr>
        </p:nvSpPr>
        <p:spPr bwMode="auto"/>
        <p:txBody>
          <a:bodyPr/>
          <a:lstStyle/>
          <a:p>
            <a:pPr>
              <a:defRPr/>
            </a:pPr>
            <a:endParaRPr/>
          </a:p>
        </p:txBody>
      </p:sp>
      <p:sp>
        <p:nvSpPr>
          <p:cNvPr id="696359644" name="Slide Number Placeholder 3"/>
          <p:cNvSpPr>
            <a:spLocks noGrp="1"/>
          </p:cNvSpPr>
          <p:nvPr>
            <p:ph type="sldNum" sz="quarter" idx="10"/>
          </p:nvPr>
        </p:nvSpPr>
        <p:spPr bwMode="auto"/>
        <p:txBody>
          <a:bodyPr/>
          <a:lstStyle/>
          <a:p>
            <a:pPr>
              <a:defRPr/>
            </a:pPr>
            <a:fld id="{27AE067F-4BB6-3483-79A8-D24BE0BBB769}" type="slidenum">
              <a:rPr/>
              <a:t>18</a:t>
            </a:fld>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bwMode="auto">
        <a:xfrm>
          <a:off x="0" y="0"/>
          <a:ext cx="0" cy="0"/>
          <a:chOff x="0" y="0"/>
          <a:chExt cx="0" cy="0"/>
        </a:xfrm>
      </p:grpSpPr>
      <p:sp>
        <p:nvSpPr>
          <p:cNvPr id="1458755432" name="Slide Image Placeholder 1"/>
          <p:cNvSpPr>
            <a:spLocks noGrp="1" noRot="1" noChangeAspect="1"/>
          </p:cNvSpPr>
          <p:nvPr>
            <p:ph type="sldImg"/>
          </p:nvPr>
        </p:nvSpPr>
        <p:spPr bwMode="auto"/>
      </p:sp>
      <p:sp>
        <p:nvSpPr>
          <p:cNvPr id="205581060" name="Notes Placeholder 2"/>
          <p:cNvSpPr>
            <a:spLocks noGrp="1"/>
          </p:cNvSpPr>
          <p:nvPr>
            <p:ph type="body" idx="1"/>
          </p:nvPr>
        </p:nvSpPr>
        <p:spPr bwMode="auto"/>
        <p:txBody>
          <a:bodyPr/>
          <a:lstStyle/>
          <a:p>
            <a:pPr>
              <a:defRPr/>
            </a:pPr>
            <a:endParaRPr/>
          </a:p>
        </p:txBody>
      </p:sp>
      <p:sp>
        <p:nvSpPr>
          <p:cNvPr id="1613940160" name="Slide Number Placeholder 3"/>
          <p:cNvSpPr>
            <a:spLocks noGrp="1"/>
          </p:cNvSpPr>
          <p:nvPr>
            <p:ph type="sldNum" sz="quarter" idx="10"/>
          </p:nvPr>
        </p:nvSpPr>
        <p:spPr bwMode="auto"/>
        <p:txBody>
          <a:bodyPr/>
          <a:lstStyle/>
          <a:p>
            <a:pPr>
              <a:defRPr/>
            </a:pPr>
            <a:fld id="{302B1C7D-9EB0-88B1-A80B-E6755B4ABC1E}" type="slidenum">
              <a:rPr/>
              <a:t>19</a:t>
            </a:fld>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bwMode="auto">
        <a:xfrm>
          <a:off x="0" y="0"/>
          <a:ext cx="0" cy="0"/>
          <a:chOff x="0" y="0"/>
          <a:chExt cx="0" cy="0"/>
        </a:xfrm>
      </p:grpSpPr>
      <p:sp>
        <p:nvSpPr>
          <p:cNvPr id="423444850" name="Slide Image Placeholder 1"/>
          <p:cNvSpPr>
            <a:spLocks noGrp="1" noRot="1" noChangeAspect="1"/>
          </p:cNvSpPr>
          <p:nvPr>
            <p:ph type="sldImg"/>
          </p:nvPr>
        </p:nvSpPr>
        <p:spPr bwMode="auto"/>
      </p:sp>
      <p:sp>
        <p:nvSpPr>
          <p:cNvPr id="896301457" name="Notes Placeholder 2"/>
          <p:cNvSpPr>
            <a:spLocks noGrp="1"/>
          </p:cNvSpPr>
          <p:nvPr>
            <p:ph type="body" idx="1"/>
          </p:nvPr>
        </p:nvSpPr>
        <p:spPr bwMode="auto"/>
        <p:txBody>
          <a:bodyPr/>
          <a:lstStyle/>
          <a:p>
            <a:pPr>
              <a:defRPr/>
            </a:pPr>
            <a:endParaRPr/>
          </a:p>
        </p:txBody>
      </p:sp>
      <p:sp>
        <p:nvSpPr>
          <p:cNvPr id="546261492" name="Slide Number Placeholder 3"/>
          <p:cNvSpPr>
            <a:spLocks noGrp="1"/>
          </p:cNvSpPr>
          <p:nvPr>
            <p:ph type="sldNum" sz="quarter" idx="10"/>
          </p:nvPr>
        </p:nvSpPr>
        <p:spPr bwMode="auto"/>
        <p:txBody>
          <a:bodyPr/>
          <a:lstStyle/>
          <a:p>
            <a:pPr>
              <a:defRPr/>
            </a:pPr>
            <a:fld id="{D12CF784-DF9C-82D6-1703-5E7B264DA0A3}" type="slidenum">
              <a:rPr/>
              <a:t>20</a:t>
            </a:fld>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bwMode="auto">
        <a:xfrm>
          <a:off x="0" y="0"/>
          <a:ext cx="0" cy="0"/>
          <a:chOff x="0" y="0"/>
          <a:chExt cx="0" cy="0"/>
        </a:xfrm>
      </p:grpSpPr>
      <p:sp>
        <p:nvSpPr>
          <p:cNvPr id="1632852560" name="Slide Image Placeholder 1"/>
          <p:cNvSpPr>
            <a:spLocks noGrp="1" noRot="1" noChangeAspect="1"/>
          </p:cNvSpPr>
          <p:nvPr>
            <p:ph type="sldImg"/>
          </p:nvPr>
        </p:nvSpPr>
        <p:spPr bwMode="auto"/>
      </p:sp>
      <p:sp>
        <p:nvSpPr>
          <p:cNvPr id="798921761" name="Notes Placeholder 2"/>
          <p:cNvSpPr>
            <a:spLocks noGrp="1"/>
          </p:cNvSpPr>
          <p:nvPr>
            <p:ph type="body" idx="1"/>
          </p:nvPr>
        </p:nvSpPr>
        <p:spPr bwMode="auto"/>
        <p:txBody>
          <a:bodyPr/>
          <a:lstStyle/>
          <a:p>
            <a:pPr>
              <a:defRPr/>
            </a:pPr>
            <a:endParaRPr/>
          </a:p>
        </p:txBody>
      </p:sp>
      <p:sp>
        <p:nvSpPr>
          <p:cNvPr id="1457152079" name="Slide Number Placeholder 3"/>
          <p:cNvSpPr>
            <a:spLocks noGrp="1"/>
          </p:cNvSpPr>
          <p:nvPr>
            <p:ph type="sldNum" sz="quarter" idx="10"/>
          </p:nvPr>
        </p:nvSpPr>
        <p:spPr bwMode="auto"/>
        <p:txBody>
          <a:bodyPr/>
          <a:lstStyle/>
          <a:p>
            <a:pPr>
              <a:defRPr/>
            </a:pPr>
            <a:fld id="{25B13B5C-6FC3-D6E1-1F7C-2C3AAFB3A52C}" type="slidenum">
              <a:rPr/>
              <a:t>21</a:t>
            </a:fld>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bwMode="auto">
        <a:xfrm>
          <a:off x="0" y="0"/>
          <a:ext cx="0" cy="0"/>
          <a:chOff x="0" y="0"/>
          <a:chExt cx="0" cy="0"/>
        </a:xfrm>
      </p:grpSpPr>
      <p:sp>
        <p:nvSpPr>
          <p:cNvPr id="1864165668" name="Slide Image Placeholder 1"/>
          <p:cNvSpPr>
            <a:spLocks noGrp="1" noRot="1" noChangeAspect="1"/>
          </p:cNvSpPr>
          <p:nvPr>
            <p:ph type="sldImg"/>
          </p:nvPr>
        </p:nvSpPr>
        <p:spPr bwMode="auto"/>
      </p:sp>
      <p:sp>
        <p:nvSpPr>
          <p:cNvPr id="1308748871" name="Notes Placeholder 2"/>
          <p:cNvSpPr>
            <a:spLocks noGrp="1"/>
          </p:cNvSpPr>
          <p:nvPr>
            <p:ph type="body" idx="1"/>
          </p:nvPr>
        </p:nvSpPr>
        <p:spPr bwMode="auto"/>
        <p:txBody>
          <a:bodyPr/>
          <a:lstStyle/>
          <a:p>
            <a:pPr>
              <a:defRPr/>
            </a:pPr>
            <a:endParaRPr/>
          </a:p>
        </p:txBody>
      </p:sp>
      <p:sp>
        <p:nvSpPr>
          <p:cNvPr id="1019544182" name="Slide Number Placeholder 3"/>
          <p:cNvSpPr>
            <a:spLocks noGrp="1"/>
          </p:cNvSpPr>
          <p:nvPr>
            <p:ph type="sldNum" sz="quarter" idx="10"/>
          </p:nvPr>
        </p:nvSpPr>
        <p:spPr bwMode="auto"/>
        <p:txBody>
          <a:bodyPr/>
          <a:lstStyle/>
          <a:p>
            <a:pPr>
              <a:defRPr/>
            </a:pPr>
            <a:fld id="{D28E53B6-DEDE-CAE5-FD38-5436F3363A7C}" type="slidenum">
              <a:rPr/>
              <a:t>22</a:t>
            </a:fld>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bwMode="auto">
        <a:xfrm>
          <a:off x="0" y="0"/>
          <a:ext cx="0" cy="0"/>
          <a:chOff x="0" y="0"/>
          <a:chExt cx="0" cy="0"/>
        </a:xfrm>
      </p:grpSpPr>
      <p:sp>
        <p:nvSpPr>
          <p:cNvPr id="478202174" name="Slide Image Placeholder 1"/>
          <p:cNvSpPr>
            <a:spLocks noGrp="1" noRot="1" noChangeAspect="1"/>
          </p:cNvSpPr>
          <p:nvPr>
            <p:ph type="sldImg"/>
          </p:nvPr>
        </p:nvSpPr>
        <p:spPr bwMode="auto"/>
      </p:sp>
      <p:sp>
        <p:nvSpPr>
          <p:cNvPr id="131859685" name="Notes Placeholder 2"/>
          <p:cNvSpPr>
            <a:spLocks noGrp="1"/>
          </p:cNvSpPr>
          <p:nvPr>
            <p:ph type="body" idx="1"/>
          </p:nvPr>
        </p:nvSpPr>
        <p:spPr bwMode="auto"/>
        <p:txBody>
          <a:bodyPr/>
          <a:lstStyle/>
          <a:p>
            <a:pPr>
              <a:defRPr/>
            </a:pPr>
            <a:endParaRPr/>
          </a:p>
        </p:txBody>
      </p:sp>
      <p:sp>
        <p:nvSpPr>
          <p:cNvPr id="1975777510" name="Slide Number Placeholder 3"/>
          <p:cNvSpPr>
            <a:spLocks noGrp="1"/>
          </p:cNvSpPr>
          <p:nvPr>
            <p:ph type="sldNum" sz="quarter" idx="10"/>
          </p:nvPr>
        </p:nvSpPr>
        <p:spPr bwMode="auto"/>
        <p:txBody>
          <a:bodyPr/>
          <a:lstStyle/>
          <a:p>
            <a:pPr>
              <a:defRPr/>
            </a:pPr>
            <a:fld id="{9573CB45-9E7E-362A-4A96-41624BABDB67}" type="slidenum">
              <a:rPr/>
              <a:t>23</a:t>
            </a:fld>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bwMode="auto">
        <a:xfrm>
          <a:off x="0" y="0"/>
          <a:ext cx="0" cy="0"/>
          <a:chOff x="0" y="0"/>
          <a:chExt cx="0" cy="0"/>
        </a:xfrm>
      </p:grpSpPr>
      <p:sp>
        <p:nvSpPr>
          <p:cNvPr id="1366274210" name="Slide Image Placeholder 1"/>
          <p:cNvSpPr>
            <a:spLocks noGrp="1" noRot="1" noChangeAspect="1"/>
          </p:cNvSpPr>
          <p:nvPr>
            <p:ph type="sldImg"/>
          </p:nvPr>
        </p:nvSpPr>
        <p:spPr bwMode="auto"/>
      </p:sp>
      <p:sp>
        <p:nvSpPr>
          <p:cNvPr id="1075052240" name="Notes Placeholder 2"/>
          <p:cNvSpPr>
            <a:spLocks noGrp="1"/>
          </p:cNvSpPr>
          <p:nvPr>
            <p:ph type="body" idx="1"/>
          </p:nvPr>
        </p:nvSpPr>
        <p:spPr bwMode="auto"/>
        <p:txBody>
          <a:bodyPr/>
          <a:lstStyle/>
          <a:p>
            <a:pPr>
              <a:defRPr/>
            </a:pPr>
            <a:endParaRPr/>
          </a:p>
        </p:txBody>
      </p:sp>
      <p:sp>
        <p:nvSpPr>
          <p:cNvPr id="515686903" name="Slide Number Placeholder 3"/>
          <p:cNvSpPr>
            <a:spLocks noGrp="1"/>
          </p:cNvSpPr>
          <p:nvPr>
            <p:ph type="sldNum" sz="quarter" idx="10"/>
          </p:nvPr>
        </p:nvSpPr>
        <p:spPr bwMode="auto"/>
        <p:txBody>
          <a:bodyPr/>
          <a:lstStyle/>
          <a:p>
            <a:pPr>
              <a:defRPr/>
            </a:pPr>
            <a:fld id="{7535999E-5BCA-B488-6298-7641E64F7065}" type="slidenum">
              <a:rPr/>
              <a:t>24</a:t>
            </a:fld>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bwMode="auto">
        <a:xfrm>
          <a:off x="0" y="0"/>
          <a:ext cx="0" cy="0"/>
          <a:chOff x="0" y="0"/>
          <a:chExt cx="0" cy="0"/>
        </a:xfrm>
      </p:grpSpPr>
      <p:sp>
        <p:nvSpPr>
          <p:cNvPr id="1973056304" name="Slide Image Placeholder 1"/>
          <p:cNvSpPr>
            <a:spLocks noGrp="1" noRot="1" noChangeAspect="1"/>
          </p:cNvSpPr>
          <p:nvPr>
            <p:ph type="sldImg"/>
          </p:nvPr>
        </p:nvSpPr>
        <p:spPr bwMode="auto"/>
      </p:sp>
      <p:sp>
        <p:nvSpPr>
          <p:cNvPr id="127645925" name="Notes Placeholder 2"/>
          <p:cNvSpPr>
            <a:spLocks noGrp="1"/>
          </p:cNvSpPr>
          <p:nvPr>
            <p:ph type="body" idx="1"/>
          </p:nvPr>
        </p:nvSpPr>
        <p:spPr bwMode="auto"/>
        <p:txBody>
          <a:bodyPr/>
          <a:lstStyle/>
          <a:p>
            <a:pPr>
              <a:defRPr/>
            </a:pPr>
            <a:endParaRPr/>
          </a:p>
        </p:txBody>
      </p:sp>
      <p:sp>
        <p:nvSpPr>
          <p:cNvPr id="1794062381" name="Slide Number Placeholder 3"/>
          <p:cNvSpPr>
            <a:spLocks noGrp="1"/>
          </p:cNvSpPr>
          <p:nvPr>
            <p:ph type="sldNum" sz="quarter" idx="10"/>
          </p:nvPr>
        </p:nvSpPr>
        <p:spPr bwMode="auto"/>
        <p:txBody>
          <a:bodyPr/>
          <a:lstStyle/>
          <a:p>
            <a:pPr>
              <a:defRPr/>
            </a:pPr>
            <a:fld id="{85088A87-F522-8787-AE78-917415AECF65}" type="slidenum">
              <a:rPr/>
              <a:t>25</a:t>
            </a:fld>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bwMode="auto">
        <a:xfrm>
          <a:off x="0" y="0"/>
          <a:ext cx="0" cy="0"/>
          <a:chOff x="0" y="0"/>
          <a:chExt cx="0" cy="0"/>
        </a:xfrm>
      </p:grpSpPr>
      <p:sp>
        <p:nvSpPr>
          <p:cNvPr id="1599439686" name="Slide Image Placeholder 1"/>
          <p:cNvSpPr>
            <a:spLocks noGrp="1" noRot="1" noChangeAspect="1"/>
          </p:cNvSpPr>
          <p:nvPr>
            <p:ph type="sldImg"/>
          </p:nvPr>
        </p:nvSpPr>
        <p:spPr bwMode="auto"/>
      </p:sp>
      <p:sp>
        <p:nvSpPr>
          <p:cNvPr id="765669896" name="Notes Placeholder 2"/>
          <p:cNvSpPr>
            <a:spLocks noGrp="1"/>
          </p:cNvSpPr>
          <p:nvPr>
            <p:ph type="body" idx="1"/>
          </p:nvPr>
        </p:nvSpPr>
        <p:spPr bwMode="auto"/>
        <p:txBody>
          <a:bodyPr/>
          <a:lstStyle/>
          <a:p>
            <a:pPr>
              <a:defRPr/>
            </a:pPr>
            <a:endParaRPr/>
          </a:p>
        </p:txBody>
      </p:sp>
      <p:sp>
        <p:nvSpPr>
          <p:cNvPr id="1936323377" name="Slide Number Placeholder 3"/>
          <p:cNvSpPr>
            <a:spLocks noGrp="1"/>
          </p:cNvSpPr>
          <p:nvPr>
            <p:ph type="sldNum" sz="quarter" idx="10"/>
          </p:nvPr>
        </p:nvSpPr>
        <p:spPr bwMode="auto"/>
        <p:txBody>
          <a:bodyPr/>
          <a:lstStyle/>
          <a:p>
            <a:pPr>
              <a:defRPr/>
            </a:pPr>
            <a:fld id="{7A475C4B-A2D5-A82B-8CB8-1B5E2E94A288}" type="slidenum">
              <a:rPr/>
              <a:t>26</a:t>
            </a:fld>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bwMode="auto">
        <a:xfrm>
          <a:off x="0" y="0"/>
          <a:ext cx="0" cy="0"/>
          <a:chOff x="0" y="0"/>
          <a:chExt cx="0" cy="0"/>
        </a:xfrm>
      </p:grpSpPr>
      <p:sp>
        <p:nvSpPr>
          <p:cNvPr id="1616446840" name="Slide Image Placeholder 1"/>
          <p:cNvSpPr>
            <a:spLocks noGrp="1" noRot="1" noChangeAspect="1"/>
          </p:cNvSpPr>
          <p:nvPr>
            <p:ph type="sldImg"/>
          </p:nvPr>
        </p:nvSpPr>
        <p:spPr bwMode="auto"/>
      </p:sp>
      <p:sp>
        <p:nvSpPr>
          <p:cNvPr id="33931959" name="Notes Placeholder 2"/>
          <p:cNvSpPr>
            <a:spLocks noGrp="1"/>
          </p:cNvSpPr>
          <p:nvPr>
            <p:ph type="body" idx="1"/>
          </p:nvPr>
        </p:nvSpPr>
        <p:spPr bwMode="auto"/>
        <p:txBody>
          <a:bodyPr/>
          <a:lstStyle/>
          <a:p>
            <a:pPr>
              <a:defRPr/>
            </a:pPr>
            <a:endParaRPr/>
          </a:p>
        </p:txBody>
      </p:sp>
      <p:sp>
        <p:nvSpPr>
          <p:cNvPr id="600909943" name="Slide Number Placeholder 3"/>
          <p:cNvSpPr>
            <a:spLocks noGrp="1"/>
          </p:cNvSpPr>
          <p:nvPr>
            <p:ph type="sldNum" sz="quarter" idx="10"/>
          </p:nvPr>
        </p:nvSpPr>
        <p:spPr bwMode="auto"/>
        <p:txBody>
          <a:bodyPr/>
          <a:lstStyle/>
          <a:p>
            <a:pPr>
              <a:defRPr/>
            </a:pPr>
            <a:fld id="{68D6CE90-9EC6-15FC-473B-FC7CF8A46C32}" type="slidenum">
              <a:rPr/>
              <a:t>27</a:t>
            </a:fld>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bwMode="auto">
        <a:xfrm>
          <a:off x="0" y="0"/>
          <a:ext cx="0" cy="0"/>
          <a:chOff x="0" y="0"/>
          <a:chExt cx="0" cy="0"/>
        </a:xfrm>
      </p:grpSpPr>
      <p:sp>
        <p:nvSpPr>
          <p:cNvPr id="220755320" name="Slide Image Placeholder 1"/>
          <p:cNvSpPr>
            <a:spLocks noGrp="1" noRot="1" noChangeAspect="1"/>
          </p:cNvSpPr>
          <p:nvPr>
            <p:ph type="sldImg"/>
          </p:nvPr>
        </p:nvSpPr>
        <p:spPr bwMode="auto"/>
      </p:sp>
      <p:sp>
        <p:nvSpPr>
          <p:cNvPr id="918899696" name="Notes Placeholder 2"/>
          <p:cNvSpPr>
            <a:spLocks noGrp="1"/>
          </p:cNvSpPr>
          <p:nvPr>
            <p:ph type="body" idx="1"/>
          </p:nvPr>
        </p:nvSpPr>
        <p:spPr bwMode="auto"/>
        <p:txBody>
          <a:bodyPr/>
          <a:lstStyle/>
          <a:p>
            <a:pPr>
              <a:defRPr/>
            </a:pPr>
            <a:endParaRPr/>
          </a:p>
        </p:txBody>
      </p:sp>
      <p:sp>
        <p:nvSpPr>
          <p:cNvPr id="1021636502" name="Slide Number Placeholder 3"/>
          <p:cNvSpPr>
            <a:spLocks noGrp="1"/>
          </p:cNvSpPr>
          <p:nvPr>
            <p:ph type="sldNum" sz="quarter" idx="10"/>
          </p:nvPr>
        </p:nvSpPr>
        <p:spPr bwMode="auto"/>
        <p:txBody>
          <a:bodyPr/>
          <a:lstStyle/>
          <a:p>
            <a:pPr>
              <a:defRPr/>
            </a:pPr>
            <a:fld id="{4B557476-452B-3C5B-4C10-8AF1E5B7944E}" type="slidenum">
              <a:rPr/>
              <a:t>28</a:t>
            </a:fld>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bwMode="auto">
        <a:xfrm>
          <a:off x="0" y="0"/>
          <a:ext cx="0" cy="0"/>
          <a:chOff x="0" y="0"/>
          <a:chExt cx="0" cy="0"/>
        </a:xfrm>
      </p:grpSpPr>
      <p:sp>
        <p:nvSpPr>
          <p:cNvPr id="757158840" name="Slide Image Placeholder 1"/>
          <p:cNvSpPr>
            <a:spLocks noGrp="1" noRot="1" noChangeAspect="1"/>
          </p:cNvSpPr>
          <p:nvPr>
            <p:ph type="sldImg"/>
          </p:nvPr>
        </p:nvSpPr>
        <p:spPr bwMode="auto"/>
      </p:sp>
      <p:sp>
        <p:nvSpPr>
          <p:cNvPr id="1046128588" name="Notes Placeholder 2"/>
          <p:cNvSpPr>
            <a:spLocks noGrp="1"/>
          </p:cNvSpPr>
          <p:nvPr>
            <p:ph type="body" idx="1"/>
          </p:nvPr>
        </p:nvSpPr>
        <p:spPr bwMode="auto"/>
        <p:txBody>
          <a:bodyPr/>
          <a:lstStyle/>
          <a:p>
            <a:pPr>
              <a:defRPr/>
            </a:pPr>
            <a:endParaRPr/>
          </a:p>
        </p:txBody>
      </p:sp>
      <p:sp>
        <p:nvSpPr>
          <p:cNvPr id="937322605" name="Slide Number Placeholder 3"/>
          <p:cNvSpPr>
            <a:spLocks noGrp="1"/>
          </p:cNvSpPr>
          <p:nvPr>
            <p:ph type="sldNum" sz="quarter" idx="10"/>
          </p:nvPr>
        </p:nvSpPr>
        <p:spPr bwMode="auto"/>
        <p:txBody>
          <a:bodyPr/>
          <a:lstStyle/>
          <a:p>
            <a:pPr>
              <a:defRPr/>
            </a:pPr>
            <a:fld id="{4AE8E76D-7869-764A-B694-458CDD05495A}" type="slidenum">
              <a:rPr/>
              <a:t>29</a:t>
            </a:fld>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bwMode="auto">
        <a:xfrm>
          <a:off x="0" y="0"/>
          <a:ext cx="0" cy="0"/>
          <a:chOff x="0" y="0"/>
          <a:chExt cx="0" cy="0"/>
        </a:xfrm>
      </p:grpSpPr>
      <p:sp>
        <p:nvSpPr>
          <p:cNvPr id="13462449" name="Slide Image Placeholder 1"/>
          <p:cNvSpPr>
            <a:spLocks noGrp="1" noRot="1" noChangeAspect="1"/>
          </p:cNvSpPr>
          <p:nvPr>
            <p:ph type="sldImg"/>
          </p:nvPr>
        </p:nvSpPr>
        <p:spPr bwMode="auto"/>
      </p:sp>
      <p:sp>
        <p:nvSpPr>
          <p:cNvPr id="2141449985" name="Notes Placeholder 2"/>
          <p:cNvSpPr>
            <a:spLocks noGrp="1"/>
          </p:cNvSpPr>
          <p:nvPr>
            <p:ph type="body" idx="1"/>
          </p:nvPr>
        </p:nvSpPr>
        <p:spPr bwMode="auto"/>
        <p:txBody>
          <a:bodyPr/>
          <a:lstStyle/>
          <a:p>
            <a:pPr>
              <a:defRPr/>
            </a:pPr>
            <a:endParaRPr/>
          </a:p>
        </p:txBody>
      </p:sp>
      <p:sp>
        <p:nvSpPr>
          <p:cNvPr id="1332698637" name="Slide Number Placeholder 3"/>
          <p:cNvSpPr>
            <a:spLocks noGrp="1"/>
          </p:cNvSpPr>
          <p:nvPr>
            <p:ph type="sldNum" sz="quarter" idx="10"/>
          </p:nvPr>
        </p:nvSpPr>
        <p:spPr bwMode="auto"/>
        <p:txBody>
          <a:bodyPr/>
          <a:lstStyle/>
          <a:p>
            <a:pPr>
              <a:defRPr/>
            </a:pPr>
            <a:fld id="{39574855-56C2-4101-E843-452215B106EE}" type="slidenum">
              <a:rPr/>
              <a:t>30</a:t>
            </a:fld>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bwMode="auto">
        <a:xfrm>
          <a:off x="0" y="0"/>
          <a:ext cx="0" cy="0"/>
          <a:chOff x="0" y="0"/>
          <a:chExt cx="0" cy="0"/>
        </a:xfrm>
      </p:grpSpPr>
      <p:sp>
        <p:nvSpPr>
          <p:cNvPr id="1797005838" name="Slide Image Placeholder 1"/>
          <p:cNvSpPr>
            <a:spLocks noGrp="1" noRot="1" noChangeAspect="1"/>
          </p:cNvSpPr>
          <p:nvPr>
            <p:ph type="sldImg"/>
          </p:nvPr>
        </p:nvSpPr>
        <p:spPr bwMode="auto"/>
      </p:sp>
      <p:sp>
        <p:nvSpPr>
          <p:cNvPr id="1845819309" name="Notes Placeholder 2"/>
          <p:cNvSpPr>
            <a:spLocks noGrp="1"/>
          </p:cNvSpPr>
          <p:nvPr>
            <p:ph type="body" idx="1"/>
          </p:nvPr>
        </p:nvSpPr>
        <p:spPr bwMode="auto"/>
        <p:txBody>
          <a:bodyPr/>
          <a:lstStyle/>
          <a:p>
            <a:pPr>
              <a:defRPr/>
            </a:pPr>
            <a:endParaRPr/>
          </a:p>
        </p:txBody>
      </p:sp>
      <p:sp>
        <p:nvSpPr>
          <p:cNvPr id="1300651199" name="Slide Number Placeholder 3"/>
          <p:cNvSpPr>
            <a:spLocks noGrp="1"/>
          </p:cNvSpPr>
          <p:nvPr>
            <p:ph type="sldNum" sz="quarter" idx="10"/>
          </p:nvPr>
        </p:nvSpPr>
        <p:spPr bwMode="auto"/>
        <p:txBody>
          <a:bodyPr/>
          <a:lstStyle/>
          <a:p>
            <a:pPr>
              <a:defRPr/>
            </a:pPr>
            <a:fld id="{E46099EA-5AEF-6B31-B2C7-F2664B937F77}" type="slidenum">
              <a:rPr/>
              <a:t>31</a:t>
            </a:fld>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bwMode="auto">
        <a:xfrm>
          <a:off x="0" y="0"/>
          <a:ext cx="0" cy="0"/>
          <a:chOff x="0" y="0"/>
          <a:chExt cx="0" cy="0"/>
        </a:xfrm>
      </p:grpSpPr>
      <p:sp>
        <p:nvSpPr>
          <p:cNvPr id="1658622203" name="Slide Image Placeholder 1"/>
          <p:cNvSpPr>
            <a:spLocks noGrp="1" noRot="1" noChangeAspect="1"/>
          </p:cNvSpPr>
          <p:nvPr>
            <p:ph type="sldImg"/>
          </p:nvPr>
        </p:nvSpPr>
        <p:spPr bwMode="auto"/>
      </p:sp>
      <p:sp>
        <p:nvSpPr>
          <p:cNvPr id="645976507" name="Notes Placeholder 2"/>
          <p:cNvSpPr>
            <a:spLocks noGrp="1"/>
          </p:cNvSpPr>
          <p:nvPr>
            <p:ph type="body" idx="1"/>
          </p:nvPr>
        </p:nvSpPr>
        <p:spPr bwMode="auto"/>
        <p:txBody>
          <a:bodyPr/>
          <a:lstStyle/>
          <a:p>
            <a:pPr>
              <a:defRPr/>
            </a:pPr>
            <a:endParaRPr/>
          </a:p>
        </p:txBody>
      </p:sp>
      <p:sp>
        <p:nvSpPr>
          <p:cNvPr id="847865757" name="Slide Number Placeholder 3"/>
          <p:cNvSpPr>
            <a:spLocks noGrp="1"/>
          </p:cNvSpPr>
          <p:nvPr>
            <p:ph type="sldNum" sz="quarter" idx="10"/>
          </p:nvPr>
        </p:nvSpPr>
        <p:spPr bwMode="auto"/>
        <p:txBody>
          <a:bodyPr/>
          <a:lstStyle/>
          <a:p>
            <a:pPr>
              <a:defRPr/>
            </a:pPr>
            <a:fld id="{23DE4C71-E0C5-2561-42E3-7927371D4ED9}" type="slidenum">
              <a:rPr/>
              <a:t>32</a:t>
            </a:fld>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bwMode="auto">
        <a:xfrm>
          <a:off x="0" y="0"/>
          <a:ext cx="0" cy="0"/>
          <a:chOff x="0" y="0"/>
          <a:chExt cx="0" cy="0"/>
        </a:xfrm>
      </p:grpSpPr>
      <p:sp>
        <p:nvSpPr>
          <p:cNvPr id="642337346" name="Slide Image Placeholder 1"/>
          <p:cNvSpPr>
            <a:spLocks noGrp="1" noRot="1" noChangeAspect="1"/>
          </p:cNvSpPr>
          <p:nvPr>
            <p:ph type="sldImg"/>
          </p:nvPr>
        </p:nvSpPr>
        <p:spPr bwMode="auto"/>
      </p:sp>
      <p:sp>
        <p:nvSpPr>
          <p:cNvPr id="232626065" name="Notes Placeholder 2"/>
          <p:cNvSpPr>
            <a:spLocks noGrp="1"/>
          </p:cNvSpPr>
          <p:nvPr>
            <p:ph type="body" idx="1"/>
          </p:nvPr>
        </p:nvSpPr>
        <p:spPr bwMode="auto"/>
        <p:txBody>
          <a:bodyPr/>
          <a:lstStyle/>
          <a:p>
            <a:pPr>
              <a:defRPr/>
            </a:pPr>
            <a:endParaRPr/>
          </a:p>
        </p:txBody>
      </p:sp>
      <p:sp>
        <p:nvSpPr>
          <p:cNvPr id="673903667" name="Slide Number Placeholder 3"/>
          <p:cNvSpPr>
            <a:spLocks noGrp="1"/>
          </p:cNvSpPr>
          <p:nvPr>
            <p:ph type="sldNum" sz="quarter" idx="10"/>
          </p:nvPr>
        </p:nvSpPr>
        <p:spPr bwMode="auto"/>
        <p:txBody>
          <a:bodyPr/>
          <a:lstStyle/>
          <a:p>
            <a:pPr>
              <a:defRPr/>
            </a:pPr>
            <a:fld id="{3BE30E63-1E5D-AC7D-5B3B-2ADFA2FFDC70}" type="slidenum">
              <a:rPr/>
              <a:t>33</a:t>
            </a:fld>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bwMode="auto">
        <a:xfrm>
          <a:off x="0" y="0"/>
          <a:ext cx="0" cy="0"/>
          <a:chOff x="0" y="0"/>
          <a:chExt cx="0" cy="0"/>
        </a:xfrm>
      </p:grpSpPr>
      <p:sp>
        <p:nvSpPr>
          <p:cNvPr id="296307476" name="Slide Image Placeholder 1"/>
          <p:cNvSpPr>
            <a:spLocks noGrp="1" noRot="1" noChangeAspect="1"/>
          </p:cNvSpPr>
          <p:nvPr>
            <p:ph type="sldImg"/>
          </p:nvPr>
        </p:nvSpPr>
        <p:spPr bwMode="auto"/>
      </p:sp>
      <p:sp>
        <p:nvSpPr>
          <p:cNvPr id="331705600" name="Notes Placeholder 2"/>
          <p:cNvSpPr>
            <a:spLocks noGrp="1"/>
          </p:cNvSpPr>
          <p:nvPr>
            <p:ph type="body" idx="1"/>
          </p:nvPr>
        </p:nvSpPr>
        <p:spPr bwMode="auto"/>
        <p:txBody>
          <a:bodyPr/>
          <a:lstStyle/>
          <a:p>
            <a:pPr>
              <a:defRPr/>
            </a:pPr>
            <a:endParaRPr/>
          </a:p>
        </p:txBody>
      </p:sp>
      <p:sp>
        <p:nvSpPr>
          <p:cNvPr id="2080326916" name="Slide Number Placeholder 3"/>
          <p:cNvSpPr>
            <a:spLocks noGrp="1"/>
          </p:cNvSpPr>
          <p:nvPr>
            <p:ph type="sldNum" sz="quarter" idx="10"/>
          </p:nvPr>
        </p:nvSpPr>
        <p:spPr bwMode="auto"/>
        <p:txBody>
          <a:bodyPr/>
          <a:lstStyle/>
          <a:p>
            <a:pPr>
              <a:defRPr/>
            </a:pPr>
            <a:fld id="{D4EF625E-9792-ACAD-C6AF-E32F0F8F6739}" type="slidenum">
              <a:rPr/>
              <a:t>34</a:t>
            </a:fld>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bwMode="auto">
        <a:xfrm>
          <a:off x="0" y="0"/>
          <a:ext cx="0" cy="0"/>
          <a:chOff x="0" y="0"/>
          <a:chExt cx="0" cy="0"/>
        </a:xfrm>
      </p:grpSpPr>
      <p:sp>
        <p:nvSpPr>
          <p:cNvPr id="926564427" name="Slide Image Placeholder 1"/>
          <p:cNvSpPr>
            <a:spLocks noGrp="1" noRot="1" noChangeAspect="1"/>
          </p:cNvSpPr>
          <p:nvPr>
            <p:ph type="sldImg"/>
          </p:nvPr>
        </p:nvSpPr>
        <p:spPr bwMode="auto"/>
      </p:sp>
      <p:sp>
        <p:nvSpPr>
          <p:cNvPr id="1607140518" name="Notes Placeholder 2"/>
          <p:cNvSpPr>
            <a:spLocks noGrp="1"/>
          </p:cNvSpPr>
          <p:nvPr>
            <p:ph type="body" idx="1"/>
          </p:nvPr>
        </p:nvSpPr>
        <p:spPr bwMode="auto"/>
        <p:txBody>
          <a:bodyPr/>
          <a:lstStyle/>
          <a:p>
            <a:pPr>
              <a:defRPr/>
            </a:pPr>
            <a:endParaRPr/>
          </a:p>
        </p:txBody>
      </p:sp>
      <p:sp>
        <p:nvSpPr>
          <p:cNvPr id="1796004371" name="Slide Number Placeholder 3"/>
          <p:cNvSpPr>
            <a:spLocks noGrp="1"/>
          </p:cNvSpPr>
          <p:nvPr>
            <p:ph type="sldNum" sz="quarter" idx="10"/>
          </p:nvPr>
        </p:nvSpPr>
        <p:spPr bwMode="auto"/>
        <p:txBody>
          <a:bodyPr/>
          <a:lstStyle/>
          <a:p>
            <a:pPr>
              <a:defRPr/>
            </a:pPr>
            <a:fld id="{3FDBA356-7375-A434-683D-81884ADCEFDA}" type="slidenum">
              <a:rPr/>
              <a:t>35</a:t>
            </a:fld>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bwMode="auto">
        <a:xfrm>
          <a:off x="0" y="0"/>
          <a:ext cx="0" cy="0"/>
          <a:chOff x="0" y="0"/>
          <a:chExt cx="0" cy="0"/>
        </a:xfrm>
      </p:grpSpPr>
      <p:sp>
        <p:nvSpPr>
          <p:cNvPr id="593868399" name="Slide Image Placeholder 1"/>
          <p:cNvSpPr>
            <a:spLocks noGrp="1" noRot="1" noChangeAspect="1"/>
          </p:cNvSpPr>
          <p:nvPr>
            <p:ph type="sldImg"/>
          </p:nvPr>
        </p:nvSpPr>
        <p:spPr bwMode="auto"/>
      </p:sp>
      <p:sp>
        <p:nvSpPr>
          <p:cNvPr id="1925956611" name="Notes Placeholder 2"/>
          <p:cNvSpPr>
            <a:spLocks noGrp="1"/>
          </p:cNvSpPr>
          <p:nvPr>
            <p:ph type="body" idx="1"/>
          </p:nvPr>
        </p:nvSpPr>
        <p:spPr bwMode="auto"/>
        <p:txBody>
          <a:bodyPr/>
          <a:lstStyle/>
          <a:p>
            <a:pPr>
              <a:defRPr/>
            </a:pPr>
            <a:endParaRPr/>
          </a:p>
        </p:txBody>
      </p:sp>
      <p:sp>
        <p:nvSpPr>
          <p:cNvPr id="2093435977" name="Slide Number Placeholder 3"/>
          <p:cNvSpPr>
            <a:spLocks noGrp="1"/>
          </p:cNvSpPr>
          <p:nvPr>
            <p:ph type="sldNum" sz="quarter" idx="10"/>
          </p:nvPr>
        </p:nvSpPr>
        <p:spPr bwMode="auto"/>
        <p:txBody>
          <a:bodyPr/>
          <a:lstStyle/>
          <a:p>
            <a:pPr>
              <a:defRPr/>
            </a:pPr>
            <a:fld id="{EB63EF46-F2CF-98DD-0BB2-D0F291F48E82}" type="slidenum">
              <a:rPr/>
              <a:t>36</a:t>
            </a:fld>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bwMode="auto">
        <a:xfrm>
          <a:off x="0" y="0"/>
          <a:ext cx="0" cy="0"/>
          <a:chOff x="0" y="0"/>
          <a:chExt cx="0" cy="0"/>
        </a:xfrm>
      </p:grpSpPr>
      <p:sp>
        <p:nvSpPr>
          <p:cNvPr id="1953894120" name="Slide Image Placeholder 1"/>
          <p:cNvSpPr>
            <a:spLocks noGrp="1" noRot="1" noChangeAspect="1"/>
          </p:cNvSpPr>
          <p:nvPr>
            <p:ph type="sldImg"/>
          </p:nvPr>
        </p:nvSpPr>
        <p:spPr bwMode="auto"/>
      </p:sp>
      <p:sp>
        <p:nvSpPr>
          <p:cNvPr id="85661693" name="Notes Placeholder 2"/>
          <p:cNvSpPr>
            <a:spLocks noGrp="1"/>
          </p:cNvSpPr>
          <p:nvPr>
            <p:ph type="body" idx="1"/>
          </p:nvPr>
        </p:nvSpPr>
        <p:spPr bwMode="auto"/>
        <p:txBody>
          <a:bodyPr/>
          <a:lstStyle/>
          <a:p>
            <a:pPr>
              <a:defRPr/>
            </a:pPr>
            <a:endParaRPr/>
          </a:p>
        </p:txBody>
      </p:sp>
      <p:sp>
        <p:nvSpPr>
          <p:cNvPr id="911095729" name="Slide Number Placeholder 3"/>
          <p:cNvSpPr>
            <a:spLocks noGrp="1"/>
          </p:cNvSpPr>
          <p:nvPr>
            <p:ph type="sldNum" sz="quarter" idx="10"/>
          </p:nvPr>
        </p:nvSpPr>
        <p:spPr bwMode="auto"/>
        <p:txBody>
          <a:bodyPr/>
          <a:lstStyle/>
          <a:p>
            <a:pPr>
              <a:defRPr/>
            </a:pPr>
            <a:fld id="{C99A6B6E-83A2-06F3-E725-373892542EB7}" type="slidenum">
              <a:rPr/>
              <a:t>37</a:t>
            </a:fld>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bwMode="auto">
        <a:xfrm>
          <a:off x="0" y="0"/>
          <a:ext cx="0" cy="0"/>
          <a:chOff x="0" y="0"/>
          <a:chExt cx="0" cy="0"/>
        </a:xfrm>
      </p:grpSpPr>
      <p:sp>
        <p:nvSpPr>
          <p:cNvPr id="82443652" name="Slide Image Placeholder 1"/>
          <p:cNvSpPr>
            <a:spLocks noGrp="1" noRot="1" noChangeAspect="1"/>
          </p:cNvSpPr>
          <p:nvPr>
            <p:ph type="sldImg"/>
          </p:nvPr>
        </p:nvSpPr>
        <p:spPr bwMode="auto"/>
      </p:sp>
      <p:sp>
        <p:nvSpPr>
          <p:cNvPr id="1398167148" name="Notes Placeholder 2"/>
          <p:cNvSpPr>
            <a:spLocks noGrp="1"/>
          </p:cNvSpPr>
          <p:nvPr>
            <p:ph type="body" idx="1"/>
          </p:nvPr>
        </p:nvSpPr>
        <p:spPr bwMode="auto"/>
        <p:txBody>
          <a:bodyPr/>
          <a:lstStyle/>
          <a:p>
            <a:pPr>
              <a:defRPr/>
            </a:pPr>
            <a:endParaRPr/>
          </a:p>
        </p:txBody>
      </p:sp>
      <p:sp>
        <p:nvSpPr>
          <p:cNvPr id="657352698" name="Slide Number Placeholder 3"/>
          <p:cNvSpPr>
            <a:spLocks noGrp="1"/>
          </p:cNvSpPr>
          <p:nvPr>
            <p:ph type="sldNum" sz="quarter" idx="10"/>
          </p:nvPr>
        </p:nvSpPr>
        <p:spPr bwMode="auto"/>
        <p:txBody>
          <a:bodyPr/>
          <a:lstStyle/>
          <a:p>
            <a:pPr>
              <a:defRPr/>
            </a:pPr>
            <a:fld id="{18C1B2D3-ABE6-9C7D-3655-0B1BA7542AA1}" type="slidenum">
              <a:rPr/>
              <a:t>38</a:t>
            </a:fld>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bwMode="auto">
        <a:xfrm>
          <a:off x="0" y="0"/>
          <a:ext cx="0" cy="0"/>
          <a:chOff x="0" y="0"/>
          <a:chExt cx="0" cy="0"/>
        </a:xfrm>
      </p:grpSpPr>
      <p:sp>
        <p:nvSpPr>
          <p:cNvPr id="470696006" name="Slide Image Placeholder 1"/>
          <p:cNvSpPr>
            <a:spLocks noGrp="1" noRot="1" noChangeAspect="1"/>
          </p:cNvSpPr>
          <p:nvPr>
            <p:ph type="sldImg"/>
          </p:nvPr>
        </p:nvSpPr>
        <p:spPr bwMode="auto"/>
      </p:sp>
      <p:sp>
        <p:nvSpPr>
          <p:cNvPr id="63741682" name="Notes Placeholder 2"/>
          <p:cNvSpPr>
            <a:spLocks noGrp="1"/>
          </p:cNvSpPr>
          <p:nvPr>
            <p:ph type="body" idx="1"/>
          </p:nvPr>
        </p:nvSpPr>
        <p:spPr bwMode="auto"/>
        <p:txBody>
          <a:bodyPr/>
          <a:lstStyle/>
          <a:p>
            <a:pPr>
              <a:defRPr/>
            </a:pPr>
            <a:endParaRPr/>
          </a:p>
        </p:txBody>
      </p:sp>
      <p:sp>
        <p:nvSpPr>
          <p:cNvPr id="1278044278" name="Slide Number Placeholder 3"/>
          <p:cNvSpPr>
            <a:spLocks noGrp="1"/>
          </p:cNvSpPr>
          <p:nvPr>
            <p:ph type="sldNum" sz="quarter" idx="10"/>
          </p:nvPr>
        </p:nvSpPr>
        <p:spPr bwMode="auto"/>
        <p:txBody>
          <a:bodyPr/>
          <a:lstStyle/>
          <a:p>
            <a:pPr>
              <a:defRPr/>
            </a:pPr>
            <a:fld id="{2FC19127-7E62-814B-59E0-0344EDFCB35B}" type="slidenum">
              <a:rPr/>
              <a:t>39</a:t>
            </a:fld>
            <a:endParaRPr/>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bwMode="auto">
        <a:xfrm>
          <a:off x="0" y="0"/>
          <a:ext cx="0" cy="0"/>
          <a:chOff x="0" y="0"/>
          <a:chExt cx="0" cy="0"/>
        </a:xfrm>
      </p:grpSpPr>
      <p:sp>
        <p:nvSpPr>
          <p:cNvPr id="14593785" name="Slide Image Placeholder 1"/>
          <p:cNvSpPr>
            <a:spLocks noGrp="1" noRot="1" noChangeAspect="1"/>
          </p:cNvSpPr>
          <p:nvPr>
            <p:ph type="sldImg"/>
          </p:nvPr>
        </p:nvSpPr>
        <p:spPr bwMode="auto"/>
      </p:sp>
      <p:sp>
        <p:nvSpPr>
          <p:cNvPr id="778912386" name="Notes Placeholder 2"/>
          <p:cNvSpPr>
            <a:spLocks noGrp="1"/>
          </p:cNvSpPr>
          <p:nvPr>
            <p:ph type="body" idx="1"/>
          </p:nvPr>
        </p:nvSpPr>
        <p:spPr bwMode="auto"/>
        <p:txBody>
          <a:bodyPr/>
          <a:lstStyle/>
          <a:p>
            <a:pPr>
              <a:defRPr/>
            </a:pPr>
            <a:endParaRPr/>
          </a:p>
        </p:txBody>
      </p:sp>
      <p:sp>
        <p:nvSpPr>
          <p:cNvPr id="999547681" name="Slide Number Placeholder 3"/>
          <p:cNvSpPr>
            <a:spLocks noGrp="1"/>
          </p:cNvSpPr>
          <p:nvPr>
            <p:ph type="sldNum" sz="quarter" idx="10"/>
          </p:nvPr>
        </p:nvSpPr>
        <p:spPr bwMode="auto"/>
        <p:txBody>
          <a:bodyPr/>
          <a:lstStyle/>
          <a:p>
            <a:pPr>
              <a:defRPr/>
            </a:pPr>
            <a:fld id="{BF034982-8931-66AE-4CC4-7D3538C0CC59}" type="slidenum">
              <a:rPr/>
              <a:t>40</a:t>
            </a:fld>
            <a:endParaRPr/>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12A3E84-6E7A-76DC-8EA1-6D616A97B9CD}"/>
            </a:ext>
          </a:extLst>
        </p:cNvPr>
        <p:cNvGrpSpPr/>
        <p:nvPr/>
      </p:nvGrpSpPr>
      <p:grpSpPr bwMode="auto">
        <a:xfrm>
          <a:off x="0" y="0"/>
          <a:ext cx="0" cy="0"/>
          <a:chOff x="0" y="0"/>
          <a:chExt cx="0" cy="0"/>
        </a:xfrm>
      </p:grpSpPr>
      <p:sp>
        <p:nvSpPr>
          <p:cNvPr id="298436145" name="Slide Image Placeholder 1">
            <a:extLst>
              <a:ext uri="{FF2B5EF4-FFF2-40B4-BE49-F238E27FC236}">
                <a16:creationId xmlns:a16="http://schemas.microsoft.com/office/drawing/2014/main" id="{035B10CA-DE45-530B-F352-40D89AC16188}"/>
              </a:ext>
            </a:extLst>
          </p:cNvPr>
          <p:cNvSpPr>
            <a:spLocks noGrp="1" noRot="1" noChangeAspect="1"/>
          </p:cNvSpPr>
          <p:nvPr>
            <p:ph type="sldImg"/>
          </p:nvPr>
        </p:nvSpPr>
        <p:spPr bwMode="auto"/>
      </p:sp>
      <p:sp>
        <p:nvSpPr>
          <p:cNvPr id="176469510" name="Notes Placeholder 2">
            <a:extLst>
              <a:ext uri="{FF2B5EF4-FFF2-40B4-BE49-F238E27FC236}">
                <a16:creationId xmlns:a16="http://schemas.microsoft.com/office/drawing/2014/main" id="{76ECD0B5-4E05-173C-896C-B6180350B168}"/>
              </a:ext>
            </a:extLst>
          </p:cNvPr>
          <p:cNvSpPr>
            <a:spLocks noGrp="1"/>
          </p:cNvSpPr>
          <p:nvPr>
            <p:ph type="body" idx="1"/>
          </p:nvPr>
        </p:nvSpPr>
        <p:spPr bwMode="auto"/>
        <p:txBody>
          <a:bodyPr/>
          <a:lstStyle/>
          <a:p>
            <a:pPr>
              <a:defRPr/>
            </a:pPr>
            <a:endParaRPr/>
          </a:p>
        </p:txBody>
      </p:sp>
      <p:sp>
        <p:nvSpPr>
          <p:cNvPr id="1548003763" name="Slide Number Placeholder 3">
            <a:extLst>
              <a:ext uri="{FF2B5EF4-FFF2-40B4-BE49-F238E27FC236}">
                <a16:creationId xmlns:a16="http://schemas.microsoft.com/office/drawing/2014/main" id="{C5AC2F3C-30C2-B65F-5A9B-D6B8F2A7090E}"/>
              </a:ext>
            </a:extLst>
          </p:cNvPr>
          <p:cNvSpPr>
            <a:spLocks noGrp="1"/>
          </p:cNvSpPr>
          <p:nvPr>
            <p:ph type="sldNum" sz="quarter" idx="10"/>
          </p:nvPr>
        </p:nvSpPr>
        <p:spPr bwMode="auto"/>
        <p:txBody>
          <a:bodyPr/>
          <a:lstStyle/>
          <a:p>
            <a:pPr>
              <a:defRPr/>
            </a:pPr>
            <a:fld id="{5D65AE0E-7B26-AC94-CB16-088E570CF15D}" type="slidenum">
              <a:rPr/>
              <a:t>41</a:t>
            </a:fld>
            <a:endParaRPr/>
          </a:p>
        </p:txBody>
      </p:sp>
    </p:spTree>
    <p:extLst>
      <p:ext uri="{BB962C8B-B14F-4D97-AF65-F5344CB8AC3E}">
        <p14:creationId xmlns:p14="http://schemas.microsoft.com/office/powerpoint/2010/main" val="4124139226"/>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AF4E67A-18FB-486D-C66C-7677DCD8FFB1}"/>
            </a:ext>
          </a:extLst>
        </p:cNvPr>
        <p:cNvGrpSpPr/>
        <p:nvPr/>
      </p:nvGrpSpPr>
      <p:grpSpPr bwMode="auto">
        <a:xfrm>
          <a:off x="0" y="0"/>
          <a:ext cx="0" cy="0"/>
          <a:chOff x="0" y="0"/>
          <a:chExt cx="0" cy="0"/>
        </a:xfrm>
      </p:grpSpPr>
      <p:sp>
        <p:nvSpPr>
          <p:cNvPr id="1220272765" name="Slide Image Placeholder 1">
            <a:extLst>
              <a:ext uri="{FF2B5EF4-FFF2-40B4-BE49-F238E27FC236}">
                <a16:creationId xmlns:a16="http://schemas.microsoft.com/office/drawing/2014/main" id="{D15A973C-118C-4D87-F848-9A5909148A16}"/>
              </a:ext>
            </a:extLst>
          </p:cNvPr>
          <p:cNvSpPr>
            <a:spLocks noGrp="1" noRot="1" noChangeAspect="1"/>
          </p:cNvSpPr>
          <p:nvPr>
            <p:ph type="sldImg"/>
          </p:nvPr>
        </p:nvSpPr>
        <p:spPr bwMode="auto"/>
      </p:sp>
      <p:sp>
        <p:nvSpPr>
          <p:cNvPr id="1541368144" name="Notes Placeholder 2">
            <a:extLst>
              <a:ext uri="{FF2B5EF4-FFF2-40B4-BE49-F238E27FC236}">
                <a16:creationId xmlns:a16="http://schemas.microsoft.com/office/drawing/2014/main" id="{3620773D-B687-8B73-A055-80FB982D62FB}"/>
              </a:ext>
            </a:extLst>
          </p:cNvPr>
          <p:cNvSpPr>
            <a:spLocks noGrp="1"/>
          </p:cNvSpPr>
          <p:nvPr>
            <p:ph type="body" idx="1"/>
          </p:nvPr>
        </p:nvSpPr>
        <p:spPr bwMode="auto"/>
        <p:txBody>
          <a:bodyPr/>
          <a:lstStyle/>
          <a:p>
            <a:pPr>
              <a:defRPr/>
            </a:pPr>
            <a:endParaRPr/>
          </a:p>
        </p:txBody>
      </p:sp>
      <p:sp>
        <p:nvSpPr>
          <p:cNvPr id="110245432" name="Slide Number Placeholder 3">
            <a:extLst>
              <a:ext uri="{FF2B5EF4-FFF2-40B4-BE49-F238E27FC236}">
                <a16:creationId xmlns:a16="http://schemas.microsoft.com/office/drawing/2014/main" id="{550E48EF-0EC8-BC26-B49D-7AEC9BFA5988}"/>
              </a:ext>
            </a:extLst>
          </p:cNvPr>
          <p:cNvSpPr>
            <a:spLocks noGrp="1"/>
          </p:cNvSpPr>
          <p:nvPr>
            <p:ph type="sldNum" sz="quarter" idx="10"/>
          </p:nvPr>
        </p:nvSpPr>
        <p:spPr bwMode="auto"/>
        <p:txBody>
          <a:bodyPr/>
          <a:lstStyle/>
          <a:p>
            <a:pPr>
              <a:defRPr/>
            </a:pPr>
            <a:fld id="{1CB96406-B405-5E06-A8C3-D4D7BEE4E962}" type="slidenum">
              <a:rPr/>
              <a:t>42</a:t>
            </a:fld>
            <a:endParaRPr/>
          </a:p>
        </p:txBody>
      </p:sp>
    </p:spTree>
    <p:extLst>
      <p:ext uri="{BB962C8B-B14F-4D97-AF65-F5344CB8AC3E}">
        <p14:creationId xmlns:p14="http://schemas.microsoft.com/office/powerpoint/2010/main" val="4026934283"/>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bwMode="auto">
        <a:xfrm>
          <a:off x="0" y="0"/>
          <a:ext cx="0" cy="0"/>
          <a:chOff x="0" y="0"/>
          <a:chExt cx="0" cy="0"/>
        </a:xfrm>
      </p:grpSpPr>
      <p:sp>
        <p:nvSpPr>
          <p:cNvPr id="1153957111" name="Slide Image Placeholder 1"/>
          <p:cNvSpPr>
            <a:spLocks noGrp="1" noRot="1" noChangeAspect="1"/>
          </p:cNvSpPr>
          <p:nvPr>
            <p:ph type="sldImg"/>
          </p:nvPr>
        </p:nvSpPr>
        <p:spPr bwMode="auto"/>
      </p:sp>
      <p:sp>
        <p:nvSpPr>
          <p:cNvPr id="594523991" name="Notes Placeholder 2"/>
          <p:cNvSpPr>
            <a:spLocks noGrp="1"/>
          </p:cNvSpPr>
          <p:nvPr>
            <p:ph type="body" idx="1"/>
          </p:nvPr>
        </p:nvSpPr>
        <p:spPr bwMode="auto"/>
        <p:txBody>
          <a:bodyPr/>
          <a:lstStyle/>
          <a:p>
            <a:pPr>
              <a:defRPr/>
            </a:pPr>
            <a:endParaRPr/>
          </a:p>
        </p:txBody>
      </p:sp>
      <p:sp>
        <p:nvSpPr>
          <p:cNvPr id="1618394021" name="Slide Number Placeholder 3"/>
          <p:cNvSpPr>
            <a:spLocks noGrp="1"/>
          </p:cNvSpPr>
          <p:nvPr>
            <p:ph type="sldNum" sz="quarter" idx="10"/>
          </p:nvPr>
        </p:nvSpPr>
        <p:spPr bwMode="auto"/>
        <p:txBody>
          <a:bodyPr/>
          <a:lstStyle/>
          <a:p>
            <a:pPr>
              <a:defRPr/>
            </a:pPr>
            <a:fld id="{39583E9E-4953-9F6C-7EFC-6C94172AC408}" type="slidenum">
              <a:rPr/>
              <a:t>43</a:t>
            </a:fld>
            <a:endParaRPr/>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bwMode="auto">
        <a:xfrm>
          <a:off x="0" y="0"/>
          <a:ext cx="0" cy="0"/>
          <a:chOff x="0" y="0"/>
          <a:chExt cx="0" cy="0"/>
        </a:xfrm>
      </p:grpSpPr>
      <p:sp>
        <p:nvSpPr>
          <p:cNvPr id="1704750859" name="Slide Image Placeholder 1"/>
          <p:cNvSpPr>
            <a:spLocks noGrp="1" noRot="1" noChangeAspect="1"/>
          </p:cNvSpPr>
          <p:nvPr>
            <p:ph type="sldImg"/>
          </p:nvPr>
        </p:nvSpPr>
        <p:spPr bwMode="auto"/>
      </p:sp>
      <p:sp>
        <p:nvSpPr>
          <p:cNvPr id="1764662325" name="Notes Placeholder 2"/>
          <p:cNvSpPr>
            <a:spLocks noGrp="1"/>
          </p:cNvSpPr>
          <p:nvPr>
            <p:ph type="body" idx="1"/>
          </p:nvPr>
        </p:nvSpPr>
        <p:spPr bwMode="auto"/>
        <p:txBody>
          <a:bodyPr/>
          <a:lstStyle/>
          <a:p>
            <a:pPr>
              <a:defRPr/>
            </a:pPr>
            <a:endParaRPr/>
          </a:p>
        </p:txBody>
      </p:sp>
      <p:sp>
        <p:nvSpPr>
          <p:cNvPr id="1552937000" name="Slide Number Placeholder 3"/>
          <p:cNvSpPr>
            <a:spLocks noGrp="1"/>
          </p:cNvSpPr>
          <p:nvPr>
            <p:ph type="sldNum" sz="quarter" idx="10"/>
          </p:nvPr>
        </p:nvSpPr>
        <p:spPr bwMode="auto"/>
        <p:txBody>
          <a:bodyPr/>
          <a:lstStyle/>
          <a:p>
            <a:pPr>
              <a:defRPr/>
            </a:pPr>
            <a:fld id="{889C9F8E-FF69-25B2-A472-353E6CEC89B5}" type="slidenum">
              <a:rPr/>
              <a:t>44</a:t>
            </a:fld>
            <a:endParaRPr/>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bwMode="auto">
        <a:xfrm>
          <a:off x="0" y="0"/>
          <a:ext cx="0" cy="0"/>
          <a:chOff x="0" y="0"/>
          <a:chExt cx="0" cy="0"/>
        </a:xfrm>
      </p:grpSpPr>
      <p:sp>
        <p:nvSpPr>
          <p:cNvPr id="2092463171" name="Slide Image Placeholder 1"/>
          <p:cNvSpPr>
            <a:spLocks noGrp="1" noRot="1" noChangeAspect="1"/>
          </p:cNvSpPr>
          <p:nvPr>
            <p:ph type="sldImg"/>
          </p:nvPr>
        </p:nvSpPr>
        <p:spPr bwMode="auto"/>
      </p:sp>
      <p:sp>
        <p:nvSpPr>
          <p:cNvPr id="222489441" name="Notes Placeholder 2"/>
          <p:cNvSpPr>
            <a:spLocks noGrp="1"/>
          </p:cNvSpPr>
          <p:nvPr>
            <p:ph type="body" idx="1"/>
          </p:nvPr>
        </p:nvSpPr>
        <p:spPr bwMode="auto"/>
        <p:txBody>
          <a:bodyPr/>
          <a:lstStyle/>
          <a:p>
            <a:pPr>
              <a:defRPr/>
            </a:pPr>
            <a:endParaRPr/>
          </a:p>
        </p:txBody>
      </p:sp>
      <p:sp>
        <p:nvSpPr>
          <p:cNvPr id="1494913261" name="Slide Number Placeholder 3"/>
          <p:cNvSpPr>
            <a:spLocks noGrp="1"/>
          </p:cNvSpPr>
          <p:nvPr>
            <p:ph type="sldNum" sz="quarter" idx="10"/>
          </p:nvPr>
        </p:nvSpPr>
        <p:spPr bwMode="auto"/>
        <p:txBody>
          <a:bodyPr/>
          <a:lstStyle/>
          <a:p>
            <a:pPr>
              <a:defRPr/>
            </a:pPr>
            <a:fld id="{65F0615A-44AF-2493-FED1-DD0EE7CB9BBF}" type="slidenum">
              <a:rPr/>
              <a:t>45</a:t>
            </a:fld>
            <a:endParaRPr/>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bwMode="auto">
        <a:xfrm>
          <a:off x="0" y="0"/>
          <a:ext cx="0" cy="0"/>
          <a:chOff x="0" y="0"/>
          <a:chExt cx="0" cy="0"/>
        </a:xfrm>
      </p:grpSpPr>
      <p:sp>
        <p:nvSpPr>
          <p:cNvPr id="1130947926" name="Slide Image Placeholder 1"/>
          <p:cNvSpPr>
            <a:spLocks noGrp="1" noRot="1" noChangeAspect="1"/>
          </p:cNvSpPr>
          <p:nvPr>
            <p:ph type="sldImg"/>
          </p:nvPr>
        </p:nvSpPr>
        <p:spPr bwMode="auto"/>
      </p:sp>
      <p:sp>
        <p:nvSpPr>
          <p:cNvPr id="359059324" name="Notes Placeholder 2"/>
          <p:cNvSpPr>
            <a:spLocks noGrp="1"/>
          </p:cNvSpPr>
          <p:nvPr>
            <p:ph type="body" idx="1"/>
          </p:nvPr>
        </p:nvSpPr>
        <p:spPr bwMode="auto"/>
        <p:txBody>
          <a:bodyPr/>
          <a:lstStyle/>
          <a:p>
            <a:pPr>
              <a:defRPr/>
            </a:pPr>
            <a:endParaRPr/>
          </a:p>
        </p:txBody>
      </p:sp>
      <p:sp>
        <p:nvSpPr>
          <p:cNvPr id="341020167" name="Slide Number Placeholder 3"/>
          <p:cNvSpPr>
            <a:spLocks noGrp="1"/>
          </p:cNvSpPr>
          <p:nvPr>
            <p:ph type="sldNum" sz="quarter" idx="10"/>
          </p:nvPr>
        </p:nvSpPr>
        <p:spPr bwMode="auto"/>
        <p:txBody>
          <a:bodyPr/>
          <a:lstStyle/>
          <a:p>
            <a:pPr>
              <a:defRPr/>
            </a:pPr>
            <a:fld id="{15D3E3DE-4F5A-79A3-0188-63CEBC6AFBAD}" type="slidenum">
              <a:rPr/>
              <a:t>46</a:t>
            </a:fld>
            <a:endParaRPr/>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bwMode="auto">
        <a:xfrm>
          <a:off x="0" y="0"/>
          <a:ext cx="0" cy="0"/>
          <a:chOff x="0" y="0"/>
          <a:chExt cx="0" cy="0"/>
        </a:xfrm>
      </p:grpSpPr>
      <p:sp>
        <p:nvSpPr>
          <p:cNvPr id="368541065" name="Slide Image Placeholder 1"/>
          <p:cNvSpPr>
            <a:spLocks noGrp="1" noRot="1" noChangeAspect="1"/>
          </p:cNvSpPr>
          <p:nvPr>
            <p:ph type="sldImg"/>
          </p:nvPr>
        </p:nvSpPr>
        <p:spPr bwMode="auto"/>
      </p:sp>
      <p:sp>
        <p:nvSpPr>
          <p:cNvPr id="318188880" name="Notes Placeholder 2"/>
          <p:cNvSpPr>
            <a:spLocks noGrp="1"/>
          </p:cNvSpPr>
          <p:nvPr>
            <p:ph type="body" idx="1"/>
          </p:nvPr>
        </p:nvSpPr>
        <p:spPr bwMode="auto"/>
        <p:txBody>
          <a:bodyPr/>
          <a:lstStyle/>
          <a:p>
            <a:pPr>
              <a:defRPr/>
            </a:pPr>
            <a:endParaRPr/>
          </a:p>
        </p:txBody>
      </p:sp>
      <p:sp>
        <p:nvSpPr>
          <p:cNvPr id="1397710636" name="Slide Number Placeholder 3"/>
          <p:cNvSpPr>
            <a:spLocks noGrp="1"/>
          </p:cNvSpPr>
          <p:nvPr>
            <p:ph type="sldNum" sz="quarter" idx="10"/>
          </p:nvPr>
        </p:nvSpPr>
        <p:spPr bwMode="auto"/>
        <p:txBody>
          <a:bodyPr/>
          <a:lstStyle/>
          <a:p>
            <a:pPr>
              <a:defRPr/>
            </a:pPr>
            <a:fld id="{CCF10F04-10DB-A623-D4C2-F11E16ACC9A4}" type="slidenum">
              <a:rPr/>
              <a:t>47</a:t>
            </a:fld>
            <a:endParaRPr/>
          </a:p>
        </p:txBody>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bwMode="auto">
        <a:xfrm>
          <a:off x="0" y="0"/>
          <a:ext cx="0" cy="0"/>
          <a:chOff x="0" y="0"/>
          <a:chExt cx="0" cy="0"/>
        </a:xfrm>
      </p:grpSpPr>
      <p:sp>
        <p:nvSpPr>
          <p:cNvPr id="621521269" name="Slide Image Placeholder 1"/>
          <p:cNvSpPr>
            <a:spLocks noGrp="1" noRot="1" noChangeAspect="1"/>
          </p:cNvSpPr>
          <p:nvPr>
            <p:ph type="sldImg"/>
          </p:nvPr>
        </p:nvSpPr>
        <p:spPr bwMode="auto"/>
      </p:sp>
      <p:sp>
        <p:nvSpPr>
          <p:cNvPr id="1122356060" name="Notes Placeholder 2"/>
          <p:cNvSpPr>
            <a:spLocks noGrp="1"/>
          </p:cNvSpPr>
          <p:nvPr>
            <p:ph type="body" idx="1"/>
          </p:nvPr>
        </p:nvSpPr>
        <p:spPr bwMode="auto"/>
        <p:txBody>
          <a:bodyPr/>
          <a:lstStyle/>
          <a:p>
            <a:pPr>
              <a:defRPr/>
            </a:pPr>
            <a:endParaRPr/>
          </a:p>
        </p:txBody>
      </p:sp>
      <p:sp>
        <p:nvSpPr>
          <p:cNvPr id="981143555" name="Slide Number Placeholder 3"/>
          <p:cNvSpPr>
            <a:spLocks noGrp="1"/>
          </p:cNvSpPr>
          <p:nvPr>
            <p:ph type="sldNum" sz="quarter" idx="10"/>
          </p:nvPr>
        </p:nvSpPr>
        <p:spPr bwMode="auto"/>
        <p:txBody>
          <a:bodyPr/>
          <a:lstStyle/>
          <a:p>
            <a:pPr>
              <a:defRPr/>
            </a:pPr>
            <a:fld id="{BD520E16-B8EF-0EFB-06EF-009AADD414CF}" type="slidenum">
              <a:rPr/>
              <a:t>48</a:t>
            </a:fld>
            <a:endParaRPr/>
          </a:p>
        </p:txBody>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bwMode="auto">
        <a:xfrm>
          <a:off x="0" y="0"/>
          <a:ext cx="0" cy="0"/>
          <a:chOff x="0" y="0"/>
          <a:chExt cx="0" cy="0"/>
        </a:xfrm>
      </p:grpSpPr>
      <p:sp>
        <p:nvSpPr>
          <p:cNvPr id="1645304092" name="Slide Image Placeholder 1"/>
          <p:cNvSpPr>
            <a:spLocks noGrp="1" noRot="1" noChangeAspect="1"/>
          </p:cNvSpPr>
          <p:nvPr>
            <p:ph type="sldImg"/>
          </p:nvPr>
        </p:nvSpPr>
        <p:spPr bwMode="auto"/>
      </p:sp>
      <p:sp>
        <p:nvSpPr>
          <p:cNvPr id="2032996500" name="Notes Placeholder 2"/>
          <p:cNvSpPr>
            <a:spLocks noGrp="1"/>
          </p:cNvSpPr>
          <p:nvPr>
            <p:ph type="body" idx="1"/>
          </p:nvPr>
        </p:nvSpPr>
        <p:spPr bwMode="auto"/>
        <p:txBody>
          <a:bodyPr/>
          <a:lstStyle/>
          <a:p>
            <a:pPr>
              <a:defRPr/>
            </a:pPr>
            <a:endParaRPr/>
          </a:p>
        </p:txBody>
      </p:sp>
      <p:sp>
        <p:nvSpPr>
          <p:cNvPr id="2062765178" name="Slide Number Placeholder 3"/>
          <p:cNvSpPr>
            <a:spLocks noGrp="1"/>
          </p:cNvSpPr>
          <p:nvPr>
            <p:ph type="sldNum" sz="quarter" idx="10"/>
          </p:nvPr>
        </p:nvSpPr>
        <p:spPr bwMode="auto"/>
        <p:txBody>
          <a:bodyPr/>
          <a:lstStyle/>
          <a:p>
            <a:pPr>
              <a:defRPr/>
            </a:pPr>
            <a:fld id="{8DA2EFAF-666B-6873-CDF0-BADBFC91FD25}" type="slidenum">
              <a:rPr/>
              <a:t>49</a:t>
            </a:fld>
            <a:endParaRPr/>
          </a:p>
        </p:txBody>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bwMode="auto">
        <a:xfrm>
          <a:off x="0" y="0"/>
          <a:ext cx="0" cy="0"/>
          <a:chOff x="0" y="0"/>
          <a:chExt cx="0" cy="0"/>
        </a:xfrm>
      </p:grpSpPr>
      <p:sp>
        <p:nvSpPr>
          <p:cNvPr id="1195854568" name="Slide Image Placeholder 1"/>
          <p:cNvSpPr>
            <a:spLocks noGrp="1" noRot="1" noChangeAspect="1"/>
          </p:cNvSpPr>
          <p:nvPr>
            <p:ph type="sldImg"/>
          </p:nvPr>
        </p:nvSpPr>
        <p:spPr bwMode="auto"/>
      </p:sp>
      <p:sp>
        <p:nvSpPr>
          <p:cNvPr id="1122577601" name="Notes Placeholder 2"/>
          <p:cNvSpPr>
            <a:spLocks noGrp="1"/>
          </p:cNvSpPr>
          <p:nvPr>
            <p:ph type="body" idx="1"/>
          </p:nvPr>
        </p:nvSpPr>
        <p:spPr bwMode="auto"/>
        <p:txBody>
          <a:bodyPr/>
          <a:lstStyle/>
          <a:p>
            <a:pPr>
              <a:defRPr/>
            </a:pPr>
            <a:endParaRPr/>
          </a:p>
        </p:txBody>
      </p:sp>
      <p:sp>
        <p:nvSpPr>
          <p:cNvPr id="159930928" name="Slide Number Placeholder 3"/>
          <p:cNvSpPr>
            <a:spLocks noGrp="1"/>
          </p:cNvSpPr>
          <p:nvPr>
            <p:ph type="sldNum" sz="quarter" idx="10"/>
          </p:nvPr>
        </p:nvSpPr>
        <p:spPr bwMode="auto"/>
        <p:txBody>
          <a:bodyPr/>
          <a:lstStyle/>
          <a:p>
            <a:pPr>
              <a:defRPr/>
            </a:pPr>
            <a:fld id="{A6A054CC-3563-DDA6-7E82-2214395315E7}" type="slidenum">
              <a:rPr/>
              <a:t>50</a:t>
            </a:fld>
            <a:endParaRPr/>
          </a:p>
        </p:txBody>
      </p:sp>
    </p:spTree>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bwMode="auto">
        <a:xfrm>
          <a:off x="0" y="0"/>
          <a:ext cx="0" cy="0"/>
          <a:chOff x="0" y="0"/>
          <a:chExt cx="0" cy="0"/>
        </a:xfrm>
      </p:grpSpPr>
      <p:sp>
        <p:nvSpPr>
          <p:cNvPr id="548204557" name="Slide Image Placeholder 1"/>
          <p:cNvSpPr>
            <a:spLocks noGrp="1" noRot="1" noChangeAspect="1"/>
          </p:cNvSpPr>
          <p:nvPr>
            <p:ph type="sldImg"/>
          </p:nvPr>
        </p:nvSpPr>
        <p:spPr bwMode="auto"/>
      </p:sp>
      <p:sp>
        <p:nvSpPr>
          <p:cNvPr id="350196012" name="Notes Placeholder 2"/>
          <p:cNvSpPr>
            <a:spLocks noGrp="1"/>
          </p:cNvSpPr>
          <p:nvPr>
            <p:ph type="body" idx="1"/>
          </p:nvPr>
        </p:nvSpPr>
        <p:spPr bwMode="auto"/>
        <p:txBody>
          <a:bodyPr/>
          <a:lstStyle/>
          <a:p>
            <a:pPr>
              <a:defRPr/>
            </a:pPr>
            <a:endParaRPr/>
          </a:p>
        </p:txBody>
      </p:sp>
      <p:sp>
        <p:nvSpPr>
          <p:cNvPr id="10175776" name="Slide Number Placeholder 3"/>
          <p:cNvSpPr>
            <a:spLocks noGrp="1"/>
          </p:cNvSpPr>
          <p:nvPr>
            <p:ph type="sldNum" sz="quarter" idx="10"/>
          </p:nvPr>
        </p:nvSpPr>
        <p:spPr bwMode="auto"/>
        <p:txBody>
          <a:bodyPr/>
          <a:lstStyle/>
          <a:p>
            <a:pPr>
              <a:defRPr/>
            </a:pPr>
            <a:fld id="{97F73434-3850-9CEC-9EF7-0E0859D51563}" type="slidenum">
              <a:rPr/>
              <a:t>51</a:t>
            </a:fld>
            <a:endParaRPr/>
          </a:p>
        </p:txBody>
      </p:sp>
    </p:spTree>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bwMode="auto">
        <a:xfrm>
          <a:off x="0" y="0"/>
          <a:ext cx="0" cy="0"/>
          <a:chOff x="0" y="0"/>
          <a:chExt cx="0" cy="0"/>
        </a:xfrm>
      </p:grpSpPr>
      <p:sp>
        <p:nvSpPr>
          <p:cNvPr id="1105271908" name="Slide Image Placeholder 1"/>
          <p:cNvSpPr>
            <a:spLocks noGrp="1" noRot="1" noChangeAspect="1"/>
          </p:cNvSpPr>
          <p:nvPr>
            <p:ph type="sldImg"/>
          </p:nvPr>
        </p:nvSpPr>
        <p:spPr bwMode="auto"/>
      </p:sp>
      <p:sp>
        <p:nvSpPr>
          <p:cNvPr id="1519164561" name="Notes Placeholder 2"/>
          <p:cNvSpPr>
            <a:spLocks noGrp="1"/>
          </p:cNvSpPr>
          <p:nvPr>
            <p:ph type="body" idx="1"/>
          </p:nvPr>
        </p:nvSpPr>
        <p:spPr bwMode="auto"/>
        <p:txBody>
          <a:bodyPr/>
          <a:lstStyle/>
          <a:p>
            <a:pPr>
              <a:defRPr/>
            </a:pPr>
            <a:endParaRPr/>
          </a:p>
        </p:txBody>
      </p:sp>
      <p:sp>
        <p:nvSpPr>
          <p:cNvPr id="1164112442" name="Slide Number Placeholder 3"/>
          <p:cNvSpPr>
            <a:spLocks noGrp="1"/>
          </p:cNvSpPr>
          <p:nvPr>
            <p:ph type="sldNum" sz="quarter" idx="10"/>
          </p:nvPr>
        </p:nvSpPr>
        <p:spPr bwMode="auto"/>
        <p:txBody>
          <a:bodyPr/>
          <a:lstStyle/>
          <a:p>
            <a:pPr>
              <a:defRPr/>
            </a:pPr>
            <a:fld id="{74EA7B97-5254-DE4B-E230-007C164B3C6E}" type="slidenum">
              <a:rPr/>
              <a:t>52</a:t>
            </a:fld>
            <a:endParaRPr/>
          </a:p>
        </p:txBody>
      </p:sp>
    </p:spTree>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bwMode="auto">
        <a:xfrm>
          <a:off x="0" y="0"/>
          <a:ext cx="0" cy="0"/>
          <a:chOff x="0" y="0"/>
          <a:chExt cx="0" cy="0"/>
        </a:xfrm>
      </p:grpSpPr>
      <p:sp>
        <p:nvSpPr>
          <p:cNvPr id="1055307475" name="Slide Image Placeholder 1"/>
          <p:cNvSpPr>
            <a:spLocks noGrp="1" noRot="1" noChangeAspect="1"/>
          </p:cNvSpPr>
          <p:nvPr>
            <p:ph type="sldImg"/>
          </p:nvPr>
        </p:nvSpPr>
        <p:spPr bwMode="auto"/>
      </p:sp>
      <p:sp>
        <p:nvSpPr>
          <p:cNvPr id="548020712" name="Notes Placeholder 2"/>
          <p:cNvSpPr>
            <a:spLocks noGrp="1"/>
          </p:cNvSpPr>
          <p:nvPr>
            <p:ph type="body" idx="1"/>
          </p:nvPr>
        </p:nvSpPr>
        <p:spPr bwMode="auto"/>
        <p:txBody>
          <a:bodyPr/>
          <a:lstStyle/>
          <a:p>
            <a:pPr>
              <a:defRPr/>
            </a:pPr>
            <a:endParaRPr/>
          </a:p>
        </p:txBody>
      </p:sp>
      <p:sp>
        <p:nvSpPr>
          <p:cNvPr id="1923863290" name="Slide Number Placeholder 3"/>
          <p:cNvSpPr>
            <a:spLocks noGrp="1"/>
          </p:cNvSpPr>
          <p:nvPr>
            <p:ph type="sldNum" sz="quarter" idx="10"/>
          </p:nvPr>
        </p:nvSpPr>
        <p:spPr bwMode="auto"/>
        <p:txBody>
          <a:bodyPr/>
          <a:lstStyle/>
          <a:p>
            <a:pPr>
              <a:defRPr/>
            </a:pPr>
            <a:fld id="{E519563E-33BD-263F-A504-57B52D2216CE}" type="slidenum">
              <a:rPr/>
              <a:t>53</a:t>
            </a:fld>
            <a:endParaRPr/>
          </a:p>
        </p:txBody>
      </p:sp>
    </p:spTree>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bwMode="auto">
        <a:xfrm>
          <a:off x="0" y="0"/>
          <a:ext cx="0" cy="0"/>
          <a:chOff x="0" y="0"/>
          <a:chExt cx="0" cy="0"/>
        </a:xfrm>
      </p:grpSpPr>
      <p:sp>
        <p:nvSpPr>
          <p:cNvPr id="78736995" name="Slide Image Placeholder 1"/>
          <p:cNvSpPr>
            <a:spLocks noGrp="1" noRot="1" noChangeAspect="1"/>
          </p:cNvSpPr>
          <p:nvPr>
            <p:ph type="sldImg"/>
          </p:nvPr>
        </p:nvSpPr>
        <p:spPr bwMode="auto"/>
      </p:sp>
      <p:sp>
        <p:nvSpPr>
          <p:cNvPr id="145205680" name="Notes Placeholder 2"/>
          <p:cNvSpPr>
            <a:spLocks noGrp="1"/>
          </p:cNvSpPr>
          <p:nvPr>
            <p:ph type="body" idx="1"/>
          </p:nvPr>
        </p:nvSpPr>
        <p:spPr bwMode="auto"/>
        <p:txBody>
          <a:bodyPr/>
          <a:lstStyle/>
          <a:p>
            <a:pPr>
              <a:defRPr/>
            </a:pPr>
            <a:endParaRPr/>
          </a:p>
        </p:txBody>
      </p:sp>
      <p:sp>
        <p:nvSpPr>
          <p:cNvPr id="610962060" name="Slide Number Placeholder 3"/>
          <p:cNvSpPr>
            <a:spLocks noGrp="1"/>
          </p:cNvSpPr>
          <p:nvPr>
            <p:ph type="sldNum" sz="quarter" idx="10"/>
          </p:nvPr>
        </p:nvSpPr>
        <p:spPr bwMode="auto"/>
        <p:txBody>
          <a:bodyPr/>
          <a:lstStyle/>
          <a:p>
            <a:pPr>
              <a:defRPr/>
            </a:pPr>
            <a:fld id="{E2D27788-44EF-9670-63D3-D39CB97379A6}" type="slidenum">
              <a:rPr/>
              <a:t>54</a:t>
            </a:fld>
            <a:endParaRPr/>
          </a:p>
        </p:txBody>
      </p:sp>
    </p:spTree>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bwMode="auto">
        <a:xfrm>
          <a:off x="0" y="0"/>
          <a:ext cx="0" cy="0"/>
          <a:chOff x="0" y="0"/>
          <a:chExt cx="0" cy="0"/>
        </a:xfrm>
      </p:grpSpPr>
      <p:sp>
        <p:nvSpPr>
          <p:cNvPr id="1676925953" name="Slide Image Placeholder 1"/>
          <p:cNvSpPr>
            <a:spLocks noGrp="1" noRot="1" noChangeAspect="1"/>
          </p:cNvSpPr>
          <p:nvPr>
            <p:ph type="sldImg"/>
          </p:nvPr>
        </p:nvSpPr>
        <p:spPr bwMode="auto"/>
      </p:sp>
      <p:sp>
        <p:nvSpPr>
          <p:cNvPr id="1868348663" name="Notes Placeholder 2"/>
          <p:cNvSpPr>
            <a:spLocks noGrp="1"/>
          </p:cNvSpPr>
          <p:nvPr>
            <p:ph type="body" idx="1"/>
          </p:nvPr>
        </p:nvSpPr>
        <p:spPr bwMode="auto"/>
        <p:txBody>
          <a:bodyPr/>
          <a:lstStyle/>
          <a:p>
            <a:pPr>
              <a:defRPr/>
            </a:pPr>
            <a:endParaRPr/>
          </a:p>
        </p:txBody>
      </p:sp>
      <p:sp>
        <p:nvSpPr>
          <p:cNvPr id="1472811823" name="Slide Number Placeholder 3"/>
          <p:cNvSpPr>
            <a:spLocks noGrp="1"/>
          </p:cNvSpPr>
          <p:nvPr>
            <p:ph type="sldNum" sz="quarter" idx="10"/>
          </p:nvPr>
        </p:nvSpPr>
        <p:spPr bwMode="auto"/>
        <p:txBody>
          <a:bodyPr/>
          <a:lstStyle/>
          <a:p>
            <a:pPr>
              <a:defRPr/>
            </a:pPr>
            <a:fld id="{0FC44D81-D151-5D2C-D56B-0D224ABAF963}" type="slidenum">
              <a:rPr/>
              <a:t>55</a:t>
            </a:fld>
            <a:endParaRPr/>
          </a:p>
        </p:txBody>
      </p:sp>
    </p:spTree>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bwMode="auto">
        <a:xfrm>
          <a:off x="0" y="0"/>
          <a:ext cx="0" cy="0"/>
          <a:chOff x="0" y="0"/>
          <a:chExt cx="0" cy="0"/>
        </a:xfrm>
      </p:grpSpPr>
      <p:sp>
        <p:nvSpPr>
          <p:cNvPr id="226192993" name="Slide Image Placeholder 1"/>
          <p:cNvSpPr>
            <a:spLocks noGrp="1" noRot="1" noChangeAspect="1"/>
          </p:cNvSpPr>
          <p:nvPr>
            <p:ph type="sldImg"/>
          </p:nvPr>
        </p:nvSpPr>
        <p:spPr bwMode="auto"/>
      </p:sp>
      <p:sp>
        <p:nvSpPr>
          <p:cNvPr id="1444537717" name="Notes Placeholder 2"/>
          <p:cNvSpPr>
            <a:spLocks noGrp="1"/>
          </p:cNvSpPr>
          <p:nvPr>
            <p:ph type="body" idx="1"/>
          </p:nvPr>
        </p:nvSpPr>
        <p:spPr bwMode="auto"/>
        <p:txBody>
          <a:bodyPr/>
          <a:lstStyle/>
          <a:p>
            <a:pPr>
              <a:defRPr/>
            </a:pPr>
            <a:endParaRPr/>
          </a:p>
        </p:txBody>
      </p:sp>
      <p:sp>
        <p:nvSpPr>
          <p:cNvPr id="1966842640" name="Slide Number Placeholder 3"/>
          <p:cNvSpPr>
            <a:spLocks noGrp="1"/>
          </p:cNvSpPr>
          <p:nvPr>
            <p:ph type="sldNum" sz="quarter" idx="10"/>
          </p:nvPr>
        </p:nvSpPr>
        <p:spPr bwMode="auto"/>
        <p:txBody>
          <a:bodyPr/>
          <a:lstStyle/>
          <a:p>
            <a:pPr>
              <a:defRPr/>
            </a:pPr>
            <a:fld id="{746069E0-44D5-F7AB-C016-9669FC69F99B}" type="slidenum">
              <a:rPr/>
              <a:t>56</a:t>
            </a:fld>
            <a:endParaRPr/>
          </a:p>
        </p:txBody>
      </p:sp>
    </p:spTree>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bwMode="auto">
        <a:xfrm>
          <a:off x="0" y="0"/>
          <a:ext cx="0" cy="0"/>
          <a:chOff x="0" y="0"/>
          <a:chExt cx="0" cy="0"/>
        </a:xfrm>
      </p:grpSpPr>
      <p:sp>
        <p:nvSpPr>
          <p:cNvPr id="1239018006" name="Slide Image Placeholder 1"/>
          <p:cNvSpPr>
            <a:spLocks noGrp="1" noRot="1" noChangeAspect="1"/>
          </p:cNvSpPr>
          <p:nvPr>
            <p:ph type="sldImg"/>
          </p:nvPr>
        </p:nvSpPr>
        <p:spPr bwMode="auto"/>
      </p:sp>
      <p:sp>
        <p:nvSpPr>
          <p:cNvPr id="2112343652" name="Notes Placeholder 2"/>
          <p:cNvSpPr>
            <a:spLocks noGrp="1"/>
          </p:cNvSpPr>
          <p:nvPr>
            <p:ph type="body" idx="1"/>
          </p:nvPr>
        </p:nvSpPr>
        <p:spPr bwMode="auto"/>
        <p:txBody>
          <a:bodyPr/>
          <a:lstStyle/>
          <a:p>
            <a:pPr>
              <a:defRPr/>
            </a:pPr>
            <a:endParaRPr/>
          </a:p>
        </p:txBody>
      </p:sp>
      <p:sp>
        <p:nvSpPr>
          <p:cNvPr id="780124653" name="Slide Number Placeholder 3"/>
          <p:cNvSpPr>
            <a:spLocks noGrp="1"/>
          </p:cNvSpPr>
          <p:nvPr>
            <p:ph type="sldNum" sz="quarter" idx="10"/>
          </p:nvPr>
        </p:nvSpPr>
        <p:spPr bwMode="auto"/>
        <p:txBody>
          <a:bodyPr/>
          <a:lstStyle/>
          <a:p>
            <a:pPr>
              <a:defRPr/>
            </a:pPr>
            <a:fld id="{3B0CD9DC-3325-8A95-961C-7F96295B2B4C}" type="slidenum">
              <a:rPr/>
              <a:t>57</a:t>
            </a:fld>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showMasterPhAnim="0" matchingName="Timeline Start" userDrawn="1">
  <p:cSld name="Timeline Start">
    <p:spTree>
      <p:nvGrpSpPr>
        <p:cNvPr id="1" name=""/>
        <p:cNvGrpSpPr/>
        <p:nvPr/>
      </p:nvGrpSpPr>
      <p:grpSpPr bwMode="auto">
        <a:xfrm>
          <a:off x="0" y="0"/>
          <a:ext cx="0" cy="0"/>
          <a:chOff x="0" y="0"/>
          <a:chExt cx="0" cy="0"/>
        </a:xfrm>
      </p:grpSpPr>
      <p:cxnSp>
        <p:nvCxnSpPr>
          <p:cNvPr id="143997056" name="Google Shape;15;p15"/>
          <p:cNvCxnSpPr/>
          <p:nvPr/>
        </p:nvCxnSpPr>
        <p:spPr bwMode="auto">
          <a:xfrm>
            <a:off x="4416983" y="3663950"/>
            <a:ext cx="0" cy="1505531"/>
          </a:xfrm>
          <a:prstGeom prst="straightConnector1">
            <a:avLst/>
          </a:prstGeom>
          <a:noFill/>
          <a:ln w="9525" cap="flat" cmpd="sng">
            <a:solidFill>
              <a:schemeClr val="lt2"/>
            </a:solidFill>
            <a:prstDash val="solid"/>
            <a:round/>
            <a:headEnd type="oval" w="med" len="med"/>
            <a:tailEnd type="none" w="sm" len="sm"/>
          </a:ln>
        </p:spPr>
      </p:cxnSp>
      <p:cxnSp>
        <p:nvCxnSpPr>
          <p:cNvPr id="1400882884" name="Google Shape;16;p15"/>
          <p:cNvCxnSpPr/>
          <p:nvPr/>
        </p:nvCxnSpPr>
        <p:spPr bwMode="auto">
          <a:xfrm flipH="1">
            <a:off x="4419601" y="1483242"/>
            <a:ext cx="1" cy="1315772"/>
          </a:xfrm>
          <a:prstGeom prst="straightConnector1">
            <a:avLst/>
          </a:prstGeom>
          <a:noFill/>
          <a:ln w="9525" cap="flat" cmpd="sng">
            <a:solidFill>
              <a:schemeClr val="lt2"/>
            </a:solidFill>
            <a:prstDash val="solid"/>
            <a:round/>
            <a:headEnd type="oval" w="med" len="med"/>
            <a:tailEnd type="oval" w="med" len="med"/>
          </a:ln>
        </p:spPr>
      </p:cxn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PhAnim="0" matchingName="Title Slide - light" userDrawn="1">
  <p:cSld name="Title Slide - light">
    <p:spTree>
      <p:nvGrpSpPr>
        <p:cNvPr id="1" name=""/>
        <p:cNvGrpSpPr/>
        <p:nvPr/>
      </p:nvGrpSpPr>
      <p:grpSpPr bwMode="auto">
        <a:xfrm>
          <a:off x="0" y="0"/>
          <a:ext cx="0" cy="0"/>
          <a:chOff x="0" y="0"/>
          <a:chExt cx="0" cy="0"/>
        </a:xfrm>
      </p:grpSpPr>
      <p:sp>
        <p:nvSpPr>
          <p:cNvPr id="1194100949" name="Google Shape;18;p6"/>
          <p:cNvSpPr/>
          <p:nvPr/>
        </p:nvSpPr>
        <p:spPr bwMode="auto">
          <a:xfrm>
            <a:off x="0" y="4141550"/>
            <a:ext cx="9144000" cy="997490"/>
          </a:xfrm>
          <a:prstGeom prst="rect">
            <a:avLst/>
          </a:prstGeom>
          <a:solidFill>
            <a:srgbClr val="F2F2F2"/>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500"/>
              <a:buFont typeface="Arial"/>
              <a:buNone/>
              <a:defRPr/>
            </a:pPr>
            <a:endParaRPr sz="1500" b="0" i="0" u="none" strike="noStrike" cap="none">
              <a:solidFill>
                <a:schemeClr val="lt1"/>
              </a:solidFill>
              <a:latin typeface="Trebuchet MS"/>
              <a:ea typeface="Trebuchet MS"/>
              <a:cs typeface="Trebuchet MS"/>
            </a:endParaRPr>
          </a:p>
        </p:txBody>
      </p:sp>
      <p:sp>
        <p:nvSpPr>
          <p:cNvPr id="1161152598" name="Google Shape;19;p6"/>
          <p:cNvSpPr txBox="1">
            <a:spLocks noGrp="1"/>
          </p:cNvSpPr>
          <p:nvPr>
            <p:ph type="body" idx="1"/>
          </p:nvPr>
        </p:nvSpPr>
        <p:spPr bwMode="auto">
          <a:xfrm>
            <a:off x="358775" y="1122934"/>
            <a:ext cx="6524625" cy="981075"/>
          </a:xfrm>
          <a:prstGeom prst="rect">
            <a:avLst/>
          </a:prstGeom>
          <a:noFill/>
          <a:ln>
            <a:noFill/>
          </a:ln>
        </p:spPr>
        <p:txBody>
          <a:bodyPr spcFirstLastPara="1" wrap="square" lIns="217575" tIns="108775" rIns="217575" bIns="108775" anchor="t" anchorCtr="0">
            <a:normAutofit/>
          </a:bodyPr>
          <a:lstStyle>
            <a:lvl1pPr marL="457200" lvl="0" indent="-228600" algn="l">
              <a:lnSpc>
                <a:spcPct val="100000"/>
              </a:lnSpc>
              <a:spcBef>
                <a:spcPts val="0"/>
              </a:spcBef>
              <a:spcAft>
                <a:spcPts val="0"/>
              </a:spcAft>
              <a:buSzPts val="2400"/>
              <a:buNone/>
              <a:defRPr sz="3000"/>
            </a:lvl1pPr>
            <a:lvl2pPr marL="914400" lvl="1" indent="-320040" algn="l">
              <a:lnSpc>
                <a:spcPct val="100000"/>
              </a:lnSpc>
              <a:spcBef>
                <a:spcPts val="0"/>
              </a:spcBef>
              <a:spcAft>
                <a:spcPts val="0"/>
              </a:spcAft>
              <a:buSzPts val="1440"/>
              <a:buChar char="◻"/>
              <a:defRPr/>
            </a:lvl2pPr>
            <a:lvl3pPr marL="1371600" lvl="2" indent="-342900" algn="l">
              <a:lnSpc>
                <a:spcPct val="100000"/>
              </a:lnSpc>
              <a:spcBef>
                <a:spcPts val="0"/>
              </a:spcBef>
              <a:spcAft>
                <a:spcPts val="0"/>
              </a:spcAft>
              <a:buSzPts val="1800"/>
              <a:buChar char="&gt;"/>
              <a:defRPr/>
            </a:lvl3pPr>
            <a:lvl4pPr marL="1828800" lvl="3" indent="-342900" algn="l">
              <a:lnSpc>
                <a:spcPct val="100000"/>
              </a:lnSpc>
              <a:spcBef>
                <a:spcPts val="0"/>
              </a:spcBef>
              <a:spcAft>
                <a:spcPts val="0"/>
              </a:spcAft>
              <a:buSzPts val="1800"/>
              <a:buChar char="&gt;"/>
              <a:defRPr/>
            </a:lvl4pPr>
            <a:lvl5pPr marL="2286000" lvl="4" indent="-342900" algn="l">
              <a:lnSpc>
                <a:spcPct val="100000"/>
              </a:lnSpc>
              <a:spcBef>
                <a:spcPts val="0"/>
              </a:spcBef>
              <a:spcAft>
                <a:spcPts val="0"/>
              </a:spcAft>
              <a:buSzPts val="1800"/>
              <a:buChar char="&gt;"/>
              <a:defRPr/>
            </a:lvl5pPr>
            <a:lvl6pPr marL="2743200" lvl="5" indent="-342900" algn="l">
              <a:lnSpc>
                <a:spcPct val="100000"/>
              </a:lnSpc>
              <a:spcBef>
                <a:spcPts val="0"/>
              </a:spcBef>
              <a:spcAft>
                <a:spcPts val="0"/>
              </a:spcAft>
              <a:buClr>
                <a:schemeClr val="dk1"/>
              </a:buClr>
              <a:buSzPts val="1800"/>
              <a:buChar char="•"/>
              <a:defRPr/>
            </a:lvl6pPr>
            <a:lvl7pPr marL="3200400" lvl="6" indent="-342900" algn="l">
              <a:lnSpc>
                <a:spcPct val="100000"/>
              </a:lnSpc>
              <a:spcBef>
                <a:spcPts val="0"/>
              </a:spcBef>
              <a:spcAft>
                <a:spcPts val="0"/>
              </a:spcAft>
              <a:buClr>
                <a:schemeClr val="dk1"/>
              </a:buClr>
              <a:buSzPts val="1800"/>
              <a:buChar char="•"/>
              <a:defRPr/>
            </a:lvl7pPr>
            <a:lvl8pPr marL="3657600" lvl="7" indent="-342900" algn="l">
              <a:lnSpc>
                <a:spcPct val="100000"/>
              </a:lnSpc>
              <a:spcBef>
                <a:spcPts val="0"/>
              </a:spcBef>
              <a:spcAft>
                <a:spcPts val="0"/>
              </a:spcAft>
              <a:buClr>
                <a:schemeClr val="dk1"/>
              </a:buClr>
              <a:buSzPts val="1800"/>
              <a:buChar char="•"/>
              <a:defRPr/>
            </a:lvl8pPr>
            <a:lvl9pPr marL="4114800" lvl="8" indent="-342900" algn="l">
              <a:lnSpc>
                <a:spcPct val="100000"/>
              </a:lnSpc>
              <a:spcBef>
                <a:spcPts val="0"/>
              </a:spcBef>
              <a:spcAft>
                <a:spcPts val="0"/>
              </a:spcAft>
              <a:buClr>
                <a:schemeClr val="dk1"/>
              </a:buClr>
              <a:buSzPts val="1800"/>
              <a:buChar char="•"/>
              <a:defRPr/>
            </a:lvl9pPr>
          </a:lstStyle>
          <a:p>
            <a:pPr>
              <a:defRPr/>
            </a:pPr>
            <a:endParaRPr/>
          </a:p>
        </p:txBody>
      </p:sp>
      <p:sp>
        <p:nvSpPr>
          <p:cNvPr id="18534773" name="Google Shape;20;p6"/>
          <p:cNvSpPr/>
          <p:nvPr/>
        </p:nvSpPr>
        <p:spPr bwMode="auto">
          <a:xfrm rot="2654194">
            <a:off x="5682589" y="1643205"/>
            <a:ext cx="1775365" cy="1289096"/>
          </a:xfrm>
          <a:custGeom>
            <a:avLst/>
            <a:gdLst/>
            <a:ahLst/>
            <a:cxnLst/>
            <a:rect l="l" t="t" r="r" b="b"/>
            <a:pathLst>
              <a:path w="2752" h="1998" extrusionOk="0">
                <a:moveTo>
                  <a:pt x="2577" y="1142"/>
                </a:moveTo>
                <a:cubicBezTo>
                  <a:pt x="2543" y="1142"/>
                  <a:pt x="2517" y="1169"/>
                  <a:pt x="2517" y="1203"/>
                </a:cubicBezTo>
                <a:cubicBezTo>
                  <a:pt x="2517" y="1208"/>
                  <a:pt x="2518" y="1214"/>
                  <a:pt x="2519" y="1219"/>
                </a:cubicBezTo>
                <a:lnTo>
                  <a:pt x="2200" y="1355"/>
                </a:lnTo>
                <a:cubicBezTo>
                  <a:pt x="2191" y="1336"/>
                  <a:pt x="2176" y="1321"/>
                  <a:pt x="2156" y="1314"/>
                </a:cubicBezTo>
                <a:cubicBezTo>
                  <a:pt x="2136" y="1306"/>
                  <a:pt x="2114" y="1306"/>
                  <a:pt x="2094" y="1315"/>
                </a:cubicBezTo>
                <a:cubicBezTo>
                  <a:pt x="2079" y="1321"/>
                  <a:pt x="2066" y="1332"/>
                  <a:pt x="2057" y="1346"/>
                </a:cubicBezTo>
                <a:cubicBezTo>
                  <a:pt x="2055" y="1350"/>
                  <a:pt x="2053" y="1353"/>
                  <a:pt x="2052" y="1357"/>
                </a:cubicBezTo>
                <a:cubicBezTo>
                  <a:pt x="2006" y="1342"/>
                  <a:pt x="1780" y="1265"/>
                  <a:pt x="1553" y="1190"/>
                </a:cubicBezTo>
                <a:cubicBezTo>
                  <a:pt x="1441" y="1152"/>
                  <a:pt x="1354" y="1123"/>
                  <a:pt x="1285" y="1100"/>
                </a:cubicBezTo>
                <a:cubicBezTo>
                  <a:pt x="1292" y="1079"/>
                  <a:pt x="1295" y="1056"/>
                  <a:pt x="1295" y="1033"/>
                </a:cubicBezTo>
                <a:cubicBezTo>
                  <a:pt x="1294" y="899"/>
                  <a:pt x="1185" y="791"/>
                  <a:pt x="1051" y="791"/>
                </a:cubicBezTo>
                <a:cubicBezTo>
                  <a:pt x="973" y="792"/>
                  <a:pt x="904" y="829"/>
                  <a:pt x="860" y="886"/>
                </a:cubicBezTo>
                <a:lnTo>
                  <a:pt x="308" y="486"/>
                </a:lnTo>
                <a:lnTo>
                  <a:pt x="310" y="483"/>
                </a:lnTo>
                <a:cubicBezTo>
                  <a:pt x="319" y="470"/>
                  <a:pt x="323" y="454"/>
                  <a:pt x="323" y="438"/>
                </a:cubicBezTo>
                <a:cubicBezTo>
                  <a:pt x="322" y="425"/>
                  <a:pt x="319" y="413"/>
                  <a:pt x="313" y="402"/>
                </a:cubicBezTo>
                <a:lnTo>
                  <a:pt x="539" y="250"/>
                </a:lnTo>
                <a:cubicBezTo>
                  <a:pt x="545" y="257"/>
                  <a:pt x="552" y="263"/>
                  <a:pt x="562" y="267"/>
                </a:cubicBezTo>
                <a:cubicBezTo>
                  <a:pt x="593" y="279"/>
                  <a:pt x="628" y="264"/>
                  <a:pt x="640" y="233"/>
                </a:cubicBezTo>
                <a:cubicBezTo>
                  <a:pt x="652" y="202"/>
                  <a:pt x="637" y="167"/>
                  <a:pt x="606" y="154"/>
                </a:cubicBezTo>
                <a:cubicBezTo>
                  <a:pt x="575" y="142"/>
                  <a:pt x="540" y="157"/>
                  <a:pt x="528" y="188"/>
                </a:cubicBezTo>
                <a:cubicBezTo>
                  <a:pt x="521" y="205"/>
                  <a:pt x="523" y="223"/>
                  <a:pt x="531" y="238"/>
                </a:cubicBezTo>
                <a:lnTo>
                  <a:pt x="305" y="390"/>
                </a:lnTo>
                <a:cubicBezTo>
                  <a:pt x="290" y="371"/>
                  <a:pt x="266" y="359"/>
                  <a:pt x="240" y="359"/>
                </a:cubicBezTo>
                <a:cubicBezTo>
                  <a:pt x="231" y="359"/>
                  <a:pt x="223" y="361"/>
                  <a:pt x="215" y="364"/>
                </a:cubicBezTo>
                <a:lnTo>
                  <a:pt x="95" y="113"/>
                </a:lnTo>
                <a:cubicBezTo>
                  <a:pt x="113" y="102"/>
                  <a:pt x="125" y="80"/>
                  <a:pt x="123" y="57"/>
                </a:cubicBezTo>
                <a:cubicBezTo>
                  <a:pt x="120" y="24"/>
                  <a:pt x="90" y="0"/>
                  <a:pt x="57" y="3"/>
                </a:cubicBezTo>
                <a:cubicBezTo>
                  <a:pt x="24" y="6"/>
                  <a:pt x="0" y="35"/>
                  <a:pt x="3" y="68"/>
                </a:cubicBezTo>
                <a:cubicBezTo>
                  <a:pt x="6" y="102"/>
                  <a:pt x="35" y="126"/>
                  <a:pt x="68" y="123"/>
                </a:cubicBezTo>
                <a:cubicBezTo>
                  <a:pt x="73" y="122"/>
                  <a:pt x="78" y="121"/>
                  <a:pt x="82" y="120"/>
                </a:cubicBezTo>
                <a:lnTo>
                  <a:pt x="202" y="370"/>
                </a:lnTo>
                <a:cubicBezTo>
                  <a:pt x="190" y="376"/>
                  <a:pt x="180" y="386"/>
                  <a:pt x="172" y="398"/>
                </a:cubicBezTo>
                <a:cubicBezTo>
                  <a:pt x="164" y="411"/>
                  <a:pt x="160" y="426"/>
                  <a:pt x="160" y="442"/>
                </a:cubicBezTo>
                <a:cubicBezTo>
                  <a:pt x="161" y="464"/>
                  <a:pt x="170" y="484"/>
                  <a:pt x="185" y="499"/>
                </a:cubicBezTo>
                <a:cubicBezTo>
                  <a:pt x="201" y="514"/>
                  <a:pt x="222" y="522"/>
                  <a:pt x="243" y="521"/>
                </a:cubicBezTo>
                <a:cubicBezTo>
                  <a:pt x="267" y="521"/>
                  <a:pt x="289" y="510"/>
                  <a:pt x="303" y="492"/>
                </a:cubicBezTo>
                <a:lnTo>
                  <a:pt x="300" y="497"/>
                </a:lnTo>
                <a:lnTo>
                  <a:pt x="852" y="898"/>
                </a:lnTo>
                <a:cubicBezTo>
                  <a:pt x="825" y="937"/>
                  <a:pt x="809" y="984"/>
                  <a:pt x="809" y="1035"/>
                </a:cubicBezTo>
                <a:cubicBezTo>
                  <a:pt x="810" y="1129"/>
                  <a:pt x="863" y="1209"/>
                  <a:pt x="940" y="1250"/>
                </a:cubicBezTo>
                <a:lnTo>
                  <a:pt x="787" y="1560"/>
                </a:lnTo>
                <a:cubicBezTo>
                  <a:pt x="754" y="1544"/>
                  <a:pt x="716" y="1540"/>
                  <a:pt x="678" y="1551"/>
                </a:cubicBezTo>
                <a:cubicBezTo>
                  <a:pt x="644" y="1562"/>
                  <a:pt x="614" y="1585"/>
                  <a:pt x="596" y="1615"/>
                </a:cubicBezTo>
                <a:cubicBezTo>
                  <a:pt x="591" y="1622"/>
                  <a:pt x="588" y="1630"/>
                  <a:pt x="584" y="1638"/>
                </a:cubicBezTo>
                <a:lnTo>
                  <a:pt x="152" y="1492"/>
                </a:lnTo>
                <a:cubicBezTo>
                  <a:pt x="156" y="1476"/>
                  <a:pt x="154" y="1460"/>
                  <a:pt x="145" y="1445"/>
                </a:cubicBezTo>
                <a:cubicBezTo>
                  <a:pt x="128" y="1417"/>
                  <a:pt x="91" y="1408"/>
                  <a:pt x="62" y="1425"/>
                </a:cubicBezTo>
                <a:cubicBezTo>
                  <a:pt x="34" y="1443"/>
                  <a:pt x="25" y="1480"/>
                  <a:pt x="42" y="1508"/>
                </a:cubicBezTo>
                <a:cubicBezTo>
                  <a:pt x="60" y="1537"/>
                  <a:pt x="97" y="1546"/>
                  <a:pt x="125" y="1528"/>
                </a:cubicBezTo>
                <a:cubicBezTo>
                  <a:pt x="135" y="1522"/>
                  <a:pt x="142" y="1514"/>
                  <a:pt x="147" y="1505"/>
                </a:cubicBezTo>
                <a:lnTo>
                  <a:pt x="580" y="1651"/>
                </a:lnTo>
                <a:cubicBezTo>
                  <a:pt x="571" y="1679"/>
                  <a:pt x="571" y="1709"/>
                  <a:pt x="580" y="1737"/>
                </a:cubicBezTo>
                <a:cubicBezTo>
                  <a:pt x="604" y="1815"/>
                  <a:pt x="687" y="1859"/>
                  <a:pt x="765" y="1835"/>
                </a:cubicBezTo>
                <a:cubicBezTo>
                  <a:pt x="800" y="1824"/>
                  <a:pt x="829" y="1802"/>
                  <a:pt x="848" y="1771"/>
                </a:cubicBezTo>
                <a:cubicBezTo>
                  <a:pt x="870" y="1735"/>
                  <a:pt x="876" y="1690"/>
                  <a:pt x="864" y="1649"/>
                </a:cubicBezTo>
                <a:cubicBezTo>
                  <a:pt x="853" y="1614"/>
                  <a:pt x="829" y="1585"/>
                  <a:pt x="800" y="1567"/>
                </a:cubicBezTo>
                <a:lnTo>
                  <a:pt x="953" y="1256"/>
                </a:lnTo>
                <a:cubicBezTo>
                  <a:pt x="984" y="1269"/>
                  <a:pt x="1018" y="1277"/>
                  <a:pt x="1053" y="1277"/>
                </a:cubicBezTo>
                <a:cubicBezTo>
                  <a:pt x="1159" y="1276"/>
                  <a:pt x="1248" y="1208"/>
                  <a:pt x="1281" y="1114"/>
                </a:cubicBezTo>
                <a:cubicBezTo>
                  <a:pt x="1504" y="1188"/>
                  <a:pt x="1833" y="1299"/>
                  <a:pt x="2047" y="1371"/>
                </a:cubicBezTo>
                <a:cubicBezTo>
                  <a:pt x="2043" y="1387"/>
                  <a:pt x="2045" y="1405"/>
                  <a:pt x="2052" y="1421"/>
                </a:cubicBezTo>
                <a:cubicBezTo>
                  <a:pt x="2060" y="1441"/>
                  <a:pt x="2076" y="1457"/>
                  <a:pt x="2096" y="1465"/>
                </a:cubicBezTo>
                <a:cubicBezTo>
                  <a:pt x="2117" y="1473"/>
                  <a:pt x="2139" y="1472"/>
                  <a:pt x="2158" y="1464"/>
                </a:cubicBezTo>
                <a:cubicBezTo>
                  <a:pt x="2165" y="1460"/>
                  <a:pt x="2172" y="1456"/>
                  <a:pt x="2178" y="1452"/>
                </a:cubicBezTo>
                <a:cubicBezTo>
                  <a:pt x="2309" y="1583"/>
                  <a:pt x="2539" y="1801"/>
                  <a:pt x="2636" y="1892"/>
                </a:cubicBezTo>
                <a:cubicBezTo>
                  <a:pt x="2622" y="1910"/>
                  <a:pt x="2618" y="1935"/>
                  <a:pt x="2630" y="1957"/>
                </a:cubicBezTo>
                <a:cubicBezTo>
                  <a:pt x="2645" y="1987"/>
                  <a:pt x="2681" y="1998"/>
                  <a:pt x="2711" y="1983"/>
                </a:cubicBezTo>
                <a:cubicBezTo>
                  <a:pt x="2741" y="1967"/>
                  <a:pt x="2752" y="1931"/>
                  <a:pt x="2737" y="1901"/>
                </a:cubicBezTo>
                <a:cubicBezTo>
                  <a:pt x="2721" y="1872"/>
                  <a:pt x="2685" y="1860"/>
                  <a:pt x="2655" y="1876"/>
                </a:cubicBezTo>
                <a:cubicBezTo>
                  <a:pt x="2652" y="1877"/>
                  <a:pt x="2649" y="1880"/>
                  <a:pt x="2646" y="1882"/>
                </a:cubicBezTo>
                <a:cubicBezTo>
                  <a:pt x="2549" y="1791"/>
                  <a:pt x="2319" y="1573"/>
                  <a:pt x="2188" y="1442"/>
                </a:cubicBezTo>
                <a:cubicBezTo>
                  <a:pt x="2191" y="1439"/>
                  <a:pt x="2193" y="1435"/>
                  <a:pt x="2195" y="1432"/>
                </a:cubicBezTo>
                <a:cubicBezTo>
                  <a:pt x="2207" y="1413"/>
                  <a:pt x="2210" y="1390"/>
                  <a:pt x="2205" y="1369"/>
                </a:cubicBezTo>
                <a:lnTo>
                  <a:pt x="2525" y="1232"/>
                </a:lnTo>
                <a:cubicBezTo>
                  <a:pt x="2536" y="1250"/>
                  <a:pt x="2555" y="1263"/>
                  <a:pt x="2578" y="1262"/>
                </a:cubicBezTo>
                <a:cubicBezTo>
                  <a:pt x="2611" y="1262"/>
                  <a:pt x="2638" y="1235"/>
                  <a:pt x="2637" y="1202"/>
                </a:cubicBezTo>
                <a:cubicBezTo>
                  <a:pt x="2637" y="1168"/>
                  <a:pt x="2610" y="1142"/>
                  <a:pt x="2577" y="1142"/>
                </a:cubicBezTo>
                <a:moveTo>
                  <a:pt x="243" y="507"/>
                </a:moveTo>
                <a:cubicBezTo>
                  <a:pt x="225" y="507"/>
                  <a:pt x="208" y="501"/>
                  <a:pt x="195" y="489"/>
                </a:cubicBezTo>
                <a:cubicBezTo>
                  <a:pt x="183" y="476"/>
                  <a:pt x="175" y="460"/>
                  <a:pt x="175" y="442"/>
                </a:cubicBezTo>
                <a:cubicBezTo>
                  <a:pt x="174" y="429"/>
                  <a:pt x="178" y="416"/>
                  <a:pt x="185" y="405"/>
                </a:cubicBezTo>
                <a:cubicBezTo>
                  <a:pt x="197" y="386"/>
                  <a:pt x="217" y="374"/>
                  <a:pt x="240" y="374"/>
                </a:cubicBezTo>
                <a:cubicBezTo>
                  <a:pt x="277" y="373"/>
                  <a:pt x="307" y="402"/>
                  <a:pt x="308" y="439"/>
                </a:cubicBezTo>
                <a:cubicBezTo>
                  <a:pt x="308" y="452"/>
                  <a:pt x="305" y="464"/>
                  <a:pt x="298" y="475"/>
                </a:cubicBezTo>
                <a:cubicBezTo>
                  <a:pt x="286" y="495"/>
                  <a:pt x="266" y="506"/>
                  <a:pt x="243" y="507"/>
                </a:cubicBezTo>
                <a:moveTo>
                  <a:pt x="850" y="1654"/>
                </a:moveTo>
                <a:cubicBezTo>
                  <a:pt x="861" y="1691"/>
                  <a:pt x="856" y="1731"/>
                  <a:pt x="836" y="1764"/>
                </a:cubicBezTo>
                <a:cubicBezTo>
                  <a:pt x="819" y="1791"/>
                  <a:pt x="792" y="1812"/>
                  <a:pt x="761" y="1821"/>
                </a:cubicBezTo>
                <a:cubicBezTo>
                  <a:pt x="691" y="1843"/>
                  <a:pt x="615" y="1803"/>
                  <a:pt x="594" y="1733"/>
                </a:cubicBezTo>
                <a:cubicBezTo>
                  <a:pt x="585" y="1705"/>
                  <a:pt x="586" y="1676"/>
                  <a:pt x="595" y="1649"/>
                </a:cubicBezTo>
                <a:lnTo>
                  <a:pt x="596" y="1648"/>
                </a:lnTo>
                <a:cubicBezTo>
                  <a:pt x="599" y="1639"/>
                  <a:pt x="603" y="1631"/>
                  <a:pt x="608" y="1623"/>
                </a:cubicBezTo>
                <a:cubicBezTo>
                  <a:pt x="625" y="1595"/>
                  <a:pt x="651" y="1575"/>
                  <a:pt x="682" y="1565"/>
                </a:cubicBezTo>
                <a:cubicBezTo>
                  <a:pt x="753" y="1543"/>
                  <a:pt x="828" y="1583"/>
                  <a:pt x="850" y="1654"/>
                </a:cubicBezTo>
                <a:close/>
                <a:moveTo>
                  <a:pt x="2183" y="1424"/>
                </a:moveTo>
                <a:cubicBezTo>
                  <a:pt x="2176" y="1436"/>
                  <a:pt x="2165" y="1445"/>
                  <a:pt x="2153" y="1450"/>
                </a:cubicBezTo>
                <a:cubicBezTo>
                  <a:pt x="2136" y="1457"/>
                  <a:pt x="2118" y="1458"/>
                  <a:pt x="2102" y="1451"/>
                </a:cubicBezTo>
                <a:cubicBezTo>
                  <a:pt x="2085" y="1445"/>
                  <a:pt x="2072" y="1432"/>
                  <a:pt x="2065" y="1416"/>
                </a:cubicBezTo>
                <a:cubicBezTo>
                  <a:pt x="2056" y="1396"/>
                  <a:pt x="2058" y="1373"/>
                  <a:pt x="2069" y="1354"/>
                </a:cubicBezTo>
                <a:cubicBezTo>
                  <a:pt x="2077" y="1342"/>
                  <a:pt x="2087" y="1333"/>
                  <a:pt x="2100" y="1328"/>
                </a:cubicBezTo>
                <a:cubicBezTo>
                  <a:pt x="2116" y="1321"/>
                  <a:pt x="2134" y="1321"/>
                  <a:pt x="2151" y="1327"/>
                </a:cubicBezTo>
                <a:cubicBezTo>
                  <a:pt x="2167" y="1334"/>
                  <a:pt x="2180" y="1346"/>
                  <a:pt x="2187" y="1363"/>
                </a:cubicBezTo>
                <a:cubicBezTo>
                  <a:pt x="2196" y="1383"/>
                  <a:pt x="2194" y="1406"/>
                  <a:pt x="2183" y="1424"/>
                </a:cubicBezTo>
              </a:path>
            </a:pathLst>
          </a:custGeom>
          <a:solidFill>
            <a:schemeClr val="accent4"/>
          </a:solidFill>
          <a:ln>
            <a:noFill/>
          </a:ln>
          <a:effectLst>
            <a:outerShdw blurRad="152400" dist="139700" dir="2520000" sx="92000" sy="92000" algn="ctr" rotWithShape="0">
              <a:srgbClr val="000000">
                <a:alpha val="18431"/>
              </a:srgbClr>
            </a:outerShdw>
          </a:effectLst>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500"/>
              <a:buFont typeface="Arial"/>
              <a:buNone/>
              <a:defRPr/>
            </a:pPr>
            <a:endParaRPr sz="1500" b="0" i="0" u="none" strike="noStrike" cap="none">
              <a:solidFill>
                <a:schemeClr val="dk1"/>
              </a:solidFill>
              <a:latin typeface="Trebuchet MS"/>
              <a:ea typeface="Trebuchet MS"/>
              <a:cs typeface="Trebuchet MS"/>
            </a:endParaRPr>
          </a:p>
        </p:txBody>
      </p:sp>
      <p:sp>
        <p:nvSpPr>
          <p:cNvPr id="955885995" name="Google Shape;21;p6"/>
          <p:cNvSpPr/>
          <p:nvPr/>
        </p:nvSpPr>
        <p:spPr bwMode="auto">
          <a:xfrm rot="2654194">
            <a:off x="3015230" y="2577859"/>
            <a:ext cx="963800" cy="1159461"/>
          </a:xfrm>
          <a:custGeom>
            <a:avLst/>
            <a:gdLst/>
            <a:ahLst/>
            <a:cxnLst/>
            <a:rect l="l" t="t" r="r" b="b"/>
            <a:pathLst>
              <a:path w="1808" h="2175" extrusionOk="0">
                <a:moveTo>
                  <a:pt x="1736" y="5"/>
                </a:moveTo>
                <a:cubicBezTo>
                  <a:pt x="1703" y="9"/>
                  <a:pt x="1680" y="40"/>
                  <a:pt x="1684" y="73"/>
                </a:cubicBezTo>
                <a:cubicBezTo>
                  <a:pt x="1686" y="85"/>
                  <a:pt x="1692" y="96"/>
                  <a:pt x="1700" y="105"/>
                </a:cubicBezTo>
                <a:lnTo>
                  <a:pt x="1565" y="263"/>
                </a:lnTo>
                <a:cubicBezTo>
                  <a:pt x="1551" y="254"/>
                  <a:pt x="1535" y="248"/>
                  <a:pt x="1517" y="249"/>
                </a:cubicBezTo>
                <a:cubicBezTo>
                  <a:pt x="1488" y="251"/>
                  <a:pt x="1464" y="270"/>
                  <a:pt x="1454" y="296"/>
                </a:cubicBezTo>
                <a:lnTo>
                  <a:pt x="980" y="225"/>
                </a:lnTo>
                <a:cubicBezTo>
                  <a:pt x="983" y="204"/>
                  <a:pt x="982" y="182"/>
                  <a:pt x="975" y="160"/>
                </a:cubicBezTo>
                <a:cubicBezTo>
                  <a:pt x="964" y="123"/>
                  <a:pt x="938" y="92"/>
                  <a:pt x="903" y="73"/>
                </a:cubicBezTo>
                <a:cubicBezTo>
                  <a:pt x="868" y="54"/>
                  <a:pt x="828" y="51"/>
                  <a:pt x="790" y="62"/>
                </a:cubicBezTo>
                <a:cubicBezTo>
                  <a:pt x="755" y="73"/>
                  <a:pt x="726" y="96"/>
                  <a:pt x="707" y="126"/>
                </a:cubicBezTo>
                <a:cubicBezTo>
                  <a:pt x="685" y="163"/>
                  <a:pt x="679" y="207"/>
                  <a:pt x="692" y="248"/>
                </a:cubicBezTo>
                <a:cubicBezTo>
                  <a:pt x="695" y="260"/>
                  <a:pt x="701" y="272"/>
                  <a:pt x="707" y="282"/>
                </a:cubicBezTo>
                <a:lnTo>
                  <a:pt x="456" y="460"/>
                </a:lnTo>
                <a:cubicBezTo>
                  <a:pt x="445" y="448"/>
                  <a:pt x="430" y="440"/>
                  <a:pt x="413" y="437"/>
                </a:cubicBezTo>
                <a:lnTo>
                  <a:pt x="418" y="231"/>
                </a:lnTo>
                <a:cubicBezTo>
                  <a:pt x="432" y="229"/>
                  <a:pt x="446" y="223"/>
                  <a:pt x="456" y="212"/>
                </a:cubicBezTo>
                <a:cubicBezTo>
                  <a:pt x="479" y="188"/>
                  <a:pt x="478" y="149"/>
                  <a:pt x="453" y="127"/>
                </a:cubicBezTo>
                <a:cubicBezTo>
                  <a:pt x="429" y="104"/>
                  <a:pt x="391" y="105"/>
                  <a:pt x="368" y="130"/>
                </a:cubicBezTo>
                <a:cubicBezTo>
                  <a:pt x="345" y="154"/>
                  <a:pt x="347" y="192"/>
                  <a:pt x="371" y="215"/>
                </a:cubicBezTo>
                <a:cubicBezTo>
                  <a:pt x="380" y="224"/>
                  <a:pt x="392" y="229"/>
                  <a:pt x="404" y="230"/>
                </a:cubicBezTo>
                <a:lnTo>
                  <a:pt x="399" y="436"/>
                </a:lnTo>
                <a:lnTo>
                  <a:pt x="396" y="436"/>
                </a:lnTo>
                <a:cubicBezTo>
                  <a:pt x="382" y="437"/>
                  <a:pt x="369" y="442"/>
                  <a:pt x="358" y="450"/>
                </a:cubicBezTo>
                <a:lnTo>
                  <a:pt x="106" y="120"/>
                </a:lnTo>
                <a:cubicBezTo>
                  <a:pt x="119" y="107"/>
                  <a:pt x="127" y="88"/>
                  <a:pt x="124" y="69"/>
                </a:cubicBezTo>
                <a:cubicBezTo>
                  <a:pt x="119" y="36"/>
                  <a:pt x="89" y="13"/>
                  <a:pt x="56" y="17"/>
                </a:cubicBezTo>
                <a:cubicBezTo>
                  <a:pt x="23" y="22"/>
                  <a:pt x="0" y="52"/>
                  <a:pt x="4" y="85"/>
                </a:cubicBezTo>
                <a:cubicBezTo>
                  <a:pt x="9" y="118"/>
                  <a:pt x="39" y="141"/>
                  <a:pt x="72" y="137"/>
                </a:cubicBezTo>
                <a:cubicBezTo>
                  <a:pt x="81" y="135"/>
                  <a:pt x="88" y="133"/>
                  <a:pt x="95" y="129"/>
                </a:cubicBezTo>
                <a:lnTo>
                  <a:pt x="347" y="459"/>
                </a:lnTo>
                <a:cubicBezTo>
                  <a:pt x="334" y="474"/>
                  <a:pt x="326" y="493"/>
                  <a:pt x="327" y="514"/>
                </a:cubicBezTo>
                <a:cubicBezTo>
                  <a:pt x="330" y="555"/>
                  <a:pt x="365" y="586"/>
                  <a:pt x="406" y="583"/>
                </a:cubicBezTo>
                <a:cubicBezTo>
                  <a:pt x="447" y="580"/>
                  <a:pt x="477" y="545"/>
                  <a:pt x="475" y="504"/>
                </a:cubicBezTo>
                <a:cubicBezTo>
                  <a:pt x="474" y="492"/>
                  <a:pt x="470" y="481"/>
                  <a:pt x="464" y="472"/>
                </a:cubicBezTo>
                <a:lnTo>
                  <a:pt x="715" y="294"/>
                </a:lnTo>
                <a:cubicBezTo>
                  <a:pt x="752" y="342"/>
                  <a:pt x="816" y="365"/>
                  <a:pt x="877" y="346"/>
                </a:cubicBezTo>
                <a:cubicBezTo>
                  <a:pt x="893" y="341"/>
                  <a:pt x="908" y="334"/>
                  <a:pt x="921" y="324"/>
                </a:cubicBezTo>
                <a:lnTo>
                  <a:pt x="1235" y="723"/>
                </a:lnTo>
                <a:cubicBezTo>
                  <a:pt x="1151" y="792"/>
                  <a:pt x="1113" y="907"/>
                  <a:pt x="1147" y="1017"/>
                </a:cubicBezTo>
                <a:cubicBezTo>
                  <a:pt x="1175" y="1108"/>
                  <a:pt x="1247" y="1174"/>
                  <a:pt x="1332" y="1199"/>
                </a:cubicBezTo>
                <a:lnTo>
                  <a:pt x="1111" y="2018"/>
                </a:lnTo>
                <a:cubicBezTo>
                  <a:pt x="1097" y="2016"/>
                  <a:pt x="1083" y="2017"/>
                  <a:pt x="1069" y="2022"/>
                </a:cubicBezTo>
                <a:cubicBezTo>
                  <a:pt x="1031" y="2038"/>
                  <a:pt x="1013" y="2081"/>
                  <a:pt x="1028" y="2119"/>
                </a:cubicBezTo>
                <a:cubicBezTo>
                  <a:pt x="1043" y="2157"/>
                  <a:pt x="1087" y="2175"/>
                  <a:pt x="1124" y="2159"/>
                </a:cubicBezTo>
                <a:cubicBezTo>
                  <a:pt x="1156" y="2146"/>
                  <a:pt x="1174" y="2113"/>
                  <a:pt x="1169" y="2081"/>
                </a:cubicBezTo>
                <a:lnTo>
                  <a:pt x="1567" y="1985"/>
                </a:lnTo>
                <a:cubicBezTo>
                  <a:pt x="1576" y="2008"/>
                  <a:pt x="1597" y="2024"/>
                  <a:pt x="1623" y="2025"/>
                </a:cubicBezTo>
                <a:cubicBezTo>
                  <a:pt x="1656" y="2025"/>
                  <a:pt x="1683" y="1998"/>
                  <a:pt x="1684" y="1965"/>
                </a:cubicBezTo>
                <a:cubicBezTo>
                  <a:pt x="1684" y="1932"/>
                  <a:pt x="1658" y="1905"/>
                  <a:pt x="1624" y="1904"/>
                </a:cubicBezTo>
                <a:cubicBezTo>
                  <a:pt x="1591" y="1904"/>
                  <a:pt x="1564" y="1930"/>
                  <a:pt x="1563" y="1964"/>
                </a:cubicBezTo>
                <a:cubicBezTo>
                  <a:pt x="1563" y="1966"/>
                  <a:pt x="1564" y="1969"/>
                  <a:pt x="1564" y="1971"/>
                </a:cubicBezTo>
                <a:lnTo>
                  <a:pt x="1166" y="2067"/>
                </a:lnTo>
                <a:lnTo>
                  <a:pt x="1165" y="2063"/>
                </a:lnTo>
                <a:cubicBezTo>
                  <a:pt x="1157" y="2044"/>
                  <a:pt x="1142" y="2030"/>
                  <a:pt x="1125" y="2023"/>
                </a:cubicBezTo>
                <a:lnTo>
                  <a:pt x="1346" y="1203"/>
                </a:lnTo>
                <a:cubicBezTo>
                  <a:pt x="1392" y="1214"/>
                  <a:pt x="1442" y="1214"/>
                  <a:pt x="1491" y="1198"/>
                </a:cubicBezTo>
                <a:cubicBezTo>
                  <a:pt x="1637" y="1154"/>
                  <a:pt x="1718" y="1000"/>
                  <a:pt x="1673" y="854"/>
                </a:cubicBezTo>
                <a:cubicBezTo>
                  <a:pt x="1629" y="709"/>
                  <a:pt x="1474" y="627"/>
                  <a:pt x="1329" y="672"/>
                </a:cubicBezTo>
                <a:cubicBezTo>
                  <a:pt x="1298" y="682"/>
                  <a:pt x="1271" y="696"/>
                  <a:pt x="1246" y="715"/>
                </a:cubicBezTo>
                <a:lnTo>
                  <a:pt x="932" y="315"/>
                </a:lnTo>
                <a:cubicBezTo>
                  <a:pt x="943" y="306"/>
                  <a:pt x="952" y="295"/>
                  <a:pt x="960" y="282"/>
                </a:cubicBezTo>
                <a:cubicBezTo>
                  <a:pt x="968" y="269"/>
                  <a:pt x="974" y="254"/>
                  <a:pt x="978" y="239"/>
                </a:cubicBezTo>
                <a:lnTo>
                  <a:pt x="1450" y="310"/>
                </a:lnTo>
                <a:cubicBezTo>
                  <a:pt x="1449" y="316"/>
                  <a:pt x="1448" y="322"/>
                  <a:pt x="1448" y="328"/>
                </a:cubicBezTo>
                <a:cubicBezTo>
                  <a:pt x="1451" y="369"/>
                  <a:pt x="1486" y="400"/>
                  <a:pt x="1527" y="397"/>
                </a:cubicBezTo>
                <a:cubicBezTo>
                  <a:pt x="1568" y="394"/>
                  <a:pt x="1599" y="359"/>
                  <a:pt x="1596" y="318"/>
                </a:cubicBezTo>
                <a:cubicBezTo>
                  <a:pt x="1595" y="300"/>
                  <a:pt x="1587" y="284"/>
                  <a:pt x="1575" y="272"/>
                </a:cubicBezTo>
                <a:lnTo>
                  <a:pt x="1711" y="114"/>
                </a:lnTo>
                <a:cubicBezTo>
                  <a:pt x="1722" y="122"/>
                  <a:pt x="1737" y="126"/>
                  <a:pt x="1752" y="124"/>
                </a:cubicBezTo>
                <a:cubicBezTo>
                  <a:pt x="1785" y="119"/>
                  <a:pt x="1808" y="89"/>
                  <a:pt x="1804" y="56"/>
                </a:cubicBezTo>
                <a:cubicBezTo>
                  <a:pt x="1799" y="23"/>
                  <a:pt x="1769" y="0"/>
                  <a:pt x="1736" y="5"/>
                </a:cubicBezTo>
                <a:moveTo>
                  <a:pt x="873" y="332"/>
                </a:moveTo>
                <a:cubicBezTo>
                  <a:pt x="802" y="354"/>
                  <a:pt x="727" y="314"/>
                  <a:pt x="705" y="244"/>
                </a:cubicBezTo>
                <a:cubicBezTo>
                  <a:pt x="694" y="207"/>
                  <a:pt x="699" y="167"/>
                  <a:pt x="719" y="134"/>
                </a:cubicBezTo>
                <a:cubicBezTo>
                  <a:pt x="736" y="106"/>
                  <a:pt x="763" y="86"/>
                  <a:pt x="794" y="76"/>
                </a:cubicBezTo>
                <a:cubicBezTo>
                  <a:pt x="828" y="66"/>
                  <a:pt x="864" y="69"/>
                  <a:pt x="896" y="86"/>
                </a:cubicBezTo>
                <a:cubicBezTo>
                  <a:pt x="928" y="102"/>
                  <a:pt x="951" y="130"/>
                  <a:pt x="961" y="165"/>
                </a:cubicBezTo>
                <a:cubicBezTo>
                  <a:pt x="973" y="202"/>
                  <a:pt x="968" y="242"/>
                  <a:pt x="947" y="275"/>
                </a:cubicBezTo>
                <a:cubicBezTo>
                  <a:pt x="930" y="302"/>
                  <a:pt x="904" y="323"/>
                  <a:pt x="873" y="332"/>
                </a:cubicBezTo>
                <a:close/>
              </a:path>
            </a:pathLst>
          </a:custGeom>
          <a:solidFill>
            <a:schemeClr val="accent4"/>
          </a:solidFill>
          <a:ln>
            <a:noFill/>
          </a:ln>
          <a:effectLst>
            <a:outerShdw blurRad="152400" dist="139700" dir="2520000" sx="92000" sy="92000" algn="ctr" rotWithShape="0">
              <a:srgbClr val="000000">
                <a:alpha val="18431"/>
              </a:srgbClr>
            </a:outerShdw>
          </a:effectLst>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500"/>
              <a:buFont typeface="Arial"/>
              <a:buNone/>
              <a:defRPr/>
            </a:pPr>
            <a:endParaRPr sz="1500" b="0" i="0" u="none" strike="noStrike" cap="none">
              <a:solidFill>
                <a:schemeClr val="dk1"/>
              </a:solidFill>
              <a:latin typeface="Trebuchet MS"/>
              <a:ea typeface="Trebuchet MS"/>
              <a:cs typeface="Trebuchet MS"/>
            </a:endParaRPr>
          </a:p>
        </p:txBody>
      </p:sp>
      <p:sp>
        <p:nvSpPr>
          <p:cNvPr id="1119712635" name="Google Shape;22;p6"/>
          <p:cNvSpPr/>
          <p:nvPr/>
        </p:nvSpPr>
        <p:spPr bwMode="auto">
          <a:xfrm rot="2654194">
            <a:off x="3661174" y="1663299"/>
            <a:ext cx="1821652" cy="1578517"/>
          </a:xfrm>
          <a:custGeom>
            <a:avLst/>
            <a:gdLst/>
            <a:ahLst/>
            <a:cxnLst/>
            <a:rect l="l" t="t" r="r" b="b"/>
            <a:pathLst>
              <a:path w="2825" h="2446" extrusionOk="0">
                <a:moveTo>
                  <a:pt x="2738" y="10"/>
                </a:moveTo>
                <a:cubicBezTo>
                  <a:pt x="2706" y="21"/>
                  <a:pt x="2689" y="55"/>
                  <a:pt x="2700" y="87"/>
                </a:cubicBezTo>
                <a:cubicBezTo>
                  <a:pt x="2700" y="89"/>
                  <a:pt x="2701" y="90"/>
                  <a:pt x="2702" y="92"/>
                </a:cubicBezTo>
                <a:lnTo>
                  <a:pt x="2284" y="411"/>
                </a:lnTo>
                <a:cubicBezTo>
                  <a:pt x="2278" y="405"/>
                  <a:pt x="2272" y="399"/>
                  <a:pt x="2264" y="394"/>
                </a:cubicBezTo>
                <a:cubicBezTo>
                  <a:pt x="2246" y="384"/>
                  <a:pt x="2225" y="381"/>
                  <a:pt x="2204" y="386"/>
                </a:cubicBezTo>
                <a:lnTo>
                  <a:pt x="2146" y="225"/>
                </a:lnTo>
                <a:cubicBezTo>
                  <a:pt x="2162" y="217"/>
                  <a:pt x="2175" y="200"/>
                  <a:pt x="2178" y="180"/>
                </a:cubicBezTo>
                <a:cubicBezTo>
                  <a:pt x="2183" y="147"/>
                  <a:pt x="2160" y="117"/>
                  <a:pt x="2127" y="112"/>
                </a:cubicBezTo>
                <a:cubicBezTo>
                  <a:pt x="2094" y="107"/>
                  <a:pt x="2063" y="130"/>
                  <a:pt x="2058" y="163"/>
                </a:cubicBezTo>
                <a:cubicBezTo>
                  <a:pt x="2054" y="196"/>
                  <a:pt x="2076" y="226"/>
                  <a:pt x="2109" y="231"/>
                </a:cubicBezTo>
                <a:cubicBezTo>
                  <a:pt x="2117" y="232"/>
                  <a:pt x="2125" y="232"/>
                  <a:pt x="2132" y="230"/>
                </a:cubicBezTo>
                <a:lnTo>
                  <a:pt x="2191" y="390"/>
                </a:lnTo>
                <a:cubicBezTo>
                  <a:pt x="2176" y="397"/>
                  <a:pt x="2163" y="408"/>
                  <a:pt x="2154" y="422"/>
                </a:cubicBezTo>
                <a:cubicBezTo>
                  <a:pt x="2142" y="441"/>
                  <a:pt x="2139" y="463"/>
                  <a:pt x="2145" y="485"/>
                </a:cubicBezTo>
                <a:cubicBezTo>
                  <a:pt x="2151" y="508"/>
                  <a:pt x="2166" y="526"/>
                  <a:pt x="2186" y="536"/>
                </a:cubicBezTo>
                <a:lnTo>
                  <a:pt x="1788" y="1156"/>
                </a:lnTo>
                <a:cubicBezTo>
                  <a:pt x="1723" y="1117"/>
                  <a:pt x="1643" y="1104"/>
                  <a:pt x="1564" y="1128"/>
                </a:cubicBezTo>
                <a:cubicBezTo>
                  <a:pt x="1445" y="1165"/>
                  <a:pt x="1369" y="1276"/>
                  <a:pt x="1370" y="1395"/>
                </a:cubicBezTo>
                <a:lnTo>
                  <a:pt x="877" y="1415"/>
                </a:lnTo>
                <a:cubicBezTo>
                  <a:pt x="876" y="1404"/>
                  <a:pt x="874" y="1393"/>
                  <a:pt x="871" y="1382"/>
                </a:cubicBezTo>
                <a:cubicBezTo>
                  <a:pt x="865" y="1365"/>
                  <a:pt x="857" y="1350"/>
                  <a:pt x="847" y="1336"/>
                </a:cubicBezTo>
                <a:lnTo>
                  <a:pt x="1290" y="955"/>
                </a:lnTo>
                <a:cubicBezTo>
                  <a:pt x="1305" y="970"/>
                  <a:pt x="1325" y="978"/>
                  <a:pt x="1347" y="977"/>
                </a:cubicBezTo>
                <a:cubicBezTo>
                  <a:pt x="1388" y="974"/>
                  <a:pt x="1419" y="939"/>
                  <a:pt x="1416" y="898"/>
                </a:cubicBezTo>
                <a:cubicBezTo>
                  <a:pt x="1413" y="858"/>
                  <a:pt x="1378" y="827"/>
                  <a:pt x="1337" y="830"/>
                </a:cubicBezTo>
                <a:cubicBezTo>
                  <a:pt x="1334" y="830"/>
                  <a:pt x="1331" y="831"/>
                  <a:pt x="1327" y="831"/>
                </a:cubicBezTo>
                <a:lnTo>
                  <a:pt x="1268" y="637"/>
                </a:lnTo>
                <a:cubicBezTo>
                  <a:pt x="1286" y="629"/>
                  <a:pt x="1300" y="612"/>
                  <a:pt x="1303" y="591"/>
                </a:cubicBezTo>
                <a:cubicBezTo>
                  <a:pt x="1308" y="558"/>
                  <a:pt x="1285" y="528"/>
                  <a:pt x="1252" y="523"/>
                </a:cubicBezTo>
                <a:cubicBezTo>
                  <a:pt x="1219" y="518"/>
                  <a:pt x="1188" y="541"/>
                  <a:pt x="1183" y="574"/>
                </a:cubicBezTo>
                <a:cubicBezTo>
                  <a:pt x="1179" y="607"/>
                  <a:pt x="1201" y="637"/>
                  <a:pt x="1234" y="642"/>
                </a:cubicBezTo>
                <a:cubicBezTo>
                  <a:pt x="1241" y="643"/>
                  <a:pt x="1248" y="643"/>
                  <a:pt x="1254" y="641"/>
                </a:cubicBezTo>
                <a:lnTo>
                  <a:pt x="1314" y="835"/>
                </a:lnTo>
                <a:cubicBezTo>
                  <a:pt x="1285" y="847"/>
                  <a:pt x="1266" y="876"/>
                  <a:pt x="1268" y="908"/>
                </a:cubicBezTo>
                <a:cubicBezTo>
                  <a:pt x="1269" y="922"/>
                  <a:pt x="1274" y="934"/>
                  <a:pt x="1281" y="944"/>
                </a:cubicBezTo>
                <a:lnTo>
                  <a:pt x="838" y="1325"/>
                </a:lnTo>
                <a:cubicBezTo>
                  <a:pt x="800" y="1285"/>
                  <a:pt x="741" y="1267"/>
                  <a:pt x="685" y="1284"/>
                </a:cubicBezTo>
                <a:cubicBezTo>
                  <a:pt x="651" y="1295"/>
                  <a:pt x="621" y="1317"/>
                  <a:pt x="603" y="1348"/>
                </a:cubicBezTo>
                <a:cubicBezTo>
                  <a:pt x="581" y="1382"/>
                  <a:pt x="575" y="1424"/>
                  <a:pt x="585" y="1463"/>
                </a:cubicBezTo>
                <a:lnTo>
                  <a:pt x="124" y="1597"/>
                </a:lnTo>
                <a:cubicBezTo>
                  <a:pt x="123" y="1594"/>
                  <a:pt x="122" y="1592"/>
                  <a:pt x="120" y="1589"/>
                </a:cubicBezTo>
                <a:cubicBezTo>
                  <a:pt x="103" y="1561"/>
                  <a:pt x="66" y="1552"/>
                  <a:pt x="38" y="1569"/>
                </a:cubicBezTo>
                <a:cubicBezTo>
                  <a:pt x="9" y="1586"/>
                  <a:pt x="0" y="1623"/>
                  <a:pt x="18" y="1652"/>
                </a:cubicBezTo>
                <a:cubicBezTo>
                  <a:pt x="35" y="1680"/>
                  <a:pt x="72" y="1689"/>
                  <a:pt x="100" y="1672"/>
                </a:cubicBezTo>
                <a:cubicBezTo>
                  <a:pt x="122" y="1659"/>
                  <a:pt x="132" y="1634"/>
                  <a:pt x="128" y="1611"/>
                </a:cubicBezTo>
                <a:lnTo>
                  <a:pt x="589" y="1476"/>
                </a:lnTo>
                <a:cubicBezTo>
                  <a:pt x="602" y="1511"/>
                  <a:pt x="626" y="1540"/>
                  <a:pt x="659" y="1557"/>
                </a:cubicBezTo>
                <a:cubicBezTo>
                  <a:pt x="694" y="1576"/>
                  <a:pt x="735" y="1579"/>
                  <a:pt x="772" y="1568"/>
                </a:cubicBezTo>
                <a:cubicBezTo>
                  <a:pt x="787" y="1563"/>
                  <a:pt x="801" y="1556"/>
                  <a:pt x="813" y="1548"/>
                </a:cubicBezTo>
                <a:lnTo>
                  <a:pt x="1109" y="1937"/>
                </a:lnTo>
                <a:cubicBezTo>
                  <a:pt x="1089" y="1956"/>
                  <a:pt x="1084" y="1987"/>
                  <a:pt x="1099" y="2012"/>
                </a:cubicBezTo>
                <a:cubicBezTo>
                  <a:pt x="1116" y="2040"/>
                  <a:pt x="1154" y="2049"/>
                  <a:pt x="1182" y="2032"/>
                </a:cubicBezTo>
                <a:cubicBezTo>
                  <a:pt x="1210" y="2015"/>
                  <a:pt x="1219" y="1977"/>
                  <a:pt x="1202" y="1949"/>
                </a:cubicBezTo>
                <a:cubicBezTo>
                  <a:pt x="1185" y="1921"/>
                  <a:pt x="1148" y="1912"/>
                  <a:pt x="1120" y="1928"/>
                </a:cubicBezTo>
                <a:lnTo>
                  <a:pt x="825" y="1539"/>
                </a:lnTo>
                <a:cubicBezTo>
                  <a:pt x="836" y="1529"/>
                  <a:pt x="847" y="1517"/>
                  <a:pt x="855" y="1504"/>
                </a:cubicBezTo>
                <a:cubicBezTo>
                  <a:pt x="869" y="1481"/>
                  <a:pt x="876" y="1456"/>
                  <a:pt x="877" y="1430"/>
                </a:cubicBezTo>
                <a:lnTo>
                  <a:pt x="1371" y="1410"/>
                </a:lnTo>
                <a:cubicBezTo>
                  <a:pt x="1372" y="1431"/>
                  <a:pt x="1376" y="1452"/>
                  <a:pt x="1382" y="1473"/>
                </a:cubicBezTo>
                <a:cubicBezTo>
                  <a:pt x="1427" y="1618"/>
                  <a:pt x="1581" y="1699"/>
                  <a:pt x="1727" y="1655"/>
                </a:cubicBezTo>
                <a:cubicBezTo>
                  <a:pt x="1761" y="1644"/>
                  <a:pt x="1792" y="1627"/>
                  <a:pt x="1818" y="1606"/>
                </a:cubicBezTo>
                <a:lnTo>
                  <a:pt x="2354" y="2235"/>
                </a:lnTo>
                <a:cubicBezTo>
                  <a:pt x="2349" y="2239"/>
                  <a:pt x="2344" y="2245"/>
                  <a:pt x="2341" y="2251"/>
                </a:cubicBezTo>
                <a:lnTo>
                  <a:pt x="1878" y="2025"/>
                </a:lnTo>
                <a:cubicBezTo>
                  <a:pt x="1881" y="2016"/>
                  <a:pt x="1882" y="2007"/>
                  <a:pt x="1882" y="1997"/>
                </a:cubicBezTo>
                <a:cubicBezTo>
                  <a:pt x="1879" y="1956"/>
                  <a:pt x="1844" y="1925"/>
                  <a:pt x="1803" y="1928"/>
                </a:cubicBezTo>
                <a:cubicBezTo>
                  <a:pt x="1762" y="1931"/>
                  <a:pt x="1731" y="1966"/>
                  <a:pt x="1734" y="2007"/>
                </a:cubicBezTo>
                <a:lnTo>
                  <a:pt x="1735" y="2011"/>
                </a:lnTo>
                <a:lnTo>
                  <a:pt x="1611" y="2034"/>
                </a:lnTo>
                <a:cubicBezTo>
                  <a:pt x="1605" y="2014"/>
                  <a:pt x="1588" y="1997"/>
                  <a:pt x="1566" y="1993"/>
                </a:cubicBezTo>
                <a:cubicBezTo>
                  <a:pt x="1533" y="1986"/>
                  <a:pt x="1501" y="2007"/>
                  <a:pt x="1494" y="2040"/>
                </a:cubicBezTo>
                <a:cubicBezTo>
                  <a:pt x="1488" y="2073"/>
                  <a:pt x="1509" y="2105"/>
                  <a:pt x="1542" y="2111"/>
                </a:cubicBezTo>
                <a:cubicBezTo>
                  <a:pt x="1574" y="2118"/>
                  <a:pt x="1606" y="2097"/>
                  <a:pt x="1613" y="2064"/>
                </a:cubicBezTo>
                <a:cubicBezTo>
                  <a:pt x="1614" y="2059"/>
                  <a:pt x="1614" y="2053"/>
                  <a:pt x="1614" y="2048"/>
                </a:cubicBezTo>
                <a:lnTo>
                  <a:pt x="1738" y="2025"/>
                </a:lnTo>
                <a:cubicBezTo>
                  <a:pt x="1748" y="2056"/>
                  <a:pt x="1778" y="2078"/>
                  <a:pt x="1813" y="2075"/>
                </a:cubicBezTo>
                <a:cubicBezTo>
                  <a:pt x="1839" y="2074"/>
                  <a:pt x="1860" y="2059"/>
                  <a:pt x="1872" y="2038"/>
                </a:cubicBezTo>
                <a:lnTo>
                  <a:pt x="2334" y="2263"/>
                </a:lnTo>
                <a:cubicBezTo>
                  <a:pt x="2333" y="2267"/>
                  <a:pt x="2332" y="2270"/>
                  <a:pt x="2331" y="2273"/>
                </a:cubicBezTo>
                <a:cubicBezTo>
                  <a:pt x="2319" y="2316"/>
                  <a:pt x="2345" y="2361"/>
                  <a:pt x="2388" y="2372"/>
                </a:cubicBezTo>
                <a:cubicBezTo>
                  <a:pt x="2422" y="2381"/>
                  <a:pt x="2459" y="2367"/>
                  <a:pt x="2478" y="2337"/>
                </a:cubicBezTo>
                <a:cubicBezTo>
                  <a:pt x="2481" y="2332"/>
                  <a:pt x="2483" y="2327"/>
                  <a:pt x="2485" y="2322"/>
                </a:cubicBezTo>
                <a:lnTo>
                  <a:pt x="2666" y="2369"/>
                </a:lnTo>
                <a:cubicBezTo>
                  <a:pt x="2663" y="2390"/>
                  <a:pt x="2671" y="2412"/>
                  <a:pt x="2689" y="2426"/>
                </a:cubicBezTo>
                <a:cubicBezTo>
                  <a:pt x="2715" y="2446"/>
                  <a:pt x="2753" y="2441"/>
                  <a:pt x="2773" y="2415"/>
                </a:cubicBezTo>
                <a:cubicBezTo>
                  <a:pt x="2794" y="2389"/>
                  <a:pt x="2789" y="2351"/>
                  <a:pt x="2763" y="2330"/>
                </a:cubicBezTo>
                <a:cubicBezTo>
                  <a:pt x="2737" y="2310"/>
                  <a:pt x="2699" y="2315"/>
                  <a:pt x="2678" y="2341"/>
                </a:cubicBezTo>
                <a:cubicBezTo>
                  <a:pt x="2675" y="2345"/>
                  <a:pt x="2672" y="2350"/>
                  <a:pt x="2670" y="2355"/>
                </a:cubicBezTo>
                <a:lnTo>
                  <a:pt x="2489" y="2308"/>
                </a:lnTo>
                <a:cubicBezTo>
                  <a:pt x="2492" y="2289"/>
                  <a:pt x="2489" y="2270"/>
                  <a:pt x="2479" y="2253"/>
                </a:cubicBezTo>
                <a:cubicBezTo>
                  <a:pt x="2468" y="2235"/>
                  <a:pt x="2451" y="2221"/>
                  <a:pt x="2430" y="2216"/>
                </a:cubicBezTo>
                <a:cubicBezTo>
                  <a:pt x="2408" y="2210"/>
                  <a:pt x="2384" y="2214"/>
                  <a:pt x="2366" y="2226"/>
                </a:cubicBezTo>
                <a:lnTo>
                  <a:pt x="1829" y="1596"/>
                </a:lnTo>
                <a:cubicBezTo>
                  <a:pt x="1907" y="1527"/>
                  <a:pt x="1941" y="1416"/>
                  <a:pt x="1909" y="1310"/>
                </a:cubicBezTo>
                <a:cubicBezTo>
                  <a:pt x="1889" y="1248"/>
                  <a:pt x="1850" y="1198"/>
                  <a:pt x="1800" y="1164"/>
                </a:cubicBezTo>
                <a:lnTo>
                  <a:pt x="2200" y="542"/>
                </a:lnTo>
                <a:cubicBezTo>
                  <a:pt x="2214" y="546"/>
                  <a:pt x="2229" y="547"/>
                  <a:pt x="2244" y="543"/>
                </a:cubicBezTo>
                <a:cubicBezTo>
                  <a:pt x="2264" y="538"/>
                  <a:pt x="2281" y="525"/>
                  <a:pt x="2292" y="507"/>
                </a:cubicBezTo>
                <a:cubicBezTo>
                  <a:pt x="2304" y="488"/>
                  <a:pt x="2307" y="466"/>
                  <a:pt x="2302" y="444"/>
                </a:cubicBezTo>
                <a:cubicBezTo>
                  <a:pt x="2300" y="436"/>
                  <a:pt x="2296" y="429"/>
                  <a:pt x="2292" y="422"/>
                </a:cubicBezTo>
                <a:lnTo>
                  <a:pt x="2710" y="105"/>
                </a:lnTo>
                <a:cubicBezTo>
                  <a:pt x="2725" y="124"/>
                  <a:pt x="2751" y="133"/>
                  <a:pt x="2776" y="125"/>
                </a:cubicBezTo>
                <a:cubicBezTo>
                  <a:pt x="2808" y="114"/>
                  <a:pt x="2825" y="80"/>
                  <a:pt x="2814" y="48"/>
                </a:cubicBezTo>
                <a:cubicBezTo>
                  <a:pt x="2803" y="17"/>
                  <a:pt x="2769" y="0"/>
                  <a:pt x="2738" y="10"/>
                </a:cubicBezTo>
                <a:moveTo>
                  <a:pt x="768" y="1554"/>
                </a:moveTo>
                <a:cubicBezTo>
                  <a:pt x="698" y="1576"/>
                  <a:pt x="622" y="1536"/>
                  <a:pt x="601" y="1466"/>
                </a:cubicBezTo>
                <a:cubicBezTo>
                  <a:pt x="589" y="1429"/>
                  <a:pt x="594" y="1388"/>
                  <a:pt x="615" y="1355"/>
                </a:cubicBezTo>
                <a:cubicBezTo>
                  <a:pt x="632" y="1328"/>
                  <a:pt x="658" y="1307"/>
                  <a:pt x="689" y="1298"/>
                </a:cubicBezTo>
                <a:cubicBezTo>
                  <a:pt x="760" y="1276"/>
                  <a:pt x="835" y="1316"/>
                  <a:pt x="857" y="1386"/>
                </a:cubicBezTo>
                <a:cubicBezTo>
                  <a:pt x="868" y="1423"/>
                  <a:pt x="863" y="1464"/>
                  <a:pt x="843" y="1497"/>
                </a:cubicBezTo>
                <a:cubicBezTo>
                  <a:pt x="826" y="1524"/>
                  <a:pt x="799" y="1544"/>
                  <a:pt x="768" y="1554"/>
                </a:cubicBezTo>
                <a:close/>
                <a:moveTo>
                  <a:pt x="2426" y="2230"/>
                </a:moveTo>
                <a:cubicBezTo>
                  <a:pt x="2444" y="2234"/>
                  <a:pt x="2458" y="2245"/>
                  <a:pt x="2467" y="2261"/>
                </a:cubicBezTo>
                <a:cubicBezTo>
                  <a:pt x="2476" y="2276"/>
                  <a:pt x="2478" y="2294"/>
                  <a:pt x="2474" y="2311"/>
                </a:cubicBezTo>
                <a:cubicBezTo>
                  <a:pt x="2472" y="2318"/>
                  <a:pt x="2469" y="2324"/>
                  <a:pt x="2466" y="2329"/>
                </a:cubicBezTo>
                <a:cubicBezTo>
                  <a:pt x="2451" y="2354"/>
                  <a:pt x="2420" y="2366"/>
                  <a:pt x="2392" y="2358"/>
                </a:cubicBezTo>
                <a:cubicBezTo>
                  <a:pt x="2356" y="2349"/>
                  <a:pt x="2335" y="2312"/>
                  <a:pt x="2345" y="2277"/>
                </a:cubicBezTo>
                <a:cubicBezTo>
                  <a:pt x="2346" y="2270"/>
                  <a:pt x="2349" y="2264"/>
                  <a:pt x="2352" y="2259"/>
                </a:cubicBezTo>
                <a:cubicBezTo>
                  <a:pt x="2368" y="2234"/>
                  <a:pt x="2398" y="2222"/>
                  <a:pt x="2426" y="2230"/>
                </a:cubicBezTo>
                <a:close/>
                <a:moveTo>
                  <a:pt x="2288" y="448"/>
                </a:moveTo>
                <a:cubicBezTo>
                  <a:pt x="2292" y="465"/>
                  <a:pt x="2290" y="484"/>
                  <a:pt x="2280" y="500"/>
                </a:cubicBezTo>
                <a:cubicBezTo>
                  <a:pt x="2271" y="514"/>
                  <a:pt x="2257" y="525"/>
                  <a:pt x="2240" y="529"/>
                </a:cubicBezTo>
                <a:cubicBezTo>
                  <a:pt x="2204" y="538"/>
                  <a:pt x="2168" y="517"/>
                  <a:pt x="2159" y="481"/>
                </a:cubicBezTo>
                <a:cubicBezTo>
                  <a:pt x="2154" y="463"/>
                  <a:pt x="2157" y="445"/>
                  <a:pt x="2166" y="429"/>
                </a:cubicBezTo>
                <a:cubicBezTo>
                  <a:pt x="2173" y="418"/>
                  <a:pt x="2184" y="409"/>
                  <a:pt x="2196" y="404"/>
                </a:cubicBezTo>
                <a:lnTo>
                  <a:pt x="2196" y="404"/>
                </a:lnTo>
                <a:lnTo>
                  <a:pt x="2207" y="400"/>
                </a:lnTo>
                <a:cubicBezTo>
                  <a:pt x="2224" y="396"/>
                  <a:pt x="2242" y="398"/>
                  <a:pt x="2257" y="407"/>
                </a:cubicBezTo>
                <a:cubicBezTo>
                  <a:pt x="2272" y="416"/>
                  <a:pt x="2283" y="430"/>
                  <a:pt x="2288" y="448"/>
                </a:cubicBezTo>
              </a:path>
            </a:pathLst>
          </a:custGeom>
          <a:solidFill>
            <a:schemeClr val="accent4"/>
          </a:solidFill>
          <a:ln>
            <a:noFill/>
          </a:ln>
          <a:effectLst>
            <a:outerShdw blurRad="152400" dist="139700" dir="2520000" sx="92000" sy="92000" algn="ctr" rotWithShape="0">
              <a:srgbClr val="000000">
                <a:alpha val="18431"/>
              </a:srgbClr>
            </a:outerShdw>
          </a:effectLst>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500"/>
              <a:buFont typeface="Arial"/>
              <a:buNone/>
              <a:defRPr/>
            </a:pPr>
            <a:endParaRPr sz="1500" b="0" i="0" u="none" strike="noStrike" cap="none">
              <a:solidFill>
                <a:schemeClr val="dk1"/>
              </a:solidFill>
              <a:latin typeface="Trebuchet MS"/>
              <a:ea typeface="Trebuchet MS"/>
              <a:cs typeface="Trebuchet MS"/>
            </a:endParaRPr>
          </a:p>
        </p:txBody>
      </p:sp>
      <p:sp>
        <p:nvSpPr>
          <p:cNvPr id="2038068761" name="Google Shape;23;p6"/>
          <p:cNvSpPr/>
          <p:nvPr/>
        </p:nvSpPr>
        <p:spPr bwMode="auto">
          <a:xfrm rot="-8360991">
            <a:off x="6899821" y="2238847"/>
            <a:ext cx="1098873" cy="816415"/>
          </a:xfrm>
          <a:custGeom>
            <a:avLst/>
            <a:gdLst/>
            <a:ahLst/>
            <a:cxnLst/>
            <a:rect l="l" t="t" r="r" b="b"/>
            <a:pathLst>
              <a:path w="1875" h="1391" extrusionOk="0">
                <a:moveTo>
                  <a:pt x="1630" y="215"/>
                </a:moveTo>
                <a:cubicBezTo>
                  <a:pt x="1513" y="216"/>
                  <a:pt x="1415" y="300"/>
                  <a:pt x="1393" y="410"/>
                </a:cubicBezTo>
                <a:lnTo>
                  <a:pt x="898" y="314"/>
                </a:lnTo>
                <a:cubicBezTo>
                  <a:pt x="900" y="294"/>
                  <a:pt x="894" y="273"/>
                  <a:pt x="881" y="256"/>
                </a:cubicBezTo>
                <a:cubicBezTo>
                  <a:pt x="853" y="220"/>
                  <a:pt x="802" y="214"/>
                  <a:pt x="767" y="242"/>
                </a:cubicBezTo>
                <a:lnTo>
                  <a:pt x="766" y="243"/>
                </a:lnTo>
                <a:lnTo>
                  <a:pt x="655" y="110"/>
                </a:lnTo>
                <a:cubicBezTo>
                  <a:pt x="658" y="107"/>
                  <a:pt x="661" y="103"/>
                  <a:pt x="664" y="99"/>
                </a:cubicBezTo>
                <a:cubicBezTo>
                  <a:pt x="680" y="69"/>
                  <a:pt x="669" y="33"/>
                  <a:pt x="640" y="17"/>
                </a:cubicBezTo>
                <a:cubicBezTo>
                  <a:pt x="611" y="0"/>
                  <a:pt x="574" y="11"/>
                  <a:pt x="558" y="40"/>
                </a:cubicBezTo>
                <a:cubicBezTo>
                  <a:pt x="542" y="69"/>
                  <a:pt x="552" y="106"/>
                  <a:pt x="582" y="122"/>
                </a:cubicBezTo>
                <a:cubicBezTo>
                  <a:pt x="602" y="133"/>
                  <a:pt x="626" y="131"/>
                  <a:pt x="644" y="120"/>
                </a:cubicBezTo>
                <a:lnTo>
                  <a:pt x="756" y="253"/>
                </a:lnTo>
                <a:cubicBezTo>
                  <a:pt x="753" y="256"/>
                  <a:pt x="750" y="259"/>
                  <a:pt x="748" y="263"/>
                </a:cubicBezTo>
                <a:cubicBezTo>
                  <a:pt x="737" y="281"/>
                  <a:pt x="734" y="302"/>
                  <a:pt x="738" y="321"/>
                </a:cubicBezTo>
                <a:lnTo>
                  <a:pt x="124" y="491"/>
                </a:lnTo>
                <a:cubicBezTo>
                  <a:pt x="122" y="487"/>
                  <a:pt x="121" y="484"/>
                  <a:pt x="119" y="481"/>
                </a:cubicBezTo>
                <a:cubicBezTo>
                  <a:pt x="100" y="453"/>
                  <a:pt x="62" y="446"/>
                  <a:pt x="35" y="464"/>
                </a:cubicBezTo>
                <a:cubicBezTo>
                  <a:pt x="7" y="483"/>
                  <a:pt x="0" y="520"/>
                  <a:pt x="19" y="548"/>
                </a:cubicBezTo>
                <a:cubicBezTo>
                  <a:pt x="37" y="576"/>
                  <a:pt x="75" y="583"/>
                  <a:pt x="102" y="564"/>
                </a:cubicBezTo>
                <a:cubicBezTo>
                  <a:pt x="123" y="551"/>
                  <a:pt x="132" y="527"/>
                  <a:pt x="128" y="504"/>
                </a:cubicBezTo>
                <a:lnTo>
                  <a:pt x="742" y="335"/>
                </a:lnTo>
                <a:cubicBezTo>
                  <a:pt x="744" y="342"/>
                  <a:pt x="748" y="349"/>
                  <a:pt x="753" y="355"/>
                </a:cubicBezTo>
                <a:cubicBezTo>
                  <a:pt x="781" y="391"/>
                  <a:pt x="832" y="397"/>
                  <a:pt x="867" y="369"/>
                </a:cubicBezTo>
                <a:cubicBezTo>
                  <a:pt x="875" y="363"/>
                  <a:pt x="881" y="356"/>
                  <a:pt x="886" y="348"/>
                </a:cubicBezTo>
                <a:cubicBezTo>
                  <a:pt x="890" y="342"/>
                  <a:pt x="893" y="335"/>
                  <a:pt x="895" y="328"/>
                </a:cubicBezTo>
                <a:lnTo>
                  <a:pt x="1391" y="425"/>
                </a:lnTo>
                <a:cubicBezTo>
                  <a:pt x="1390" y="436"/>
                  <a:pt x="1389" y="447"/>
                  <a:pt x="1389" y="459"/>
                </a:cubicBezTo>
                <a:cubicBezTo>
                  <a:pt x="1389" y="533"/>
                  <a:pt x="1423" y="600"/>
                  <a:pt x="1476" y="644"/>
                </a:cubicBezTo>
                <a:lnTo>
                  <a:pt x="1121" y="1097"/>
                </a:lnTo>
                <a:cubicBezTo>
                  <a:pt x="1121" y="1097"/>
                  <a:pt x="1122" y="1097"/>
                  <a:pt x="1118" y="1095"/>
                </a:cubicBezTo>
                <a:cubicBezTo>
                  <a:pt x="1083" y="1077"/>
                  <a:pt x="1043" y="1073"/>
                  <a:pt x="1005" y="1084"/>
                </a:cubicBezTo>
                <a:cubicBezTo>
                  <a:pt x="970" y="1095"/>
                  <a:pt x="941" y="1118"/>
                  <a:pt x="922" y="1148"/>
                </a:cubicBezTo>
                <a:cubicBezTo>
                  <a:pt x="900" y="1185"/>
                  <a:pt x="894" y="1229"/>
                  <a:pt x="907" y="1270"/>
                </a:cubicBezTo>
                <a:cubicBezTo>
                  <a:pt x="918" y="1308"/>
                  <a:pt x="944" y="1339"/>
                  <a:pt x="979" y="1357"/>
                </a:cubicBezTo>
                <a:cubicBezTo>
                  <a:pt x="1014" y="1376"/>
                  <a:pt x="1054" y="1380"/>
                  <a:pt x="1092" y="1368"/>
                </a:cubicBezTo>
                <a:cubicBezTo>
                  <a:pt x="1126" y="1357"/>
                  <a:pt x="1156" y="1335"/>
                  <a:pt x="1175" y="1304"/>
                </a:cubicBezTo>
                <a:cubicBezTo>
                  <a:pt x="1182" y="1293"/>
                  <a:pt x="1187" y="1281"/>
                  <a:pt x="1191" y="1268"/>
                </a:cubicBezTo>
                <a:lnTo>
                  <a:pt x="1383" y="1315"/>
                </a:lnTo>
                <a:cubicBezTo>
                  <a:pt x="1382" y="1328"/>
                  <a:pt x="1384" y="1341"/>
                  <a:pt x="1391" y="1353"/>
                </a:cubicBezTo>
                <a:cubicBezTo>
                  <a:pt x="1409" y="1382"/>
                  <a:pt x="1446" y="1391"/>
                  <a:pt x="1474" y="1373"/>
                </a:cubicBezTo>
                <a:cubicBezTo>
                  <a:pt x="1503" y="1356"/>
                  <a:pt x="1512" y="1319"/>
                  <a:pt x="1494" y="1291"/>
                </a:cubicBezTo>
                <a:cubicBezTo>
                  <a:pt x="1477" y="1262"/>
                  <a:pt x="1440" y="1253"/>
                  <a:pt x="1412" y="1270"/>
                </a:cubicBezTo>
                <a:cubicBezTo>
                  <a:pt x="1400" y="1278"/>
                  <a:pt x="1391" y="1289"/>
                  <a:pt x="1387" y="1301"/>
                </a:cubicBezTo>
                <a:lnTo>
                  <a:pt x="1194" y="1254"/>
                </a:lnTo>
                <a:cubicBezTo>
                  <a:pt x="1198" y="1231"/>
                  <a:pt x="1197" y="1206"/>
                  <a:pt x="1190" y="1182"/>
                </a:cubicBezTo>
                <a:cubicBezTo>
                  <a:pt x="1180" y="1150"/>
                  <a:pt x="1160" y="1123"/>
                  <a:pt x="1133" y="1104"/>
                </a:cubicBezTo>
                <a:lnTo>
                  <a:pt x="1487" y="653"/>
                </a:lnTo>
                <a:cubicBezTo>
                  <a:pt x="1528" y="683"/>
                  <a:pt x="1578" y="701"/>
                  <a:pt x="1633" y="701"/>
                </a:cubicBezTo>
                <a:cubicBezTo>
                  <a:pt x="1767" y="700"/>
                  <a:pt x="1875" y="591"/>
                  <a:pt x="1874" y="457"/>
                </a:cubicBezTo>
                <a:cubicBezTo>
                  <a:pt x="1874" y="323"/>
                  <a:pt x="1764" y="214"/>
                  <a:pt x="1630" y="215"/>
                </a:cubicBezTo>
                <a:moveTo>
                  <a:pt x="858" y="358"/>
                </a:moveTo>
                <a:cubicBezTo>
                  <a:pt x="829" y="381"/>
                  <a:pt x="787" y="376"/>
                  <a:pt x="764" y="347"/>
                </a:cubicBezTo>
                <a:cubicBezTo>
                  <a:pt x="747" y="325"/>
                  <a:pt x="746" y="294"/>
                  <a:pt x="760" y="270"/>
                </a:cubicBezTo>
                <a:cubicBezTo>
                  <a:pt x="764" y="264"/>
                  <a:pt x="770" y="258"/>
                  <a:pt x="776" y="253"/>
                </a:cubicBezTo>
                <a:cubicBezTo>
                  <a:pt x="805" y="230"/>
                  <a:pt x="847" y="235"/>
                  <a:pt x="870" y="264"/>
                </a:cubicBezTo>
                <a:cubicBezTo>
                  <a:pt x="887" y="286"/>
                  <a:pt x="888" y="317"/>
                  <a:pt x="874" y="341"/>
                </a:cubicBezTo>
                <a:cubicBezTo>
                  <a:pt x="870" y="347"/>
                  <a:pt x="864" y="353"/>
                  <a:pt x="858" y="358"/>
                </a:cubicBezTo>
                <a:moveTo>
                  <a:pt x="1176" y="1187"/>
                </a:moveTo>
                <a:cubicBezTo>
                  <a:pt x="1188" y="1224"/>
                  <a:pt x="1183" y="1264"/>
                  <a:pt x="1162" y="1297"/>
                </a:cubicBezTo>
                <a:cubicBezTo>
                  <a:pt x="1145" y="1324"/>
                  <a:pt x="1119" y="1345"/>
                  <a:pt x="1088" y="1354"/>
                </a:cubicBezTo>
                <a:cubicBezTo>
                  <a:pt x="1054" y="1365"/>
                  <a:pt x="1017" y="1361"/>
                  <a:pt x="986" y="1345"/>
                </a:cubicBezTo>
                <a:cubicBezTo>
                  <a:pt x="954" y="1328"/>
                  <a:pt x="931" y="1300"/>
                  <a:pt x="920" y="1266"/>
                </a:cubicBezTo>
                <a:cubicBezTo>
                  <a:pt x="909" y="1229"/>
                  <a:pt x="914" y="1189"/>
                  <a:pt x="935" y="1156"/>
                </a:cubicBezTo>
                <a:cubicBezTo>
                  <a:pt x="952" y="1128"/>
                  <a:pt x="978" y="1108"/>
                  <a:pt x="1009" y="1098"/>
                </a:cubicBezTo>
                <a:cubicBezTo>
                  <a:pt x="1043" y="1088"/>
                  <a:pt x="1079" y="1091"/>
                  <a:pt x="1111" y="1108"/>
                </a:cubicBezTo>
                <a:cubicBezTo>
                  <a:pt x="1143" y="1124"/>
                  <a:pt x="1166" y="1152"/>
                  <a:pt x="1176" y="1187"/>
                </a:cubicBezTo>
              </a:path>
            </a:pathLst>
          </a:custGeom>
          <a:solidFill>
            <a:srgbClr val="C8D3D8"/>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500"/>
              <a:buFont typeface="Arial"/>
              <a:buNone/>
              <a:defRPr/>
            </a:pPr>
            <a:endParaRPr sz="1500" b="0" i="0" u="none" strike="noStrike" cap="none">
              <a:solidFill>
                <a:schemeClr val="dk1"/>
              </a:solidFill>
              <a:latin typeface="Trebuchet MS"/>
              <a:ea typeface="Trebuchet MS"/>
              <a:cs typeface="Trebuchet MS"/>
            </a:endParaRPr>
          </a:p>
        </p:txBody>
      </p:sp>
      <p:sp>
        <p:nvSpPr>
          <p:cNvPr id="1319136502" name="Google Shape;24;p6"/>
          <p:cNvSpPr/>
          <p:nvPr/>
        </p:nvSpPr>
        <p:spPr bwMode="auto">
          <a:xfrm rot="2654194">
            <a:off x="1796542" y="2757811"/>
            <a:ext cx="1411316" cy="1197055"/>
          </a:xfrm>
          <a:custGeom>
            <a:avLst/>
            <a:gdLst/>
            <a:ahLst/>
            <a:cxnLst/>
            <a:rect l="l" t="t" r="r" b="b"/>
            <a:pathLst>
              <a:path w="2407" h="2041" extrusionOk="0">
                <a:moveTo>
                  <a:pt x="1839" y="703"/>
                </a:moveTo>
                <a:cubicBezTo>
                  <a:pt x="1810" y="720"/>
                  <a:pt x="1801" y="757"/>
                  <a:pt x="1819" y="786"/>
                </a:cubicBezTo>
                <a:cubicBezTo>
                  <a:pt x="1835" y="812"/>
                  <a:pt x="1867" y="822"/>
                  <a:pt x="1895" y="809"/>
                </a:cubicBezTo>
                <a:lnTo>
                  <a:pt x="2166" y="1222"/>
                </a:lnTo>
                <a:cubicBezTo>
                  <a:pt x="2128" y="1250"/>
                  <a:pt x="2106" y="1296"/>
                  <a:pt x="2109" y="1343"/>
                </a:cubicBezTo>
                <a:lnTo>
                  <a:pt x="1042" y="1460"/>
                </a:lnTo>
                <a:cubicBezTo>
                  <a:pt x="1040" y="1445"/>
                  <a:pt x="1037" y="1429"/>
                  <a:pt x="1032" y="1414"/>
                </a:cubicBezTo>
                <a:cubicBezTo>
                  <a:pt x="993" y="1286"/>
                  <a:pt x="857" y="1214"/>
                  <a:pt x="729" y="1254"/>
                </a:cubicBezTo>
                <a:cubicBezTo>
                  <a:pt x="725" y="1255"/>
                  <a:pt x="721" y="1257"/>
                  <a:pt x="717" y="1258"/>
                </a:cubicBezTo>
                <a:lnTo>
                  <a:pt x="619" y="1015"/>
                </a:lnTo>
                <a:cubicBezTo>
                  <a:pt x="681" y="984"/>
                  <a:pt x="713" y="914"/>
                  <a:pt x="692" y="846"/>
                </a:cubicBezTo>
                <a:cubicBezTo>
                  <a:pt x="678" y="800"/>
                  <a:pt x="641" y="766"/>
                  <a:pt x="598" y="753"/>
                </a:cubicBezTo>
                <a:cubicBezTo>
                  <a:pt x="645" y="545"/>
                  <a:pt x="708" y="252"/>
                  <a:pt x="734" y="128"/>
                </a:cubicBezTo>
                <a:cubicBezTo>
                  <a:pt x="757" y="130"/>
                  <a:pt x="779" y="120"/>
                  <a:pt x="791" y="99"/>
                </a:cubicBezTo>
                <a:cubicBezTo>
                  <a:pt x="808" y="71"/>
                  <a:pt x="799" y="34"/>
                  <a:pt x="770" y="17"/>
                </a:cubicBezTo>
                <a:cubicBezTo>
                  <a:pt x="742" y="0"/>
                  <a:pt x="705" y="9"/>
                  <a:pt x="688" y="38"/>
                </a:cubicBezTo>
                <a:cubicBezTo>
                  <a:pt x="671" y="66"/>
                  <a:pt x="680" y="103"/>
                  <a:pt x="709" y="120"/>
                </a:cubicBezTo>
                <a:cubicBezTo>
                  <a:pt x="712" y="123"/>
                  <a:pt x="716" y="124"/>
                  <a:pt x="720" y="126"/>
                </a:cubicBezTo>
                <a:cubicBezTo>
                  <a:pt x="694" y="249"/>
                  <a:pt x="631" y="542"/>
                  <a:pt x="584" y="749"/>
                </a:cubicBezTo>
                <a:cubicBezTo>
                  <a:pt x="562" y="745"/>
                  <a:pt x="538" y="746"/>
                  <a:pt x="515" y="753"/>
                </a:cubicBezTo>
                <a:cubicBezTo>
                  <a:pt x="505" y="756"/>
                  <a:pt x="496" y="760"/>
                  <a:pt x="487" y="765"/>
                </a:cubicBezTo>
                <a:lnTo>
                  <a:pt x="421" y="657"/>
                </a:lnTo>
                <a:cubicBezTo>
                  <a:pt x="429" y="652"/>
                  <a:pt x="436" y="646"/>
                  <a:pt x="441" y="638"/>
                </a:cubicBezTo>
                <a:lnTo>
                  <a:pt x="443" y="634"/>
                </a:lnTo>
                <a:cubicBezTo>
                  <a:pt x="466" y="597"/>
                  <a:pt x="456" y="549"/>
                  <a:pt x="421" y="525"/>
                </a:cubicBezTo>
                <a:cubicBezTo>
                  <a:pt x="403" y="512"/>
                  <a:pt x="381" y="508"/>
                  <a:pt x="360" y="512"/>
                </a:cubicBezTo>
                <a:cubicBezTo>
                  <a:pt x="341" y="515"/>
                  <a:pt x="325" y="525"/>
                  <a:pt x="313" y="539"/>
                </a:cubicBezTo>
                <a:cubicBezTo>
                  <a:pt x="251" y="493"/>
                  <a:pt x="171" y="433"/>
                  <a:pt x="121" y="394"/>
                </a:cubicBezTo>
                <a:cubicBezTo>
                  <a:pt x="132" y="376"/>
                  <a:pt x="132" y="352"/>
                  <a:pt x="120" y="332"/>
                </a:cubicBezTo>
                <a:cubicBezTo>
                  <a:pt x="102" y="304"/>
                  <a:pt x="65" y="296"/>
                  <a:pt x="37" y="313"/>
                </a:cubicBezTo>
                <a:cubicBezTo>
                  <a:pt x="8" y="331"/>
                  <a:pt x="0" y="368"/>
                  <a:pt x="18" y="397"/>
                </a:cubicBezTo>
                <a:cubicBezTo>
                  <a:pt x="36" y="425"/>
                  <a:pt x="73" y="433"/>
                  <a:pt x="101" y="415"/>
                </a:cubicBezTo>
                <a:cubicBezTo>
                  <a:pt x="105" y="413"/>
                  <a:pt x="109" y="410"/>
                  <a:pt x="112" y="406"/>
                </a:cubicBezTo>
                <a:cubicBezTo>
                  <a:pt x="147" y="433"/>
                  <a:pt x="206" y="477"/>
                  <a:pt x="304" y="551"/>
                </a:cubicBezTo>
                <a:cubicBezTo>
                  <a:pt x="284" y="587"/>
                  <a:pt x="294" y="634"/>
                  <a:pt x="328" y="658"/>
                </a:cubicBezTo>
                <a:cubicBezTo>
                  <a:pt x="346" y="670"/>
                  <a:pt x="368" y="675"/>
                  <a:pt x="389" y="671"/>
                </a:cubicBezTo>
                <a:cubicBezTo>
                  <a:pt x="396" y="670"/>
                  <a:pt x="402" y="667"/>
                  <a:pt x="409" y="665"/>
                </a:cubicBezTo>
                <a:lnTo>
                  <a:pt x="475" y="773"/>
                </a:lnTo>
                <a:cubicBezTo>
                  <a:pt x="427" y="808"/>
                  <a:pt x="404" y="870"/>
                  <a:pt x="422" y="930"/>
                </a:cubicBezTo>
                <a:cubicBezTo>
                  <a:pt x="445" y="1004"/>
                  <a:pt x="524" y="1046"/>
                  <a:pt x="599" y="1023"/>
                </a:cubicBezTo>
                <a:cubicBezTo>
                  <a:pt x="601" y="1022"/>
                  <a:pt x="604" y="1021"/>
                  <a:pt x="606" y="1020"/>
                </a:cubicBezTo>
                <a:lnTo>
                  <a:pt x="703" y="1263"/>
                </a:lnTo>
                <a:cubicBezTo>
                  <a:pt x="591" y="1312"/>
                  <a:pt x="531" y="1438"/>
                  <a:pt x="568" y="1557"/>
                </a:cubicBezTo>
                <a:cubicBezTo>
                  <a:pt x="608" y="1685"/>
                  <a:pt x="744" y="1757"/>
                  <a:pt x="872" y="1718"/>
                </a:cubicBezTo>
                <a:cubicBezTo>
                  <a:pt x="980" y="1684"/>
                  <a:pt x="1047" y="1582"/>
                  <a:pt x="1042" y="1475"/>
                </a:cubicBezTo>
                <a:lnTo>
                  <a:pt x="2110" y="1358"/>
                </a:lnTo>
                <a:cubicBezTo>
                  <a:pt x="2111" y="1364"/>
                  <a:pt x="2113" y="1371"/>
                  <a:pt x="2115" y="1377"/>
                </a:cubicBezTo>
                <a:cubicBezTo>
                  <a:pt x="2126" y="1413"/>
                  <a:pt x="2150" y="1441"/>
                  <a:pt x="2180" y="1458"/>
                </a:cubicBezTo>
                <a:lnTo>
                  <a:pt x="1935" y="1916"/>
                </a:lnTo>
                <a:cubicBezTo>
                  <a:pt x="1920" y="1910"/>
                  <a:pt x="1902" y="1910"/>
                  <a:pt x="1886" y="1918"/>
                </a:cubicBezTo>
                <a:cubicBezTo>
                  <a:pt x="1856" y="1933"/>
                  <a:pt x="1844" y="1969"/>
                  <a:pt x="1859" y="1999"/>
                </a:cubicBezTo>
                <a:cubicBezTo>
                  <a:pt x="1873" y="2029"/>
                  <a:pt x="1910" y="2041"/>
                  <a:pt x="1939" y="2026"/>
                </a:cubicBezTo>
                <a:cubicBezTo>
                  <a:pt x="1969" y="2011"/>
                  <a:pt x="1982" y="1975"/>
                  <a:pt x="1967" y="1945"/>
                </a:cubicBezTo>
                <a:cubicBezTo>
                  <a:pt x="1962" y="1936"/>
                  <a:pt x="1955" y="1929"/>
                  <a:pt x="1948" y="1923"/>
                </a:cubicBezTo>
                <a:lnTo>
                  <a:pt x="2193" y="1465"/>
                </a:lnTo>
                <a:cubicBezTo>
                  <a:pt x="2223" y="1478"/>
                  <a:pt x="2258" y="1481"/>
                  <a:pt x="2291" y="1470"/>
                </a:cubicBezTo>
                <a:cubicBezTo>
                  <a:pt x="2366" y="1447"/>
                  <a:pt x="2407" y="1368"/>
                  <a:pt x="2384" y="1294"/>
                </a:cubicBezTo>
                <a:cubicBezTo>
                  <a:pt x="2361" y="1219"/>
                  <a:pt x="2282" y="1177"/>
                  <a:pt x="2208" y="1200"/>
                </a:cubicBezTo>
                <a:cubicBezTo>
                  <a:pt x="2197" y="1204"/>
                  <a:pt x="2187" y="1208"/>
                  <a:pt x="2178" y="1214"/>
                </a:cubicBezTo>
                <a:lnTo>
                  <a:pt x="1907" y="802"/>
                </a:lnTo>
                <a:cubicBezTo>
                  <a:pt x="1931" y="783"/>
                  <a:pt x="1938" y="750"/>
                  <a:pt x="1922" y="723"/>
                </a:cubicBezTo>
                <a:cubicBezTo>
                  <a:pt x="1904" y="695"/>
                  <a:pt x="1867" y="686"/>
                  <a:pt x="1839" y="703"/>
                </a:cubicBezTo>
                <a:close/>
                <a:moveTo>
                  <a:pt x="336" y="646"/>
                </a:moveTo>
                <a:cubicBezTo>
                  <a:pt x="307" y="626"/>
                  <a:pt x="299" y="586"/>
                  <a:pt x="318" y="556"/>
                </a:cubicBezTo>
                <a:lnTo>
                  <a:pt x="320" y="553"/>
                </a:lnTo>
                <a:cubicBezTo>
                  <a:pt x="330" y="539"/>
                  <a:pt x="345" y="529"/>
                  <a:pt x="363" y="526"/>
                </a:cubicBezTo>
                <a:cubicBezTo>
                  <a:pt x="380" y="522"/>
                  <a:pt x="398" y="526"/>
                  <a:pt x="413" y="537"/>
                </a:cubicBezTo>
                <a:cubicBezTo>
                  <a:pt x="443" y="557"/>
                  <a:pt x="451" y="599"/>
                  <a:pt x="429" y="629"/>
                </a:cubicBezTo>
                <a:cubicBezTo>
                  <a:pt x="425" y="636"/>
                  <a:pt x="419" y="642"/>
                  <a:pt x="412" y="646"/>
                </a:cubicBezTo>
                <a:lnTo>
                  <a:pt x="407" y="649"/>
                </a:lnTo>
                <a:cubicBezTo>
                  <a:pt x="401" y="653"/>
                  <a:pt x="394" y="656"/>
                  <a:pt x="386" y="657"/>
                </a:cubicBezTo>
                <a:cubicBezTo>
                  <a:pt x="369" y="660"/>
                  <a:pt x="351" y="656"/>
                  <a:pt x="336" y="646"/>
                </a:cubicBezTo>
                <a:close/>
              </a:path>
            </a:pathLst>
          </a:custGeom>
          <a:solidFill>
            <a:srgbClr val="C8D3D8"/>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500"/>
              <a:buFont typeface="Arial"/>
              <a:buNone/>
              <a:defRPr/>
            </a:pPr>
            <a:endParaRPr sz="1500" b="0" i="0" u="none" strike="noStrike" cap="none">
              <a:solidFill>
                <a:schemeClr val="dk1"/>
              </a:solidFill>
              <a:latin typeface="Trebuchet MS"/>
              <a:ea typeface="Trebuchet MS"/>
              <a:cs typeface="Trebuchet MS"/>
            </a:endParaRPr>
          </a:p>
        </p:txBody>
      </p:sp>
      <p:sp>
        <p:nvSpPr>
          <p:cNvPr id="1811706834" name="Google Shape;25;p6"/>
          <p:cNvSpPr/>
          <p:nvPr/>
        </p:nvSpPr>
        <p:spPr bwMode="auto">
          <a:xfrm rot="2654194">
            <a:off x="4906581" y="2127987"/>
            <a:ext cx="1435015" cy="2054098"/>
          </a:xfrm>
          <a:custGeom>
            <a:avLst/>
            <a:gdLst/>
            <a:ahLst/>
            <a:cxnLst/>
            <a:rect l="l" t="t" r="r" b="b"/>
            <a:pathLst>
              <a:path w="2448" h="3502" extrusionOk="0">
                <a:moveTo>
                  <a:pt x="2133" y="345"/>
                </a:moveTo>
                <a:cubicBezTo>
                  <a:pt x="2099" y="356"/>
                  <a:pt x="2069" y="379"/>
                  <a:pt x="2050" y="409"/>
                </a:cubicBezTo>
                <a:cubicBezTo>
                  <a:pt x="2042" y="423"/>
                  <a:pt x="2036" y="438"/>
                  <a:pt x="2032" y="453"/>
                </a:cubicBezTo>
                <a:lnTo>
                  <a:pt x="1671" y="398"/>
                </a:lnTo>
                <a:cubicBezTo>
                  <a:pt x="1673" y="363"/>
                  <a:pt x="1651" y="331"/>
                  <a:pt x="1616" y="322"/>
                </a:cubicBezTo>
                <a:cubicBezTo>
                  <a:pt x="1610" y="320"/>
                  <a:pt x="1604" y="319"/>
                  <a:pt x="1598" y="319"/>
                </a:cubicBezTo>
                <a:lnTo>
                  <a:pt x="1569" y="127"/>
                </a:lnTo>
                <a:cubicBezTo>
                  <a:pt x="1574" y="126"/>
                  <a:pt x="1578" y="124"/>
                  <a:pt x="1582" y="122"/>
                </a:cubicBezTo>
                <a:cubicBezTo>
                  <a:pt x="1611" y="106"/>
                  <a:pt x="1622" y="69"/>
                  <a:pt x="1606" y="40"/>
                </a:cubicBezTo>
                <a:cubicBezTo>
                  <a:pt x="1590" y="11"/>
                  <a:pt x="1554" y="0"/>
                  <a:pt x="1524" y="16"/>
                </a:cubicBezTo>
                <a:cubicBezTo>
                  <a:pt x="1495" y="32"/>
                  <a:pt x="1484" y="69"/>
                  <a:pt x="1500" y="98"/>
                </a:cubicBezTo>
                <a:cubicBezTo>
                  <a:pt x="1512" y="119"/>
                  <a:pt x="1533" y="130"/>
                  <a:pt x="1555" y="129"/>
                </a:cubicBezTo>
                <a:lnTo>
                  <a:pt x="1583" y="321"/>
                </a:lnTo>
                <a:cubicBezTo>
                  <a:pt x="1556" y="326"/>
                  <a:pt x="1533" y="346"/>
                  <a:pt x="1526" y="374"/>
                </a:cubicBezTo>
                <a:cubicBezTo>
                  <a:pt x="1515" y="413"/>
                  <a:pt x="1539" y="454"/>
                  <a:pt x="1578" y="464"/>
                </a:cubicBezTo>
                <a:cubicBezTo>
                  <a:pt x="1618" y="475"/>
                  <a:pt x="1658" y="452"/>
                  <a:pt x="1669" y="412"/>
                </a:cubicBezTo>
                <a:lnTo>
                  <a:pt x="1669" y="412"/>
                </a:lnTo>
                <a:lnTo>
                  <a:pt x="2030" y="467"/>
                </a:lnTo>
                <a:cubicBezTo>
                  <a:pt x="2027" y="488"/>
                  <a:pt x="2028" y="510"/>
                  <a:pt x="2035" y="531"/>
                </a:cubicBezTo>
                <a:cubicBezTo>
                  <a:pt x="2047" y="569"/>
                  <a:pt x="2072" y="600"/>
                  <a:pt x="2107" y="618"/>
                </a:cubicBezTo>
                <a:lnTo>
                  <a:pt x="2107" y="618"/>
                </a:lnTo>
                <a:lnTo>
                  <a:pt x="1654" y="1450"/>
                </a:lnTo>
                <a:cubicBezTo>
                  <a:pt x="1592" y="1418"/>
                  <a:pt x="1518" y="1410"/>
                  <a:pt x="1447" y="1432"/>
                </a:cubicBezTo>
                <a:cubicBezTo>
                  <a:pt x="1302" y="1477"/>
                  <a:pt x="1220" y="1631"/>
                  <a:pt x="1265" y="1776"/>
                </a:cubicBezTo>
                <a:cubicBezTo>
                  <a:pt x="1272" y="1798"/>
                  <a:pt x="1281" y="1818"/>
                  <a:pt x="1293" y="1837"/>
                </a:cubicBezTo>
                <a:lnTo>
                  <a:pt x="786" y="2159"/>
                </a:lnTo>
                <a:cubicBezTo>
                  <a:pt x="760" y="2122"/>
                  <a:pt x="719" y="2099"/>
                  <a:pt x="675" y="2096"/>
                </a:cubicBezTo>
                <a:lnTo>
                  <a:pt x="721" y="1724"/>
                </a:lnTo>
                <a:cubicBezTo>
                  <a:pt x="756" y="1725"/>
                  <a:pt x="787" y="1702"/>
                  <a:pt x="796" y="1667"/>
                </a:cubicBezTo>
                <a:cubicBezTo>
                  <a:pt x="802" y="1641"/>
                  <a:pt x="793" y="1614"/>
                  <a:pt x="775" y="1597"/>
                </a:cubicBezTo>
                <a:lnTo>
                  <a:pt x="1158" y="1105"/>
                </a:lnTo>
                <a:cubicBezTo>
                  <a:pt x="1165" y="1109"/>
                  <a:pt x="1172" y="1112"/>
                  <a:pt x="1180" y="1113"/>
                </a:cubicBezTo>
                <a:cubicBezTo>
                  <a:pt x="1213" y="1119"/>
                  <a:pt x="1244" y="1096"/>
                  <a:pt x="1249" y="1063"/>
                </a:cubicBezTo>
                <a:cubicBezTo>
                  <a:pt x="1254" y="1031"/>
                  <a:pt x="1232" y="999"/>
                  <a:pt x="1199" y="994"/>
                </a:cubicBezTo>
                <a:cubicBezTo>
                  <a:pt x="1167" y="989"/>
                  <a:pt x="1135" y="1011"/>
                  <a:pt x="1130" y="1044"/>
                </a:cubicBezTo>
                <a:cubicBezTo>
                  <a:pt x="1127" y="1064"/>
                  <a:pt x="1134" y="1083"/>
                  <a:pt x="1147" y="1096"/>
                </a:cubicBezTo>
                <a:lnTo>
                  <a:pt x="763" y="1588"/>
                </a:lnTo>
                <a:cubicBezTo>
                  <a:pt x="756" y="1584"/>
                  <a:pt x="749" y="1580"/>
                  <a:pt x="741" y="1578"/>
                </a:cubicBezTo>
                <a:cubicBezTo>
                  <a:pt x="711" y="1571"/>
                  <a:pt x="680" y="1583"/>
                  <a:pt x="663" y="1607"/>
                </a:cubicBezTo>
                <a:lnTo>
                  <a:pt x="482" y="1505"/>
                </a:lnTo>
                <a:cubicBezTo>
                  <a:pt x="484" y="1500"/>
                  <a:pt x="486" y="1496"/>
                  <a:pt x="486" y="1491"/>
                </a:cubicBezTo>
                <a:cubicBezTo>
                  <a:pt x="492" y="1458"/>
                  <a:pt x="470" y="1427"/>
                  <a:pt x="437" y="1422"/>
                </a:cubicBezTo>
                <a:cubicBezTo>
                  <a:pt x="404" y="1416"/>
                  <a:pt x="373" y="1439"/>
                  <a:pt x="367" y="1471"/>
                </a:cubicBezTo>
                <a:cubicBezTo>
                  <a:pt x="362" y="1504"/>
                  <a:pt x="384" y="1535"/>
                  <a:pt x="417" y="1541"/>
                </a:cubicBezTo>
                <a:cubicBezTo>
                  <a:pt x="440" y="1545"/>
                  <a:pt x="462" y="1535"/>
                  <a:pt x="475" y="1517"/>
                </a:cubicBezTo>
                <a:lnTo>
                  <a:pt x="656" y="1620"/>
                </a:lnTo>
                <a:cubicBezTo>
                  <a:pt x="655" y="1624"/>
                  <a:pt x="653" y="1628"/>
                  <a:pt x="652" y="1633"/>
                </a:cubicBezTo>
                <a:cubicBezTo>
                  <a:pt x="642" y="1673"/>
                  <a:pt x="667" y="1712"/>
                  <a:pt x="707" y="1722"/>
                </a:cubicBezTo>
                <a:lnTo>
                  <a:pt x="707" y="1722"/>
                </a:lnTo>
                <a:lnTo>
                  <a:pt x="660" y="2096"/>
                </a:lnTo>
                <a:cubicBezTo>
                  <a:pt x="647" y="2096"/>
                  <a:pt x="634" y="2098"/>
                  <a:pt x="621" y="2102"/>
                </a:cubicBezTo>
                <a:cubicBezTo>
                  <a:pt x="587" y="2113"/>
                  <a:pt x="557" y="2136"/>
                  <a:pt x="539" y="2166"/>
                </a:cubicBezTo>
                <a:cubicBezTo>
                  <a:pt x="516" y="2203"/>
                  <a:pt x="510" y="2247"/>
                  <a:pt x="523" y="2288"/>
                </a:cubicBezTo>
                <a:cubicBezTo>
                  <a:pt x="528" y="2305"/>
                  <a:pt x="537" y="2321"/>
                  <a:pt x="547" y="2335"/>
                </a:cubicBezTo>
                <a:lnTo>
                  <a:pt x="108" y="2682"/>
                </a:lnTo>
                <a:cubicBezTo>
                  <a:pt x="99" y="2673"/>
                  <a:pt x="88" y="2667"/>
                  <a:pt x="75" y="2665"/>
                </a:cubicBezTo>
                <a:cubicBezTo>
                  <a:pt x="42" y="2660"/>
                  <a:pt x="11" y="2682"/>
                  <a:pt x="6" y="2715"/>
                </a:cubicBezTo>
                <a:cubicBezTo>
                  <a:pt x="0" y="2748"/>
                  <a:pt x="22" y="2779"/>
                  <a:pt x="55" y="2784"/>
                </a:cubicBezTo>
                <a:cubicBezTo>
                  <a:pt x="88" y="2790"/>
                  <a:pt x="119" y="2767"/>
                  <a:pt x="125" y="2734"/>
                </a:cubicBezTo>
                <a:cubicBezTo>
                  <a:pt x="127" y="2720"/>
                  <a:pt x="124" y="2705"/>
                  <a:pt x="116" y="2693"/>
                </a:cubicBezTo>
                <a:lnTo>
                  <a:pt x="557" y="2346"/>
                </a:lnTo>
                <a:cubicBezTo>
                  <a:pt x="577" y="2367"/>
                  <a:pt x="604" y="2383"/>
                  <a:pt x="633" y="2389"/>
                </a:cubicBezTo>
                <a:lnTo>
                  <a:pt x="588" y="2593"/>
                </a:lnTo>
                <a:cubicBezTo>
                  <a:pt x="568" y="2591"/>
                  <a:pt x="547" y="2599"/>
                  <a:pt x="534" y="2617"/>
                </a:cubicBezTo>
                <a:cubicBezTo>
                  <a:pt x="514" y="2644"/>
                  <a:pt x="520" y="2682"/>
                  <a:pt x="547" y="2701"/>
                </a:cubicBezTo>
                <a:cubicBezTo>
                  <a:pt x="574" y="2721"/>
                  <a:pt x="612" y="2715"/>
                  <a:pt x="631" y="2688"/>
                </a:cubicBezTo>
                <a:cubicBezTo>
                  <a:pt x="651" y="2662"/>
                  <a:pt x="645" y="2624"/>
                  <a:pt x="619" y="2604"/>
                </a:cubicBezTo>
                <a:cubicBezTo>
                  <a:pt x="614" y="2600"/>
                  <a:pt x="608" y="2598"/>
                  <a:pt x="603" y="2596"/>
                </a:cubicBezTo>
                <a:lnTo>
                  <a:pt x="647" y="2391"/>
                </a:lnTo>
                <a:cubicBezTo>
                  <a:pt x="667" y="2394"/>
                  <a:pt x="688" y="2392"/>
                  <a:pt x="708" y="2386"/>
                </a:cubicBezTo>
                <a:cubicBezTo>
                  <a:pt x="743" y="2375"/>
                  <a:pt x="772" y="2353"/>
                  <a:pt x="791" y="2322"/>
                </a:cubicBezTo>
                <a:cubicBezTo>
                  <a:pt x="813" y="2286"/>
                  <a:pt x="819" y="2241"/>
                  <a:pt x="807" y="2200"/>
                </a:cubicBezTo>
                <a:cubicBezTo>
                  <a:pt x="803" y="2190"/>
                  <a:pt x="799" y="2180"/>
                  <a:pt x="794" y="2171"/>
                </a:cubicBezTo>
                <a:lnTo>
                  <a:pt x="1300" y="1849"/>
                </a:lnTo>
                <a:cubicBezTo>
                  <a:pt x="1354" y="1928"/>
                  <a:pt x="1445" y="1974"/>
                  <a:pt x="1541" y="1970"/>
                </a:cubicBezTo>
                <a:lnTo>
                  <a:pt x="1555" y="2564"/>
                </a:lnTo>
                <a:cubicBezTo>
                  <a:pt x="1533" y="2569"/>
                  <a:pt x="1513" y="2582"/>
                  <a:pt x="1501" y="2601"/>
                </a:cubicBezTo>
                <a:cubicBezTo>
                  <a:pt x="1497" y="2608"/>
                  <a:pt x="1494" y="2615"/>
                  <a:pt x="1492" y="2623"/>
                </a:cubicBezTo>
                <a:cubicBezTo>
                  <a:pt x="1480" y="2666"/>
                  <a:pt x="1506" y="2711"/>
                  <a:pt x="1549" y="2722"/>
                </a:cubicBezTo>
                <a:cubicBezTo>
                  <a:pt x="1560" y="2725"/>
                  <a:pt x="1570" y="2725"/>
                  <a:pt x="1581" y="2724"/>
                </a:cubicBezTo>
                <a:lnTo>
                  <a:pt x="1863" y="3385"/>
                </a:lnTo>
                <a:cubicBezTo>
                  <a:pt x="1849" y="3393"/>
                  <a:pt x="1838" y="3407"/>
                  <a:pt x="1834" y="3425"/>
                </a:cubicBezTo>
                <a:cubicBezTo>
                  <a:pt x="1828" y="3458"/>
                  <a:pt x="1849" y="3490"/>
                  <a:pt x="1882" y="3496"/>
                </a:cubicBezTo>
                <a:cubicBezTo>
                  <a:pt x="1915" y="3502"/>
                  <a:pt x="1946" y="3481"/>
                  <a:pt x="1953" y="3448"/>
                </a:cubicBezTo>
                <a:cubicBezTo>
                  <a:pt x="1959" y="3416"/>
                  <a:pt x="1938" y="3384"/>
                  <a:pt x="1905" y="3378"/>
                </a:cubicBezTo>
                <a:cubicBezTo>
                  <a:pt x="1895" y="3376"/>
                  <a:pt x="1885" y="3377"/>
                  <a:pt x="1877" y="3379"/>
                </a:cubicBezTo>
                <a:lnTo>
                  <a:pt x="1595" y="2721"/>
                </a:lnTo>
                <a:cubicBezTo>
                  <a:pt x="1613" y="2715"/>
                  <a:pt x="1629" y="2703"/>
                  <a:pt x="1639" y="2687"/>
                </a:cubicBezTo>
                <a:cubicBezTo>
                  <a:pt x="1643" y="2680"/>
                  <a:pt x="1647" y="2672"/>
                  <a:pt x="1649" y="2665"/>
                </a:cubicBezTo>
                <a:cubicBezTo>
                  <a:pt x="1650" y="2658"/>
                  <a:pt x="1651" y="2652"/>
                  <a:pt x="1651" y="2646"/>
                </a:cubicBezTo>
                <a:lnTo>
                  <a:pt x="1939" y="2629"/>
                </a:lnTo>
                <a:cubicBezTo>
                  <a:pt x="1942" y="2642"/>
                  <a:pt x="1949" y="2655"/>
                  <a:pt x="1961" y="2665"/>
                </a:cubicBezTo>
                <a:cubicBezTo>
                  <a:pt x="1988" y="2685"/>
                  <a:pt x="2025" y="2681"/>
                  <a:pt x="2046" y="2654"/>
                </a:cubicBezTo>
                <a:cubicBezTo>
                  <a:pt x="2066" y="2628"/>
                  <a:pt x="2062" y="2590"/>
                  <a:pt x="2035" y="2570"/>
                </a:cubicBezTo>
                <a:cubicBezTo>
                  <a:pt x="2009" y="2549"/>
                  <a:pt x="1971" y="2554"/>
                  <a:pt x="1951" y="2580"/>
                </a:cubicBezTo>
                <a:cubicBezTo>
                  <a:pt x="1943" y="2590"/>
                  <a:pt x="1939" y="2602"/>
                  <a:pt x="1938" y="2614"/>
                </a:cubicBezTo>
                <a:lnTo>
                  <a:pt x="1650" y="2632"/>
                </a:lnTo>
                <a:cubicBezTo>
                  <a:pt x="1646" y="2601"/>
                  <a:pt x="1623" y="2574"/>
                  <a:pt x="1591" y="2565"/>
                </a:cubicBezTo>
                <a:cubicBezTo>
                  <a:pt x="1584" y="2564"/>
                  <a:pt x="1577" y="2563"/>
                  <a:pt x="1569" y="2563"/>
                </a:cubicBezTo>
                <a:lnTo>
                  <a:pt x="1556" y="1969"/>
                </a:lnTo>
                <a:cubicBezTo>
                  <a:pt x="1574" y="1967"/>
                  <a:pt x="1591" y="1964"/>
                  <a:pt x="1609" y="1958"/>
                </a:cubicBezTo>
                <a:cubicBezTo>
                  <a:pt x="1755" y="1913"/>
                  <a:pt x="1836" y="1759"/>
                  <a:pt x="1791" y="1614"/>
                </a:cubicBezTo>
                <a:cubicBezTo>
                  <a:pt x="1770" y="1545"/>
                  <a:pt x="1724" y="1491"/>
                  <a:pt x="1666" y="1457"/>
                </a:cubicBezTo>
                <a:lnTo>
                  <a:pt x="2120" y="624"/>
                </a:lnTo>
                <a:cubicBezTo>
                  <a:pt x="2152" y="638"/>
                  <a:pt x="2187" y="639"/>
                  <a:pt x="2220" y="629"/>
                </a:cubicBezTo>
                <a:lnTo>
                  <a:pt x="2222" y="628"/>
                </a:lnTo>
                <a:lnTo>
                  <a:pt x="2359" y="1005"/>
                </a:lnTo>
                <a:cubicBezTo>
                  <a:pt x="2355" y="1007"/>
                  <a:pt x="2351" y="1008"/>
                  <a:pt x="2348" y="1011"/>
                </a:cubicBezTo>
                <a:cubicBezTo>
                  <a:pt x="2319" y="1028"/>
                  <a:pt x="2310" y="1065"/>
                  <a:pt x="2328" y="1093"/>
                </a:cubicBezTo>
                <a:cubicBezTo>
                  <a:pt x="2345" y="1122"/>
                  <a:pt x="2382" y="1131"/>
                  <a:pt x="2411" y="1114"/>
                </a:cubicBezTo>
                <a:cubicBezTo>
                  <a:pt x="2439" y="1096"/>
                  <a:pt x="2448" y="1059"/>
                  <a:pt x="2431" y="1031"/>
                </a:cubicBezTo>
                <a:cubicBezTo>
                  <a:pt x="2418" y="1010"/>
                  <a:pt x="2395" y="1000"/>
                  <a:pt x="2373" y="1002"/>
                </a:cubicBezTo>
                <a:lnTo>
                  <a:pt x="2235" y="623"/>
                </a:lnTo>
                <a:cubicBezTo>
                  <a:pt x="2263" y="611"/>
                  <a:pt x="2287" y="591"/>
                  <a:pt x="2303" y="565"/>
                </a:cubicBezTo>
                <a:cubicBezTo>
                  <a:pt x="2325" y="529"/>
                  <a:pt x="2331" y="484"/>
                  <a:pt x="2318" y="443"/>
                </a:cubicBezTo>
                <a:cubicBezTo>
                  <a:pt x="2294" y="365"/>
                  <a:pt x="2211" y="321"/>
                  <a:pt x="2133" y="345"/>
                </a:cubicBezTo>
                <a:moveTo>
                  <a:pt x="793" y="2205"/>
                </a:moveTo>
                <a:cubicBezTo>
                  <a:pt x="804" y="2242"/>
                  <a:pt x="799" y="2282"/>
                  <a:pt x="779" y="2315"/>
                </a:cubicBezTo>
                <a:cubicBezTo>
                  <a:pt x="762" y="2342"/>
                  <a:pt x="735" y="2363"/>
                  <a:pt x="704" y="2372"/>
                </a:cubicBezTo>
                <a:cubicBezTo>
                  <a:pt x="634" y="2394"/>
                  <a:pt x="558" y="2354"/>
                  <a:pt x="537" y="2284"/>
                </a:cubicBezTo>
                <a:cubicBezTo>
                  <a:pt x="525" y="2247"/>
                  <a:pt x="530" y="2207"/>
                  <a:pt x="551" y="2174"/>
                </a:cubicBezTo>
                <a:cubicBezTo>
                  <a:pt x="568" y="2146"/>
                  <a:pt x="594" y="2126"/>
                  <a:pt x="625" y="2116"/>
                </a:cubicBezTo>
                <a:cubicBezTo>
                  <a:pt x="696" y="2094"/>
                  <a:pt x="771" y="2134"/>
                  <a:pt x="793" y="2205"/>
                </a:cubicBezTo>
                <a:close/>
                <a:moveTo>
                  <a:pt x="1635" y="2661"/>
                </a:moveTo>
                <a:cubicBezTo>
                  <a:pt x="1633" y="2667"/>
                  <a:pt x="1630" y="2673"/>
                  <a:pt x="1627" y="2679"/>
                </a:cubicBezTo>
                <a:cubicBezTo>
                  <a:pt x="1611" y="2704"/>
                  <a:pt x="1582" y="2716"/>
                  <a:pt x="1553" y="2708"/>
                </a:cubicBezTo>
                <a:cubicBezTo>
                  <a:pt x="1518" y="2699"/>
                  <a:pt x="1496" y="2662"/>
                  <a:pt x="1506" y="2627"/>
                </a:cubicBezTo>
                <a:cubicBezTo>
                  <a:pt x="1508" y="2620"/>
                  <a:pt x="1510" y="2614"/>
                  <a:pt x="1514" y="2609"/>
                </a:cubicBezTo>
                <a:cubicBezTo>
                  <a:pt x="1529" y="2584"/>
                  <a:pt x="1559" y="2572"/>
                  <a:pt x="1587" y="2579"/>
                </a:cubicBezTo>
                <a:cubicBezTo>
                  <a:pt x="1623" y="2589"/>
                  <a:pt x="1644" y="2625"/>
                  <a:pt x="1635" y="2661"/>
                </a:cubicBezTo>
                <a:close/>
                <a:moveTo>
                  <a:pt x="2305" y="448"/>
                </a:moveTo>
                <a:cubicBezTo>
                  <a:pt x="2316" y="485"/>
                  <a:pt x="2311" y="525"/>
                  <a:pt x="2291" y="558"/>
                </a:cubicBezTo>
                <a:cubicBezTo>
                  <a:pt x="2274" y="585"/>
                  <a:pt x="2247" y="606"/>
                  <a:pt x="2216" y="615"/>
                </a:cubicBezTo>
                <a:cubicBezTo>
                  <a:pt x="2182" y="626"/>
                  <a:pt x="2146" y="622"/>
                  <a:pt x="2114" y="606"/>
                </a:cubicBezTo>
                <a:cubicBezTo>
                  <a:pt x="2082" y="589"/>
                  <a:pt x="2059" y="561"/>
                  <a:pt x="2049" y="527"/>
                </a:cubicBezTo>
                <a:cubicBezTo>
                  <a:pt x="2037" y="490"/>
                  <a:pt x="2042" y="450"/>
                  <a:pt x="2063" y="417"/>
                </a:cubicBezTo>
                <a:cubicBezTo>
                  <a:pt x="2080" y="389"/>
                  <a:pt x="2106" y="369"/>
                  <a:pt x="2137" y="359"/>
                </a:cubicBezTo>
                <a:cubicBezTo>
                  <a:pt x="2208" y="337"/>
                  <a:pt x="2283" y="377"/>
                  <a:pt x="2305" y="448"/>
                </a:cubicBezTo>
              </a:path>
            </a:pathLst>
          </a:custGeom>
          <a:solidFill>
            <a:srgbClr val="C8D3D8"/>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500"/>
              <a:buFont typeface="Arial"/>
              <a:buNone/>
              <a:defRPr/>
            </a:pPr>
            <a:endParaRPr sz="1500" b="0" i="0" u="none" strike="noStrike" cap="none">
              <a:solidFill>
                <a:schemeClr val="dk1"/>
              </a:solidFill>
              <a:latin typeface="Trebuchet MS"/>
              <a:ea typeface="Trebuchet MS"/>
              <a:cs typeface="Trebuchet MS"/>
            </a:endParaRPr>
          </a:p>
        </p:txBody>
      </p:sp>
      <p:sp>
        <p:nvSpPr>
          <p:cNvPr id="1399463076" name="Google Shape;26;p6"/>
          <p:cNvSpPr/>
          <p:nvPr/>
        </p:nvSpPr>
        <p:spPr bwMode="auto">
          <a:xfrm rot="2654194">
            <a:off x="2548038" y="2509086"/>
            <a:ext cx="1054815" cy="645464"/>
          </a:xfrm>
          <a:custGeom>
            <a:avLst/>
            <a:gdLst/>
            <a:ahLst/>
            <a:cxnLst/>
            <a:rect l="l" t="t" r="r" b="b"/>
            <a:pathLst>
              <a:path w="1979" h="1210" extrusionOk="0">
                <a:moveTo>
                  <a:pt x="1906" y="486"/>
                </a:moveTo>
                <a:cubicBezTo>
                  <a:pt x="1873" y="491"/>
                  <a:pt x="1850" y="521"/>
                  <a:pt x="1855" y="554"/>
                </a:cubicBezTo>
                <a:cubicBezTo>
                  <a:pt x="1857" y="566"/>
                  <a:pt x="1862" y="577"/>
                  <a:pt x="1869" y="585"/>
                </a:cubicBezTo>
                <a:lnTo>
                  <a:pt x="1685" y="789"/>
                </a:lnTo>
                <a:cubicBezTo>
                  <a:pt x="1684" y="788"/>
                  <a:pt x="1682" y="787"/>
                  <a:pt x="1681" y="786"/>
                </a:cubicBezTo>
                <a:cubicBezTo>
                  <a:pt x="1663" y="773"/>
                  <a:pt x="1641" y="769"/>
                  <a:pt x="1620" y="772"/>
                </a:cubicBezTo>
                <a:cubicBezTo>
                  <a:pt x="1602" y="776"/>
                  <a:pt x="1586" y="785"/>
                  <a:pt x="1574" y="799"/>
                </a:cubicBezTo>
                <a:lnTo>
                  <a:pt x="1078" y="425"/>
                </a:lnTo>
                <a:cubicBezTo>
                  <a:pt x="1121" y="366"/>
                  <a:pt x="1137" y="288"/>
                  <a:pt x="1113" y="212"/>
                </a:cubicBezTo>
                <a:cubicBezTo>
                  <a:pt x="1074" y="84"/>
                  <a:pt x="938" y="12"/>
                  <a:pt x="810" y="52"/>
                </a:cubicBezTo>
                <a:cubicBezTo>
                  <a:pt x="728" y="77"/>
                  <a:pt x="669" y="142"/>
                  <a:pt x="648" y="220"/>
                </a:cubicBezTo>
                <a:lnTo>
                  <a:pt x="149" y="89"/>
                </a:lnTo>
                <a:cubicBezTo>
                  <a:pt x="150" y="83"/>
                  <a:pt x="151" y="78"/>
                  <a:pt x="150" y="72"/>
                </a:cubicBezTo>
                <a:cubicBezTo>
                  <a:pt x="147" y="31"/>
                  <a:pt x="112" y="0"/>
                  <a:pt x="71" y="3"/>
                </a:cubicBezTo>
                <a:cubicBezTo>
                  <a:pt x="31" y="6"/>
                  <a:pt x="0" y="41"/>
                  <a:pt x="3" y="82"/>
                </a:cubicBezTo>
                <a:cubicBezTo>
                  <a:pt x="5" y="123"/>
                  <a:pt x="41" y="153"/>
                  <a:pt x="81" y="151"/>
                </a:cubicBezTo>
                <a:cubicBezTo>
                  <a:pt x="85" y="151"/>
                  <a:pt x="87" y="150"/>
                  <a:pt x="90" y="149"/>
                </a:cubicBezTo>
                <a:lnTo>
                  <a:pt x="165" y="401"/>
                </a:lnTo>
                <a:cubicBezTo>
                  <a:pt x="163" y="402"/>
                  <a:pt x="160" y="403"/>
                  <a:pt x="158" y="405"/>
                </a:cubicBezTo>
                <a:cubicBezTo>
                  <a:pt x="129" y="422"/>
                  <a:pt x="120" y="459"/>
                  <a:pt x="138" y="488"/>
                </a:cubicBezTo>
                <a:cubicBezTo>
                  <a:pt x="155" y="516"/>
                  <a:pt x="192" y="525"/>
                  <a:pt x="220" y="508"/>
                </a:cubicBezTo>
                <a:cubicBezTo>
                  <a:pt x="249" y="490"/>
                  <a:pt x="258" y="453"/>
                  <a:pt x="241" y="425"/>
                </a:cubicBezTo>
                <a:cubicBezTo>
                  <a:pt x="227" y="403"/>
                  <a:pt x="203" y="393"/>
                  <a:pt x="179" y="397"/>
                </a:cubicBezTo>
                <a:lnTo>
                  <a:pt x="104" y="145"/>
                </a:lnTo>
                <a:cubicBezTo>
                  <a:pt x="123" y="137"/>
                  <a:pt x="139" y="122"/>
                  <a:pt x="146" y="103"/>
                </a:cubicBezTo>
                <a:lnTo>
                  <a:pt x="644" y="233"/>
                </a:lnTo>
                <a:cubicBezTo>
                  <a:pt x="636" y="273"/>
                  <a:pt x="637" y="314"/>
                  <a:pt x="650" y="355"/>
                </a:cubicBezTo>
                <a:cubicBezTo>
                  <a:pt x="689" y="483"/>
                  <a:pt x="825" y="555"/>
                  <a:pt x="953" y="516"/>
                </a:cubicBezTo>
                <a:cubicBezTo>
                  <a:pt x="1001" y="501"/>
                  <a:pt x="1041" y="473"/>
                  <a:pt x="1070" y="437"/>
                </a:cubicBezTo>
                <a:lnTo>
                  <a:pt x="1565" y="811"/>
                </a:lnTo>
                <a:cubicBezTo>
                  <a:pt x="1543" y="847"/>
                  <a:pt x="1553" y="894"/>
                  <a:pt x="1588" y="919"/>
                </a:cubicBezTo>
                <a:cubicBezTo>
                  <a:pt x="1606" y="931"/>
                  <a:pt x="1628" y="936"/>
                  <a:pt x="1649" y="932"/>
                </a:cubicBezTo>
                <a:lnTo>
                  <a:pt x="1650" y="932"/>
                </a:lnTo>
                <a:lnTo>
                  <a:pt x="1696" y="1086"/>
                </a:lnTo>
                <a:cubicBezTo>
                  <a:pt x="1682" y="1092"/>
                  <a:pt x="1671" y="1102"/>
                  <a:pt x="1664" y="1117"/>
                </a:cubicBezTo>
                <a:cubicBezTo>
                  <a:pt x="1651" y="1147"/>
                  <a:pt x="1665" y="1183"/>
                  <a:pt x="1695" y="1196"/>
                </a:cubicBezTo>
                <a:cubicBezTo>
                  <a:pt x="1725" y="1210"/>
                  <a:pt x="1761" y="1196"/>
                  <a:pt x="1775" y="1166"/>
                </a:cubicBezTo>
                <a:cubicBezTo>
                  <a:pt x="1788" y="1135"/>
                  <a:pt x="1774" y="1100"/>
                  <a:pt x="1744" y="1086"/>
                </a:cubicBezTo>
                <a:cubicBezTo>
                  <a:pt x="1733" y="1081"/>
                  <a:pt x="1721" y="1080"/>
                  <a:pt x="1709" y="1082"/>
                </a:cubicBezTo>
                <a:lnTo>
                  <a:pt x="1664" y="928"/>
                </a:lnTo>
                <a:cubicBezTo>
                  <a:pt x="1679" y="922"/>
                  <a:pt x="1692" y="912"/>
                  <a:pt x="1701" y="899"/>
                </a:cubicBezTo>
                <a:lnTo>
                  <a:pt x="1704" y="895"/>
                </a:lnTo>
                <a:cubicBezTo>
                  <a:pt x="1723" y="864"/>
                  <a:pt x="1718" y="826"/>
                  <a:pt x="1696" y="799"/>
                </a:cubicBezTo>
                <a:lnTo>
                  <a:pt x="1880" y="595"/>
                </a:lnTo>
                <a:cubicBezTo>
                  <a:pt x="1892" y="603"/>
                  <a:pt x="1907" y="608"/>
                  <a:pt x="1923" y="606"/>
                </a:cubicBezTo>
                <a:cubicBezTo>
                  <a:pt x="1956" y="601"/>
                  <a:pt x="1979" y="570"/>
                  <a:pt x="1974" y="538"/>
                </a:cubicBezTo>
                <a:cubicBezTo>
                  <a:pt x="1970" y="505"/>
                  <a:pt x="1939" y="481"/>
                  <a:pt x="1906" y="486"/>
                </a:cubicBezTo>
                <a:close/>
                <a:moveTo>
                  <a:pt x="1689" y="890"/>
                </a:moveTo>
                <a:cubicBezTo>
                  <a:pt x="1679" y="905"/>
                  <a:pt x="1664" y="915"/>
                  <a:pt x="1646" y="918"/>
                </a:cubicBezTo>
                <a:cubicBezTo>
                  <a:pt x="1629" y="921"/>
                  <a:pt x="1611" y="917"/>
                  <a:pt x="1597" y="907"/>
                </a:cubicBezTo>
                <a:cubicBezTo>
                  <a:pt x="1567" y="887"/>
                  <a:pt x="1559" y="847"/>
                  <a:pt x="1578" y="817"/>
                </a:cubicBezTo>
                <a:lnTo>
                  <a:pt x="1580" y="814"/>
                </a:lnTo>
                <a:cubicBezTo>
                  <a:pt x="1590" y="800"/>
                  <a:pt x="1605" y="790"/>
                  <a:pt x="1623" y="787"/>
                </a:cubicBezTo>
                <a:cubicBezTo>
                  <a:pt x="1640" y="783"/>
                  <a:pt x="1658" y="787"/>
                  <a:pt x="1673" y="798"/>
                </a:cubicBezTo>
                <a:cubicBezTo>
                  <a:pt x="1703" y="818"/>
                  <a:pt x="1711" y="860"/>
                  <a:pt x="1689" y="890"/>
                </a:cubicBezTo>
              </a:path>
            </a:pathLst>
          </a:custGeom>
          <a:solidFill>
            <a:srgbClr val="C8D3D8"/>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500"/>
              <a:buFont typeface="Arial"/>
              <a:buNone/>
              <a:defRPr/>
            </a:pPr>
            <a:endParaRPr sz="1500" b="0" i="0" u="none" strike="noStrike" cap="none">
              <a:solidFill>
                <a:schemeClr val="dk1"/>
              </a:solidFill>
              <a:latin typeface="Trebuchet MS"/>
              <a:ea typeface="Trebuchet MS"/>
              <a:cs typeface="Trebuchet MS"/>
            </a:endParaRPr>
          </a:p>
        </p:txBody>
      </p:sp>
      <p:sp>
        <p:nvSpPr>
          <p:cNvPr id="2004156582" name="Google Shape;27;p6"/>
          <p:cNvSpPr/>
          <p:nvPr/>
        </p:nvSpPr>
        <p:spPr bwMode="auto">
          <a:xfrm rot="2654194">
            <a:off x="6769924" y="1297758"/>
            <a:ext cx="811578" cy="961513"/>
          </a:xfrm>
          <a:custGeom>
            <a:avLst/>
            <a:gdLst/>
            <a:ahLst/>
            <a:cxnLst/>
            <a:rect l="l" t="t" r="r" b="b"/>
            <a:pathLst>
              <a:path w="1384" h="1640" extrusionOk="0">
                <a:moveTo>
                  <a:pt x="755" y="18"/>
                </a:moveTo>
                <a:cubicBezTo>
                  <a:pt x="727" y="36"/>
                  <a:pt x="719" y="73"/>
                  <a:pt x="737" y="101"/>
                </a:cubicBezTo>
                <a:cubicBezTo>
                  <a:pt x="748" y="119"/>
                  <a:pt x="767" y="129"/>
                  <a:pt x="787" y="129"/>
                </a:cubicBezTo>
                <a:lnTo>
                  <a:pt x="839" y="585"/>
                </a:lnTo>
                <a:cubicBezTo>
                  <a:pt x="819" y="590"/>
                  <a:pt x="800" y="602"/>
                  <a:pt x="789" y="621"/>
                </a:cubicBezTo>
                <a:cubicBezTo>
                  <a:pt x="784" y="629"/>
                  <a:pt x="780" y="639"/>
                  <a:pt x="778" y="648"/>
                </a:cubicBezTo>
                <a:cubicBezTo>
                  <a:pt x="773" y="676"/>
                  <a:pt x="782" y="702"/>
                  <a:pt x="800" y="721"/>
                </a:cubicBezTo>
                <a:lnTo>
                  <a:pt x="463" y="1105"/>
                </a:lnTo>
                <a:cubicBezTo>
                  <a:pt x="396" y="1060"/>
                  <a:pt x="310" y="1044"/>
                  <a:pt x="227" y="1069"/>
                </a:cubicBezTo>
                <a:cubicBezTo>
                  <a:pt x="82" y="1114"/>
                  <a:pt x="0" y="1268"/>
                  <a:pt x="45" y="1413"/>
                </a:cubicBezTo>
                <a:cubicBezTo>
                  <a:pt x="90" y="1559"/>
                  <a:pt x="244" y="1640"/>
                  <a:pt x="389" y="1595"/>
                </a:cubicBezTo>
                <a:cubicBezTo>
                  <a:pt x="535" y="1551"/>
                  <a:pt x="616" y="1396"/>
                  <a:pt x="571" y="1251"/>
                </a:cubicBezTo>
                <a:cubicBezTo>
                  <a:pt x="554" y="1194"/>
                  <a:pt x="519" y="1147"/>
                  <a:pt x="475" y="1114"/>
                </a:cubicBezTo>
                <a:lnTo>
                  <a:pt x="811" y="730"/>
                </a:lnTo>
                <a:cubicBezTo>
                  <a:pt x="820" y="736"/>
                  <a:pt x="831" y="741"/>
                  <a:pt x="843" y="743"/>
                </a:cubicBezTo>
                <a:cubicBezTo>
                  <a:pt x="876" y="749"/>
                  <a:pt x="909" y="735"/>
                  <a:pt x="927" y="706"/>
                </a:cubicBezTo>
                <a:cubicBezTo>
                  <a:pt x="932" y="698"/>
                  <a:pt x="936" y="688"/>
                  <a:pt x="938" y="679"/>
                </a:cubicBezTo>
                <a:cubicBezTo>
                  <a:pt x="939" y="673"/>
                  <a:pt x="939" y="668"/>
                  <a:pt x="939" y="662"/>
                </a:cubicBezTo>
                <a:lnTo>
                  <a:pt x="1259" y="583"/>
                </a:lnTo>
                <a:cubicBezTo>
                  <a:pt x="1261" y="587"/>
                  <a:pt x="1263" y="591"/>
                  <a:pt x="1265" y="594"/>
                </a:cubicBezTo>
                <a:cubicBezTo>
                  <a:pt x="1283" y="622"/>
                  <a:pt x="1320" y="631"/>
                  <a:pt x="1348" y="613"/>
                </a:cubicBezTo>
                <a:cubicBezTo>
                  <a:pt x="1376" y="595"/>
                  <a:pt x="1384" y="558"/>
                  <a:pt x="1367" y="530"/>
                </a:cubicBezTo>
                <a:cubicBezTo>
                  <a:pt x="1349" y="501"/>
                  <a:pt x="1311" y="493"/>
                  <a:pt x="1283" y="511"/>
                </a:cubicBezTo>
                <a:cubicBezTo>
                  <a:pt x="1263" y="524"/>
                  <a:pt x="1253" y="547"/>
                  <a:pt x="1256" y="569"/>
                </a:cubicBezTo>
                <a:lnTo>
                  <a:pt x="937" y="648"/>
                </a:lnTo>
                <a:cubicBezTo>
                  <a:pt x="935" y="637"/>
                  <a:pt x="931" y="627"/>
                  <a:pt x="925" y="618"/>
                </a:cubicBezTo>
                <a:cubicBezTo>
                  <a:pt x="913" y="600"/>
                  <a:pt x="894" y="588"/>
                  <a:pt x="873" y="584"/>
                </a:cubicBezTo>
                <a:cubicBezTo>
                  <a:pt x="866" y="583"/>
                  <a:pt x="860" y="582"/>
                  <a:pt x="853" y="583"/>
                </a:cubicBezTo>
                <a:lnTo>
                  <a:pt x="801" y="127"/>
                </a:lnTo>
                <a:cubicBezTo>
                  <a:pt x="808" y="126"/>
                  <a:pt x="814" y="123"/>
                  <a:pt x="820" y="120"/>
                </a:cubicBezTo>
                <a:cubicBezTo>
                  <a:pt x="848" y="102"/>
                  <a:pt x="856" y="64"/>
                  <a:pt x="838" y="36"/>
                </a:cubicBezTo>
                <a:cubicBezTo>
                  <a:pt x="821" y="8"/>
                  <a:pt x="783" y="0"/>
                  <a:pt x="755" y="18"/>
                </a:cubicBezTo>
                <a:moveTo>
                  <a:pt x="913" y="626"/>
                </a:moveTo>
                <a:cubicBezTo>
                  <a:pt x="918" y="634"/>
                  <a:pt x="922" y="642"/>
                  <a:pt x="923" y="651"/>
                </a:cubicBezTo>
                <a:lnTo>
                  <a:pt x="923" y="651"/>
                </a:lnTo>
                <a:lnTo>
                  <a:pt x="924" y="653"/>
                </a:lnTo>
                <a:cubicBezTo>
                  <a:pt x="925" y="660"/>
                  <a:pt x="925" y="668"/>
                  <a:pt x="923" y="676"/>
                </a:cubicBezTo>
                <a:cubicBezTo>
                  <a:pt x="922" y="684"/>
                  <a:pt x="919" y="692"/>
                  <a:pt x="915" y="699"/>
                </a:cubicBezTo>
                <a:cubicBezTo>
                  <a:pt x="900" y="722"/>
                  <a:pt x="872" y="734"/>
                  <a:pt x="845" y="729"/>
                </a:cubicBezTo>
                <a:cubicBezTo>
                  <a:pt x="809" y="722"/>
                  <a:pt x="785" y="687"/>
                  <a:pt x="792" y="651"/>
                </a:cubicBezTo>
                <a:cubicBezTo>
                  <a:pt x="794" y="643"/>
                  <a:pt x="797" y="635"/>
                  <a:pt x="801" y="628"/>
                </a:cubicBezTo>
                <a:cubicBezTo>
                  <a:pt x="816" y="605"/>
                  <a:pt x="843" y="593"/>
                  <a:pt x="870" y="598"/>
                </a:cubicBezTo>
                <a:cubicBezTo>
                  <a:pt x="888" y="601"/>
                  <a:pt x="903" y="611"/>
                  <a:pt x="913" y="626"/>
                </a:cubicBezTo>
                <a:close/>
              </a:path>
            </a:pathLst>
          </a:custGeom>
          <a:solidFill>
            <a:schemeClr val="accent4"/>
          </a:solidFill>
          <a:ln>
            <a:noFill/>
          </a:ln>
          <a:effectLst>
            <a:outerShdw blurRad="152400" dist="139700" dir="2520000" sx="92000" sy="92000" algn="ctr" rotWithShape="0">
              <a:srgbClr val="000000">
                <a:alpha val="18431"/>
              </a:srgbClr>
            </a:outerShdw>
          </a:effectLst>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500"/>
              <a:buFont typeface="Arial"/>
              <a:buNone/>
              <a:defRPr/>
            </a:pPr>
            <a:endParaRPr sz="1500" b="0" i="0" u="none" strike="noStrike" cap="none">
              <a:solidFill>
                <a:schemeClr val="dk1"/>
              </a:solidFill>
              <a:latin typeface="Trebuchet MS"/>
              <a:ea typeface="Trebuchet MS"/>
              <a:cs typeface="Trebuchet MS"/>
            </a:endParaRPr>
          </a:p>
        </p:txBody>
      </p:sp>
      <p:sp>
        <p:nvSpPr>
          <p:cNvPr id="2079181539" name="Google Shape;28;p6"/>
          <p:cNvSpPr/>
          <p:nvPr/>
        </p:nvSpPr>
        <p:spPr bwMode="auto">
          <a:xfrm rot="9190018">
            <a:off x="3887684" y="3559733"/>
            <a:ext cx="1368634" cy="1185963"/>
          </a:xfrm>
          <a:custGeom>
            <a:avLst/>
            <a:gdLst/>
            <a:ahLst/>
            <a:cxnLst/>
            <a:rect l="l" t="t" r="r" b="b"/>
            <a:pathLst>
              <a:path w="2825" h="2446" extrusionOk="0">
                <a:moveTo>
                  <a:pt x="2738" y="10"/>
                </a:moveTo>
                <a:cubicBezTo>
                  <a:pt x="2706" y="21"/>
                  <a:pt x="2689" y="55"/>
                  <a:pt x="2700" y="87"/>
                </a:cubicBezTo>
                <a:cubicBezTo>
                  <a:pt x="2700" y="89"/>
                  <a:pt x="2701" y="90"/>
                  <a:pt x="2702" y="92"/>
                </a:cubicBezTo>
                <a:lnTo>
                  <a:pt x="2284" y="411"/>
                </a:lnTo>
                <a:cubicBezTo>
                  <a:pt x="2278" y="405"/>
                  <a:pt x="2272" y="399"/>
                  <a:pt x="2264" y="394"/>
                </a:cubicBezTo>
                <a:cubicBezTo>
                  <a:pt x="2246" y="384"/>
                  <a:pt x="2225" y="381"/>
                  <a:pt x="2204" y="386"/>
                </a:cubicBezTo>
                <a:lnTo>
                  <a:pt x="2146" y="225"/>
                </a:lnTo>
                <a:cubicBezTo>
                  <a:pt x="2162" y="217"/>
                  <a:pt x="2175" y="200"/>
                  <a:pt x="2178" y="180"/>
                </a:cubicBezTo>
                <a:cubicBezTo>
                  <a:pt x="2183" y="147"/>
                  <a:pt x="2160" y="117"/>
                  <a:pt x="2127" y="112"/>
                </a:cubicBezTo>
                <a:cubicBezTo>
                  <a:pt x="2094" y="107"/>
                  <a:pt x="2063" y="130"/>
                  <a:pt x="2058" y="163"/>
                </a:cubicBezTo>
                <a:cubicBezTo>
                  <a:pt x="2054" y="196"/>
                  <a:pt x="2076" y="226"/>
                  <a:pt x="2109" y="231"/>
                </a:cubicBezTo>
                <a:cubicBezTo>
                  <a:pt x="2117" y="232"/>
                  <a:pt x="2125" y="232"/>
                  <a:pt x="2132" y="230"/>
                </a:cubicBezTo>
                <a:lnTo>
                  <a:pt x="2191" y="390"/>
                </a:lnTo>
                <a:cubicBezTo>
                  <a:pt x="2176" y="397"/>
                  <a:pt x="2163" y="408"/>
                  <a:pt x="2154" y="422"/>
                </a:cubicBezTo>
                <a:cubicBezTo>
                  <a:pt x="2142" y="441"/>
                  <a:pt x="2139" y="463"/>
                  <a:pt x="2145" y="485"/>
                </a:cubicBezTo>
                <a:cubicBezTo>
                  <a:pt x="2151" y="508"/>
                  <a:pt x="2166" y="526"/>
                  <a:pt x="2186" y="536"/>
                </a:cubicBezTo>
                <a:lnTo>
                  <a:pt x="1788" y="1156"/>
                </a:lnTo>
                <a:cubicBezTo>
                  <a:pt x="1723" y="1117"/>
                  <a:pt x="1643" y="1104"/>
                  <a:pt x="1564" y="1128"/>
                </a:cubicBezTo>
                <a:cubicBezTo>
                  <a:pt x="1445" y="1165"/>
                  <a:pt x="1369" y="1276"/>
                  <a:pt x="1370" y="1395"/>
                </a:cubicBezTo>
                <a:lnTo>
                  <a:pt x="877" y="1415"/>
                </a:lnTo>
                <a:cubicBezTo>
                  <a:pt x="876" y="1404"/>
                  <a:pt x="874" y="1393"/>
                  <a:pt x="871" y="1382"/>
                </a:cubicBezTo>
                <a:cubicBezTo>
                  <a:pt x="865" y="1365"/>
                  <a:pt x="857" y="1350"/>
                  <a:pt x="847" y="1336"/>
                </a:cubicBezTo>
                <a:lnTo>
                  <a:pt x="1290" y="955"/>
                </a:lnTo>
                <a:cubicBezTo>
                  <a:pt x="1305" y="970"/>
                  <a:pt x="1325" y="978"/>
                  <a:pt x="1347" y="977"/>
                </a:cubicBezTo>
                <a:cubicBezTo>
                  <a:pt x="1388" y="974"/>
                  <a:pt x="1419" y="939"/>
                  <a:pt x="1416" y="898"/>
                </a:cubicBezTo>
                <a:cubicBezTo>
                  <a:pt x="1413" y="858"/>
                  <a:pt x="1378" y="827"/>
                  <a:pt x="1337" y="830"/>
                </a:cubicBezTo>
                <a:cubicBezTo>
                  <a:pt x="1334" y="830"/>
                  <a:pt x="1331" y="831"/>
                  <a:pt x="1327" y="831"/>
                </a:cubicBezTo>
                <a:lnTo>
                  <a:pt x="1268" y="637"/>
                </a:lnTo>
                <a:cubicBezTo>
                  <a:pt x="1286" y="629"/>
                  <a:pt x="1300" y="612"/>
                  <a:pt x="1303" y="591"/>
                </a:cubicBezTo>
                <a:cubicBezTo>
                  <a:pt x="1308" y="558"/>
                  <a:pt x="1285" y="528"/>
                  <a:pt x="1252" y="523"/>
                </a:cubicBezTo>
                <a:cubicBezTo>
                  <a:pt x="1219" y="518"/>
                  <a:pt x="1188" y="541"/>
                  <a:pt x="1183" y="574"/>
                </a:cubicBezTo>
                <a:cubicBezTo>
                  <a:pt x="1179" y="607"/>
                  <a:pt x="1201" y="637"/>
                  <a:pt x="1234" y="642"/>
                </a:cubicBezTo>
                <a:cubicBezTo>
                  <a:pt x="1241" y="643"/>
                  <a:pt x="1248" y="643"/>
                  <a:pt x="1254" y="641"/>
                </a:cubicBezTo>
                <a:lnTo>
                  <a:pt x="1314" y="835"/>
                </a:lnTo>
                <a:cubicBezTo>
                  <a:pt x="1285" y="847"/>
                  <a:pt x="1266" y="876"/>
                  <a:pt x="1268" y="908"/>
                </a:cubicBezTo>
                <a:cubicBezTo>
                  <a:pt x="1269" y="922"/>
                  <a:pt x="1274" y="934"/>
                  <a:pt x="1281" y="944"/>
                </a:cubicBezTo>
                <a:lnTo>
                  <a:pt x="838" y="1325"/>
                </a:lnTo>
                <a:cubicBezTo>
                  <a:pt x="800" y="1285"/>
                  <a:pt x="741" y="1267"/>
                  <a:pt x="685" y="1284"/>
                </a:cubicBezTo>
                <a:cubicBezTo>
                  <a:pt x="651" y="1295"/>
                  <a:pt x="621" y="1317"/>
                  <a:pt x="603" y="1348"/>
                </a:cubicBezTo>
                <a:cubicBezTo>
                  <a:pt x="581" y="1382"/>
                  <a:pt x="575" y="1424"/>
                  <a:pt x="585" y="1463"/>
                </a:cubicBezTo>
                <a:lnTo>
                  <a:pt x="124" y="1597"/>
                </a:lnTo>
                <a:cubicBezTo>
                  <a:pt x="123" y="1594"/>
                  <a:pt x="122" y="1592"/>
                  <a:pt x="120" y="1589"/>
                </a:cubicBezTo>
                <a:cubicBezTo>
                  <a:pt x="103" y="1561"/>
                  <a:pt x="66" y="1552"/>
                  <a:pt x="38" y="1569"/>
                </a:cubicBezTo>
                <a:cubicBezTo>
                  <a:pt x="9" y="1586"/>
                  <a:pt x="0" y="1623"/>
                  <a:pt x="18" y="1652"/>
                </a:cubicBezTo>
                <a:cubicBezTo>
                  <a:pt x="35" y="1680"/>
                  <a:pt x="72" y="1689"/>
                  <a:pt x="100" y="1672"/>
                </a:cubicBezTo>
                <a:cubicBezTo>
                  <a:pt x="122" y="1659"/>
                  <a:pt x="132" y="1634"/>
                  <a:pt x="128" y="1611"/>
                </a:cubicBezTo>
                <a:lnTo>
                  <a:pt x="589" y="1476"/>
                </a:lnTo>
                <a:cubicBezTo>
                  <a:pt x="602" y="1511"/>
                  <a:pt x="626" y="1540"/>
                  <a:pt x="659" y="1557"/>
                </a:cubicBezTo>
                <a:cubicBezTo>
                  <a:pt x="694" y="1576"/>
                  <a:pt x="735" y="1579"/>
                  <a:pt x="772" y="1568"/>
                </a:cubicBezTo>
                <a:cubicBezTo>
                  <a:pt x="787" y="1563"/>
                  <a:pt x="801" y="1556"/>
                  <a:pt x="813" y="1548"/>
                </a:cubicBezTo>
                <a:lnTo>
                  <a:pt x="1109" y="1937"/>
                </a:lnTo>
                <a:cubicBezTo>
                  <a:pt x="1089" y="1956"/>
                  <a:pt x="1084" y="1987"/>
                  <a:pt x="1099" y="2012"/>
                </a:cubicBezTo>
                <a:cubicBezTo>
                  <a:pt x="1116" y="2040"/>
                  <a:pt x="1154" y="2049"/>
                  <a:pt x="1182" y="2032"/>
                </a:cubicBezTo>
                <a:cubicBezTo>
                  <a:pt x="1210" y="2015"/>
                  <a:pt x="1219" y="1977"/>
                  <a:pt x="1202" y="1949"/>
                </a:cubicBezTo>
                <a:cubicBezTo>
                  <a:pt x="1185" y="1921"/>
                  <a:pt x="1148" y="1912"/>
                  <a:pt x="1120" y="1928"/>
                </a:cubicBezTo>
                <a:lnTo>
                  <a:pt x="825" y="1539"/>
                </a:lnTo>
                <a:cubicBezTo>
                  <a:pt x="836" y="1529"/>
                  <a:pt x="847" y="1517"/>
                  <a:pt x="855" y="1504"/>
                </a:cubicBezTo>
                <a:cubicBezTo>
                  <a:pt x="869" y="1481"/>
                  <a:pt x="876" y="1456"/>
                  <a:pt x="877" y="1430"/>
                </a:cubicBezTo>
                <a:lnTo>
                  <a:pt x="1371" y="1410"/>
                </a:lnTo>
                <a:cubicBezTo>
                  <a:pt x="1372" y="1431"/>
                  <a:pt x="1376" y="1452"/>
                  <a:pt x="1382" y="1473"/>
                </a:cubicBezTo>
                <a:cubicBezTo>
                  <a:pt x="1427" y="1618"/>
                  <a:pt x="1581" y="1699"/>
                  <a:pt x="1727" y="1655"/>
                </a:cubicBezTo>
                <a:cubicBezTo>
                  <a:pt x="1761" y="1644"/>
                  <a:pt x="1792" y="1627"/>
                  <a:pt x="1818" y="1606"/>
                </a:cubicBezTo>
                <a:lnTo>
                  <a:pt x="2354" y="2235"/>
                </a:lnTo>
                <a:cubicBezTo>
                  <a:pt x="2349" y="2239"/>
                  <a:pt x="2344" y="2245"/>
                  <a:pt x="2341" y="2251"/>
                </a:cubicBezTo>
                <a:lnTo>
                  <a:pt x="1878" y="2025"/>
                </a:lnTo>
                <a:cubicBezTo>
                  <a:pt x="1881" y="2016"/>
                  <a:pt x="1882" y="2007"/>
                  <a:pt x="1882" y="1997"/>
                </a:cubicBezTo>
                <a:cubicBezTo>
                  <a:pt x="1879" y="1956"/>
                  <a:pt x="1844" y="1925"/>
                  <a:pt x="1803" y="1928"/>
                </a:cubicBezTo>
                <a:cubicBezTo>
                  <a:pt x="1762" y="1931"/>
                  <a:pt x="1731" y="1966"/>
                  <a:pt x="1734" y="2007"/>
                </a:cubicBezTo>
                <a:lnTo>
                  <a:pt x="1735" y="2011"/>
                </a:lnTo>
                <a:lnTo>
                  <a:pt x="1611" y="2034"/>
                </a:lnTo>
                <a:cubicBezTo>
                  <a:pt x="1605" y="2014"/>
                  <a:pt x="1588" y="1997"/>
                  <a:pt x="1566" y="1993"/>
                </a:cubicBezTo>
                <a:cubicBezTo>
                  <a:pt x="1533" y="1986"/>
                  <a:pt x="1501" y="2007"/>
                  <a:pt x="1494" y="2040"/>
                </a:cubicBezTo>
                <a:cubicBezTo>
                  <a:pt x="1488" y="2073"/>
                  <a:pt x="1509" y="2105"/>
                  <a:pt x="1542" y="2111"/>
                </a:cubicBezTo>
                <a:cubicBezTo>
                  <a:pt x="1574" y="2118"/>
                  <a:pt x="1606" y="2097"/>
                  <a:pt x="1613" y="2064"/>
                </a:cubicBezTo>
                <a:cubicBezTo>
                  <a:pt x="1614" y="2059"/>
                  <a:pt x="1614" y="2053"/>
                  <a:pt x="1614" y="2048"/>
                </a:cubicBezTo>
                <a:lnTo>
                  <a:pt x="1738" y="2025"/>
                </a:lnTo>
                <a:cubicBezTo>
                  <a:pt x="1748" y="2056"/>
                  <a:pt x="1778" y="2078"/>
                  <a:pt x="1813" y="2075"/>
                </a:cubicBezTo>
                <a:cubicBezTo>
                  <a:pt x="1839" y="2074"/>
                  <a:pt x="1860" y="2059"/>
                  <a:pt x="1872" y="2038"/>
                </a:cubicBezTo>
                <a:lnTo>
                  <a:pt x="2334" y="2263"/>
                </a:lnTo>
                <a:cubicBezTo>
                  <a:pt x="2333" y="2267"/>
                  <a:pt x="2332" y="2270"/>
                  <a:pt x="2331" y="2273"/>
                </a:cubicBezTo>
                <a:cubicBezTo>
                  <a:pt x="2319" y="2316"/>
                  <a:pt x="2345" y="2361"/>
                  <a:pt x="2388" y="2372"/>
                </a:cubicBezTo>
                <a:cubicBezTo>
                  <a:pt x="2422" y="2381"/>
                  <a:pt x="2459" y="2367"/>
                  <a:pt x="2478" y="2337"/>
                </a:cubicBezTo>
                <a:cubicBezTo>
                  <a:pt x="2481" y="2332"/>
                  <a:pt x="2483" y="2327"/>
                  <a:pt x="2485" y="2322"/>
                </a:cubicBezTo>
                <a:lnTo>
                  <a:pt x="2666" y="2369"/>
                </a:lnTo>
                <a:cubicBezTo>
                  <a:pt x="2663" y="2390"/>
                  <a:pt x="2671" y="2412"/>
                  <a:pt x="2689" y="2426"/>
                </a:cubicBezTo>
                <a:cubicBezTo>
                  <a:pt x="2715" y="2446"/>
                  <a:pt x="2753" y="2441"/>
                  <a:pt x="2773" y="2415"/>
                </a:cubicBezTo>
                <a:cubicBezTo>
                  <a:pt x="2794" y="2389"/>
                  <a:pt x="2789" y="2351"/>
                  <a:pt x="2763" y="2330"/>
                </a:cubicBezTo>
                <a:cubicBezTo>
                  <a:pt x="2737" y="2310"/>
                  <a:pt x="2699" y="2315"/>
                  <a:pt x="2678" y="2341"/>
                </a:cubicBezTo>
                <a:cubicBezTo>
                  <a:pt x="2675" y="2345"/>
                  <a:pt x="2672" y="2350"/>
                  <a:pt x="2670" y="2355"/>
                </a:cubicBezTo>
                <a:lnTo>
                  <a:pt x="2489" y="2308"/>
                </a:lnTo>
                <a:cubicBezTo>
                  <a:pt x="2492" y="2289"/>
                  <a:pt x="2489" y="2270"/>
                  <a:pt x="2479" y="2253"/>
                </a:cubicBezTo>
                <a:cubicBezTo>
                  <a:pt x="2468" y="2235"/>
                  <a:pt x="2451" y="2221"/>
                  <a:pt x="2430" y="2216"/>
                </a:cubicBezTo>
                <a:cubicBezTo>
                  <a:pt x="2408" y="2210"/>
                  <a:pt x="2384" y="2214"/>
                  <a:pt x="2366" y="2226"/>
                </a:cubicBezTo>
                <a:lnTo>
                  <a:pt x="1829" y="1596"/>
                </a:lnTo>
                <a:cubicBezTo>
                  <a:pt x="1907" y="1527"/>
                  <a:pt x="1941" y="1416"/>
                  <a:pt x="1909" y="1310"/>
                </a:cubicBezTo>
                <a:cubicBezTo>
                  <a:pt x="1889" y="1248"/>
                  <a:pt x="1850" y="1198"/>
                  <a:pt x="1800" y="1164"/>
                </a:cubicBezTo>
                <a:lnTo>
                  <a:pt x="2200" y="542"/>
                </a:lnTo>
                <a:cubicBezTo>
                  <a:pt x="2214" y="546"/>
                  <a:pt x="2229" y="547"/>
                  <a:pt x="2244" y="543"/>
                </a:cubicBezTo>
                <a:cubicBezTo>
                  <a:pt x="2264" y="538"/>
                  <a:pt x="2281" y="525"/>
                  <a:pt x="2292" y="507"/>
                </a:cubicBezTo>
                <a:cubicBezTo>
                  <a:pt x="2304" y="488"/>
                  <a:pt x="2307" y="466"/>
                  <a:pt x="2302" y="444"/>
                </a:cubicBezTo>
                <a:cubicBezTo>
                  <a:pt x="2300" y="436"/>
                  <a:pt x="2296" y="429"/>
                  <a:pt x="2292" y="422"/>
                </a:cubicBezTo>
                <a:lnTo>
                  <a:pt x="2710" y="105"/>
                </a:lnTo>
                <a:cubicBezTo>
                  <a:pt x="2725" y="124"/>
                  <a:pt x="2751" y="133"/>
                  <a:pt x="2776" y="125"/>
                </a:cubicBezTo>
                <a:cubicBezTo>
                  <a:pt x="2808" y="114"/>
                  <a:pt x="2825" y="80"/>
                  <a:pt x="2814" y="48"/>
                </a:cubicBezTo>
                <a:cubicBezTo>
                  <a:pt x="2803" y="17"/>
                  <a:pt x="2769" y="0"/>
                  <a:pt x="2738" y="10"/>
                </a:cubicBezTo>
                <a:moveTo>
                  <a:pt x="768" y="1554"/>
                </a:moveTo>
                <a:cubicBezTo>
                  <a:pt x="698" y="1576"/>
                  <a:pt x="622" y="1536"/>
                  <a:pt x="601" y="1466"/>
                </a:cubicBezTo>
                <a:cubicBezTo>
                  <a:pt x="589" y="1429"/>
                  <a:pt x="594" y="1388"/>
                  <a:pt x="615" y="1355"/>
                </a:cubicBezTo>
                <a:cubicBezTo>
                  <a:pt x="632" y="1328"/>
                  <a:pt x="658" y="1307"/>
                  <a:pt x="689" y="1298"/>
                </a:cubicBezTo>
                <a:cubicBezTo>
                  <a:pt x="760" y="1276"/>
                  <a:pt x="835" y="1316"/>
                  <a:pt x="857" y="1386"/>
                </a:cubicBezTo>
                <a:cubicBezTo>
                  <a:pt x="868" y="1423"/>
                  <a:pt x="863" y="1464"/>
                  <a:pt x="843" y="1497"/>
                </a:cubicBezTo>
                <a:cubicBezTo>
                  <a:pt x="826" y="1524"/>
                  <a:pt x="799" y="1544"/>
                  <a:pt x="768" y="1554"/>
                </a:cubicBezTo>
                <a:close/>
                <a:moveTo>
                  <a:pt x="2426" y="2230"/>
                </a:moveTo>
                <a:cubicBezTo>
                  <a:pt x="2444" y="2234"/>
                  <a:pt x="2458" y="2245"/>
                  <a:pt x="2467" y="2261"/>
                </a:cubicBezTo>
                <a:cubicBezTo>
                  <a:pt x="2476" y="2276"/>
                  <a:pt x="2478" y="2294"/>
                  <a:pt x="2474" y="2311"/>
                </a:cubicBezTo>
                <a:cubicBezTo>
                  <a:pt x="2472" y="2318"/>
                  <a:pt x="2469" y="2324"/>
                  <a:pt x="2466" y="2329"/>
                </a:cubicBezTo>
                <a:cubicBezTo>
                  <a:pt x="2451" y="2354"/>
                  <a:pt x="2420" y="2366"/>
                  <a:pt x="2392" y="2358"/>
                </a:cubicBezTo>
                <a:cubicBezTo>
                  <a:pt x="2356" y="2349"/>
                  <a:pt x="2335" y="2312"/>
                  <a:pt x="2345" y="2277"/>
                </a:cubicBezTo>
                <a:cubicBezTo>
                  <a:pt x="2346" y="2270"/>
                  <a:pt x="2349" y="2264"/>
                  <a:pt x="2352" y="2259"/>
                </a:cubicBezTo>
                <a:cubicBezTo>
                  <a:pt x="2368" y="2234"/>
                  <a:pt x="2398" y="2222"/>
                  <a:pt x="2426" y="2230"/>
                </a:cubicBezTo>
                <a:close/>
                <a:moveTo>
                  <a:pt x="2288" y="448"/>
                </a:moveTo>
                <a:cubicBezTo>
                  <a:pt x="2292" y="465"/>
                  <a:pt x="2290" y="484"/>
                  <a:pt x="2280" y="500"/>
                </a:cubicBezTo>
                <a:cubicBezTo>
                  <a:pt x="2271" y="514"/>
                  <a:pt x="2257" y="525"/>
                  <a:pt x="2240" y="529"/>
                </a:cubicBezTo>
                <a:cubicBezTo>
                  <a:pt x="2204" y="538"/>
                  <a:pt x="2168" y="517"/>
                  <a:pt x="2159" y="481"/>
                </a:cubicBezTo>
                <a:cubicBezTo>
                  <a:pt x="2154" y="463"/>
                  <a:pt x="2157" y="445"/>
                  <a:pt x="2166" y="429"/>
                </a:cubicBezTo>
                <a:cubicBezTo>
                  <a:pt x="2173" y="418"/>
                  <a:pt x="2184" y="409"/>
                  <a:pt x="2196" y="404"/>
                </a:cubicBezTo>
                <a:lnTo>
                  <a:pt x="2196" y="404"/>
                </a:lnTo>
                <a:lnTo>
                  <a:pt x="2207" y="400"/>
                </a:lnTo>
                <a:cubicBezTo>
                  <a:pt x="2224" y="396"/>
                  <a:pt x="2242" y="398"/>
                  <a:pt x="2257" y="407"/>
                </a:cubicBezTo>
                <a:cubicBezTo>
                  <a:pt x="2272" y="416"/>
                  <a:pt x="2283" y="430"/>
                  <a:pt x="2288" y="448"/>
                </a:cubicBezTo>
              </a:path>
            </a:pathLst>
          </a:custGeom>
          <a:solidFill>
            <a:srgbClr val="C8D3D8"/>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500"/>
              <a:buFont typeface="Arial"/>
              <a:buNone/>
              <a:defRPr/>
            </a:pPr>
            <a:endParaRPr sz="1500" b="0" i="0" u="none" strike="noStrike" cap="none">
              <a:solidFill>
                <a:schemeClr val="dk1"/>
              </a:solidFill>
              <a:latin typeface="Trebuchet MS"/>
              <a:ea typeface="Trebuchet MS"/>
              <a:cs typeface="Trebuchet MS"/>
            </a:endParaRPr>
          </a:p>
        </p:txBody>
      </p:sp>
      <p:grpSp>
        <p:nvGrpSpPr>
          <p:cNvPr id="1241399424" name="Google Shape;29;p6"/>
          <p:cNvGrpSpPr/>
          <p:nvPr/>
        </p:nvGrpSpPr>
        <p:grpSpPr bwMode="auto">
          <a:xfrm>
            <a:off x="-715024" y="1671219"/>
            <a:ext cx="4169925" cy="3905352"/>
            <a:chOff x="-586420" y="1648608"/>
            <a:chExt cx="4586919" cy="4295887"/>
          </a:xfrm>
        </p:grpSpPr>
        <p:sp>
          <p:nvSpPr>
            <p:cNvPr id="30" name="Google Shape;30;p6"/>
            <p:cNvSpPr/>
            <p:nvPr/>
          </p:nvSpPr>
          <p:spPr bwMode="auto">
            <a:xfrm rot="2654194">
              <a:off x="-333967" y="3455480"/>
              <a:ext cx="2264054" cy="1643932"/>
            </a:xfrm>
            <a:custGeom>
              <a:avLst/>
              <a:gdLst/>
              <a:ahLst/>
              <a:cxnLst/>
              <a:rect l="l" t="t" r="r" b="b"/>
              <a:pathLst>
                <a:path w="2752" h="1998" extrusionOk="0">
                  <a:moveTo>
                    <a:pt x="2577" y="1142"/>
                  </a:moveTo>
                  <a:cubicBezTo>
                    <a:pt x="2543" y="1142"/>
                    <a:pt x="2517" y="1169"/>
                    <a:pt x="2517" y="1203"/>
                  </a:cubicBezTo>
                  <a:cubicBezTo>
                    <a:pt x="2517" y="1208"/>
                    <a:pt x="2518" y="1214"/>
                    <a:pt x="2519" y="1219"/>
                  </a:cubicBezTo>
                  <a:lnTo>
                    <a:pt x="2200" y="1355"/>
                  </a:lnTo>
                  <a:cubicBezTo>
                    <a:pt x="2191" y="1336"/>
                    <a:pt x="2176" y="1321"/>
                    <a:pt x="2156" y="1314"/>
                  </a:cubicBezTo>
                  <a:cubicBezTo>
                    <a:pt x="2136" y="1306"/>
                    <a:pt x="2114" y="1306"/>
                    <a:pt x="2094" y="1315"/>
                  </a:cubicBezTo>
                  <a:cubicBezTo>
                    <a:pt x="2079" y="1321"/>
                    <a:pt x="2066" y="1332"/>
                    <a:pt x="2057" y="1346"/>
                  </a:cubicBezTo>
                  <a:cubicBezTo>
                    <a:pt x="2055" y="1350"/>
                    <a:pt x="2053" y="1353"/>
                    <a:pt x="2052" y="1357"/>
                  </a:cubicBezTo>
                  <a:cubicBezTo>
                    <a:pt x="2006" y="1342"/>
                    <a:pt x="1780" y="1265"/>
                    <a:pt x="1553" y="1190"/>
                  </a:cubicBezTo>
                  <a:cubicBezTo>
                    <a:pt x="1441" y="1152"/>
                    <a:pt x="1354" y="1123"/>
                    <a:pt x="1285" y="1100"/>
                  </a:cubicBezTo>
                  <a:cubicBezTo>
                    <a:pt x="1292" y="1079"/>
                    <a:pt x="1295" y="1056"/>
                    <a:pt x="1295" y="1033"/>
                  </a:cubicBezTo>
                  <a:cubicBezTo>
                    <a:pt x="1294" y="899"/>
                    <a:pt x="1185" y="791"/>
                    <a:pt x="1051" y="791"/>
                  </a:cubicBezTo>
                  <a:cubicBezTo>
                    <a:pt x="973" y="792"/>
                    <a:pt x="904" y="829"/>
                    <a:pt x="860" y="886"/>
                  </a:cubicBezTo>
                  <a:lnTo>
                    <a:pt x="308" y="486"/>
                  </a:lnTo>
                  <a:lnTo>
                    <a:pt x="310" y="483"/>
                  </a:lnTo>
                  <a:cubicBezTo>
                    <a:pt x="319" y="470"/>
                    <a:pt x="323" y="454"/>
                    <a:pt x="323" y="438"/>
                  </a:cubicBezTo>
                  <a:cubicBezTo>
                    <a:pt x="322" y="425"/>
                    <a:pt x="319" y="413"/>
                    <a:pt x="313" y="402"/>
                  </a:cubicBezTo>
                  <a:lnTo>
                    <a:pt x="539" y="250"/>
                  </a:lnTo>
                  <a:cubicBezTo>
                    <a:pt x="545" y="257"/>
                    <a:pt x="552" y="263"/>
                    <a:pt x="562" y="267"/>
                  </a:cubicBezTo>
                  <a:cubicBezTo>
                    <a:pt x="593" y="279"/>
                    <a:pt x="628" y="264"/>
                    <a:pt x="640" y="233"/>
                  </a:cubicBezTo>
                  <a:cubicBezTo>
                    <a:pt x="652" y="202"/>
                    <a:pt x="637" y="167"/>
                    <a:pt x="606" y="154"/>
                  </a:cubicBezTo>
                  <a:cubicBezTo>
                    <a:pt x="575" y="142"/>
                    <a:pt x="540" y="157"/>
                    <a:pt x="528" y="188"/>
                  </a:cubicBezTo>
                  <a:cubicBezTo>
                    <a:pt x="521" y="205"/>
                    <a:pt x="523" y="223"/>
                    <a:pt x="531" y="238"/>
                  </a:cubicBezTo>
                  <a:lnTo>
                    <a:pt x="305" y="390"/>
                  </a:lnTo>
                  <a:cubicBezTo>
                    <a:pt x="290" y="371"/>
                    <a:pt x="266" y="359"/>
                    <a:pt x="240" y="359"/>
                  </a:cubicBezTo>
                  <a:cubicBezTo>
                    <a:pt x="231" y="359"/>
                    <a:pt x="223" y="361"/>
                    <a:pt x="215" y="364"/>
                  </a:cubicBezTo>
                  <a:lnTo>
                    <a:pt x="95" y="113"/>
                  </a:lnTo>
                  <a:cubicBezTo>
                    <a:pt x="113" y="102"/>
                    <a:pt x="125" y="80"/>
                    <a:pt x="123" y="57"/>
                  </a:cubicBezTo>
                  <a:cubicBezTo>
                    <a:pt x="120" y="24"/>
                    <a:pt x="90" y="0"/>
                    <a:pt x="57" y="3"/>
                  </a:cubicBezTo>
                  <a:cubicBezTo>
                    <a:pt x="24" y="6"/>
                    <a:pt x="0" y="35"/>
                    <a:pt x="3" y="68"/>
                  </a:cubicBezTo>
                  <a:cubicBezTo>
                    <a:pt x="6" y="102"/>
                    <a:pt x="35" y="126"/>
                    <a:pt x="68" y="123"/>
                  </a:cubicBezTo>
                  <a:cubicBezTo>
                    <a:pt x="73" y="122"/>
                    <a:pt x="78" y="121"/>
                    <a:pt x="82" y="120"/>
                  </a:cubicBezTo>
                  <a:lnTo>
                    <a:pt x="202" y="370"/>
                  </a:lnTo>
                  <a:cubicBezTo>
                    <a:pt x="190" y="376"/>
                    <a:pt x="180" y="386"/>
                    <a:pt x="172" y="398"/>
                  </a:cubicBezTo>
                  <a:cubicBezTo>
                    <a:pt x="164" y="411"/>
                    <a:pt x="160" y="426"/>
                    <a:pt x="160" y="442"/>
                  </a:cubicBezTo>
                  <a:cubicBezTo>
                    <a:pt x="161" y="464"/>
                    <a:pt x="170" y="484"/>
                    <a:pt x="185" y="499"/>
                  </a:cubicBezTo>
                  <a:cubicBezTo>
                    <a:pt x="201" y="514"/>
                    <a:pt x="222" y="522"/>
                    <a:pt x="243" y="521"/>
                  </a:cubicBezTo>
                  <a:cubicBezTo>
                    <a:pt x="267" y="521"/>
                    <a:pt x="289" y="510"/>
                    <a:pt x="303" y="492"/>
                  </a:cubicBezTo>
                  <a:lnTo>
                    <a:pt x="300" y="497"/>
                  </a:lnTo>
                  <a:lnTo>
                    <a:pt x="852" y="898"/>
                  </a:lnTo>
                  <a:cubicBezTo>
                    <a:pt x="825" y="937"/>
                    <a:pt x="809" y="984"/>
                    <a:pt x="809" y="1035"/>
                  </a:cubicBezTo>
                  <a:cubicBezTo>
                    <a:pt x="810" y="1129"/>
                    <a:pt x="863" y="1209"/>
                    <a:pt x="940" y="1250"/>
                  </a:cubicBezTo>
                  <a:lnTo>
                    <a:pt x="787" y="1560"/>
                  </a:lnTo>
                  <a:cubicBezTo>
                    <a:pt x="754" y="1544"/>
                    <a:pt x="716" y="1540"/>
                    <a:pt x="678" y="1551"/>
                  </a:cubicBezTo>
                  <a:cubicBezTo>
                    <a:pt x="644" y="1562"/>
                    <a:pt x="614" y="1585"/>
                    <a:pt x="596" y="1615"/>
                  </a:cubicBezTo>
                  <a:cubicBezTo>
                    <a:pt x="591" y="1622"/>
                    <a:pt x="588" y="1630"/>
                    <a:pt x="584" y="1638"/>
                  </a:cubicBezTo>
                  <a:lnTo>
                    <a:pt x="152" y="1492"/>
                  </a:lnTo>
                  <a:cubicBezTo>
                    <a:pt x="156" y="1476"/>
                    <a:pt x="154" y="1460"/>
                    <a:pt x="145" y="1445"/>
                  </a:cubicBezTo>
                  <a:cubicBezTo>
                    <a:pt x="128" y="1417"/>
                    <a:pt x="91" y="1408"/>
                    <a:pt x="62" y="1425"/>
                  </a:cubicBezTo>
                  <a:cubicBezTo>
                    <a:pt x="34" y="1443"/>
                    <a:pt x="25" y="1480"/>
                    <a:pt x="42" y="1508"/>
                  </a:cubicBezTo>
                  <a:cubicBezTo>
                    <a:pt x="60" y="1537"/>
                    <a:pt x="97" y="1546"/>
                    <a:pt x="125" y="1528"/>
                  </a:cubicBezTo>
                  <a:cubicBezTo>
                    <a:pt x="135" y="1522"/>
                    <a:pt x="142" y="1514"/>
                    <a:pt x="147" y="1505"/>
                  </a:cubicBezTo>
                  <a:lnTo>
                    <a:pt x="580" y="1651"/>
                  </a:lnTo>
                  <a:cubicBezTo>
                    <a:pt x="571" y="1679"/>
                    <a:pt x="571" y="1709"/>
                    <a:pt x="580" y="1737"/>
                  </a:cubicBezTo>
                  <a:cubicBezTo>
                    <a:pt x="604" y="1815"/>
                    <a:pt x="687" y="1859"/>
                    <a:pt x="765" y="1835"/>
                  </a:cubicBezTo>
                  <a:cubicBezTo>
                    <a:pt x="800" y="1824"/>
                    <a:pt x="829" y="1802"/>
                    <a:pt x="848" y="1771"/>
                  </a:cubicBezTo>
                  <a:cubicBezTo>
                    <a:pt x="870" y="1735"/>
                    <a:pt x="876" y="1690"/>
                    <a:pt x="864" y="1649"/>
                  </a:cubicBezTo>
                  <a:cubicBezTo>
                    <a:pt x="853" y="1614"/>
                    <a:pt x="829" y="1585"/>
                    <a:pt x="800" y="1567"/>
                  </a:cubicBezTo>
                  <a:lnTo>
                    <a:pt x="953" y="1256"/>
                  </a:lnTo>
                  <a:cubicBezTo>
                    <a:pt x="984" y="1269"/>
                    <a:pt x="1018" y="1277"/>
                    <a:pt x="1053" y="1277"/>
                  </a:cubicBezTo>
                  <a:cubicBezTo>
                    <a:pt x="1159" y="1276"/>
                    <a:pt x="1248" y="1208"/>
                    <a:pt x="1281" y="1114"/>
                  </a:cubicBezTo>
                  <a:cubicBezTo>
                    <a:pt x="1504" y="1188"/>
                    <a:pt x="1833" y="1299"/>
                    <a:pt x="2047" y="1371"/>
                  </a:cubicBezTo>
                  <a:cubicBezTo>
                    <a:pt x="2043" y="1387"/>
                    <a:pt x="2045" y="1405"/>
                    <a:pt x="2052" y="1421"/>
                  </a:cubicBezTo>
                  <a:cubicBezTo>
                    <a:pt x="2060" y="1441"/>
                    <a:pt x="2076" y="1457"/>
                    <a:pt x="2096" y="1465"/>
                  </a:cubicBezTo>
                  <a:cubicBezTo>
                    <a:pt x="2117" y="1473"/>
                    <a:pt x="2139" y="1472"/>
                    <a:pt x="2158" y="1464"/>
                  </a:cubicBezTo>
                  <a:cubicBezTo>
                    <a:pt x="2165" y="1460"/>
                    <a:pt x="2172" y="1456"/>
                    <a:pt x="2178" y="1452"/>
                  </a:cubicBezTo>
                  <a:cubicBezTo>
                    <a:pt x="2309" y="1583"/>
                    <a:pt x="2539" y="1801"/>
                    <a:pt x="2636" y="1892"/>
                  </a:cubicBezTo>
                  <a:cubicBezTo>
                    <a:pt x="2622" y="1910"/>
                    <a:pt x="2618" y="1935"/>
                    <a:pt x="2630" y="1957"/>
                  </a:cubicBezTo>
                  <a:cubicBezTo>
                    <a:pt x="2645" y="1987"/>
                    <a:pt x="2681" y="1998"/>
                    <a:pt x="2711" y="1983"/>
                  </a:cubicBezTo>
                  <a:cubicBezTo>
                    <a:pt x="2741" y="1967"/>
                    <a:pt x="2752" y="1931"/>
                    <a:pt x="2737" y="1901"/>
                  </a:cubicBezTo>
                  <a:cubicBezTo>
                    <a:pt x="2721" y="1872"/>
                    <a:pt x="2685" y="1860"/>
                    <a:pt x="2655" y="1876"/>
                  </a:cubicBezTo>
                  <a:cubicBezTo>
                    <a:pt x="2652" y="1877"/>
                    <a:pt x="2649" y="1880"/>
                    <a:pt x="2646" y="1882"/>
                  </a:cubicBezTo>
                  <a:cubicBezTo>
                    <a:pt x="2549" y="1791"/>
                    <a:pt x="2319" y="1573"/>
                    <a:pt x="2188" y="1442"/>
                  </a:cubicBezTo>
                  <a:cubicBezTo>
                    <a:pt x="2191" y="1439"/>
                    <a:pt x="2193" y="1435"/>
                    <a:pt x="2195" y="1432"/>
                  </a:cubicBezTo>
                  <a:cubicBezTo>
                    <a:pt x="2207" y="1413"/>
                    <a:pt x="2210" y="1390"/>
                    <a:pt x="2205" y="1369"/>
                  </a:cubicBezTo>
                  <a:lnTo>
                    <a:pt x="2525" y="1232"/>
                  </a:lnTo>
                  <a:cubicBezTo>
                    <a:pt x="2536" y="1250"/>
                    <a:pt x="2555" y="1263"/>
                    <a:pt x="2578" y="1262"/>
                  </a:cubicBezTo>
                  <a:cubicBezTo>
                    <a:pt x="2611" y="1262"/>
                    <a:pt x="2638" y="1235"/>
                    <a:pt x="2637" y="1202"/>
                  </a:cubicBezTo>
                  <a:cubicBezTo>
                    <a:pt x="2637" y="1168"/>
                    <a:pt x="2610" y="1142"/>
                    <a:pt x="2577" y="1142"/>
                  </a:cubicBezTo>
                  <a:moveTo>
                    <a:pt x="243" y="507"/>
                  </a:moveTo>
                  <a:cubicBezTo>
                    <a:pt x="225" y="507"/>
                    <a:pt x="208" y="501"/>
                    <a:pt x="195" y="489"/>
                  </a:cubicBezTo>
                  <a:cubicBezTo>
                    <a:pt x="183" y="476"/>
                    <a:pt x="175" y="460"/>
                    <a:pt x="175" y="442"/>
                  </a:cubicBezTo>
                  <a:cubicBezTo>
                    <a:pt x="174" y="429"/>
                    <a:pt x="178" y="416"/>
                    <a:pt x="185" y="405"/>
                  </a:cubicBezTo>
                  <a:cubicBezTo>
                    <a:pt x="197" y="386"/>
                    <a:pt x="217" y="374"/>
                    <a:pt x="240" y="374"/>
                  </a:cubicBezTo>
                  <a:cubicBezTo>
                    <a:pt x="277" y="373"/>
                    <a:pt x="307" y="402"/>
                    <a:pt x="308" y="439"/>
                  </a:cubicBezTo>
                  <a:cubicBezTo>
                    <a:pt x="308" y="452"/>
                    <a:pt x="305" y="464"/>
                    <a:pt x="298" y="475"/>
                  </a:cubicBezTo>
                  <a:cubicBezTo>
                    <a:pt x="286" y="495"/>
                    <a:pt x="266" y="506"/>
                    <a:pt x="243" y="507"/>
                  </a:cubicBezTo>
                  <a:moveTo>
                    <a:pt x="850" y="1654"/>
                  </a:moveTo>
                  <a:cubicBezTo>
                    <a:pt x="861" y="1691"/>
                    <a:pt x="856" y="1731"/>
                    <a:pt x="836" y="1764"/>
                  </a:cubicBezTo>
                  <a:cubicBezTo>
                    <a:pt x="819" y="1791"/>
                    <a:pt x="792" y="1812"/>
                    <a:pt x="761" y="1821"/>
                  </a:cubicBezTo>
                  <a:cubicBezTo>
                    <a:pt x="691" y="1843"/>
                    <a:pt x="615" y="1803"/>
                    <a:pt x="594" y="1733"/>
                  </a:cubicBezTo>
                  <a:cubicBezTo>
                    <a:pt x="585" y="1705"/>
                    <a:pt x="586" y="1676"/>
                    <a:pt x="595" y="1649"/>
                  </a:cubicBezTo>
                  <a:lnTo>
                    <a:pt x="596" y="1648"/>
                  </a:lnTo>
                  <a:cubicBezTo>
                    <a:pt x="599" y="1639"/>
                    <a:pt x="603" y="1631"/>
                    <a:pt x="608" y="1623"/>
                  </a:cubicBezTo>
                  <a:cubicBezTo>
                    <a:pt x="625" y="1595"/>
                    <a:pt x="651" y="1575"/>
                    <a:pt x="682" y="1565"/>
                  </a:cubicBezTo>
                  <a:cubicBezTo>
                    <a:pt x="753" y="1543"/>
                    <a:pt x="828" y="1583"/>
                    <a:pt x="850" y="1654"/>
                  </a:cubicBezTo>
                  <a:close/>
                  <a:moveTo>
                    <a:pt x="2183" y="1424"/>
                  </a:moveTo>
                  <a:cubicBezTo>
                    <a:pt x="2176" y="1436"/>
                    <a:pt x="2165" y="1445"/>
                    <a:pt x="2153" y="1450"/>
                  </a:cubicBezTo>
                  <a:cubicBezTo>
                    <a:pt x="2136" y="1457"/>
                    <a:pt x="2118" y="1458"/>
                    <a:pt x="2102" y="1451"/>
                  </a:cubicBezTo>
                  <a:cubicBezTo>
                    <a:pt x="2085" y="1445"/>
                    <a:pt x="2072" y="1432"/>
                    <a:pt x="2065" y="1416"/>
                  </a:cubicBezTo>
                  <a:cubicBezTo>
                    <a:pt x="2056" y="1396"/>
                    <a:pt x="2058" y="1373"/>
                    <a:pt x="2069" y="1354"/>
                  </a:cubicBezTo>
                  <a:cubicBezTo>
                    <a:pt x="2077" y="1342"/>
                    <a:pt x="2087" y="1333"/>
                    <a:pt x="2100" y="1328"/>
                  </a:cubicBezTo>
                  <a:cubicBezTo>
                    <a:pt x="2116" y="1321"/>
                    <a:pt x="2134" y="1321"/>
                    <a:pt x="2151" y="1327"/>
                  </a:cubicBezTo>
                  <a:cubicBezTo>
                    <a:pt x="2167" y="1334"/>
                    <a:pt x="2180" y="1346"/>
                    <a:pt x="2187" y="1363"/>
                  </a:cubicBezTo>
                  <a:cubicBezTo>
                    <a:pt x="2196" y="1383"/>
                    <a:pt x="2194" y="1406"/>
                    <a:pt x="2183" y="1424"/>
                  </a:cubicBezTo>
                </a:path>
              </a:pathLst>
            </a:custGeom>
            <a:solidFill>
              <a:srgbClr val="C8D3D8">
                <a:alpha val="26666"/>
              </a:srgbClr>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500"/>
                <a:buFont typeface="Arial"/>
                <a:buNone/>
                <a:defRPr/>
              </a:pPr>
              <a:endParaRPr sz="1500" b="0" i="0" u="none" strike="noStrike" cap="none">
                <a:solidFill>
                  <a:schemeClr val="dk1"/>
                </a:solidFill>
                <a:latin typeface="Trebuchet MS"/>
                <a:ea typeface="Trebuchet MS"/>
                <a:cs typeface="Trebuchet MS"/>
              </a:endParaRPr>
            </a:p>
          </p:txBody>
        </p:sp>
        <p:sp>
          <p:nvSpPr>
            <p:cNvPr id="31" name="Google Shape;31;p6"/>
            <p:cNvSpPr/>
            <p:nvPr/>
          </p:nvSpPr>
          <p:spPr bwMode="auto">
            <a:xfrm rot="2654194">
              <a:off x="-31981" y="1854504"/>
              <a:ext cx="1138472" cy="1348798"/>
            </a:xfrm>
            <a:custGeom>
              <a:avLst/>
              <a:gdLst/>
              <a:ahLst/>
              <a:cxnLst/>
              <a:rect l="l" t="t" r="r" b="b"/>
              <a:pathLst>
                <a:path w="1384" h="1640" extrusionOk="0">
                  <a:moveTo>
                    <a:pt x="755" y="18"/>
                  </a:moveTo>
                  <a:cubicBezTo>
                    <a:pt x="727" y="36"/>
                    <a:pt x="719" y="73"/>
                    <a:pt x="737" y="101"/>
                  </a:cubicBezTo>
                  <a:cubicBezTo>
                    <a:pt x="748" y="119"/>
                    <a:pt x="767" y="129"/>
                    <a:pt x="787" y="129"/>
                  </a:cubicBezTo>
                  <a:lnTo>
                    <a:pt x="839" y="585"/>
                  </a:lnTo>
                  <a:cubicBezTo>
                    <a:pt x="819" y="590"/>
                    <a:pt x="800" y="602"/>
                    <a:pt x="789" y="621"/>
                  </a:cubicBezTo>
                  <a:cubicBezTo>
                    <a:pt x="784" y="629"/>
                    <a:pt x="780" y="639"/>
                    <a:pt x="778" y="648"/>
                  </a:cubicBezTo>
                  <a:cubicBezTo>
                    <a:pt x="773" y="676"/>
                    <a:pt x="782" y="702"/>
                    <a:pt x="800" y="721"/>
                  </a:cubicBezTo>
                  <a:lnTo>
                    <a:pt x="463" y="1105"/>
                  </a:lnTo>
                  <a:cubicBezTo>
                    <a:pt x="396" y="1060"/>
                    <a:pt x="310" y="1044"/>
                    <a:pt x="227" y="1069"/>
                  </a:cubicBezTo>
                  <a:cubicBezTo>
                    <a:pt x="82" y="1114"/>
                    <a:pt x="0" y="1268"/>
                    <a:pt x="45" y="1413"/>
                  </a:cubicBezTo>
                  <a:cubicBezTo>
                    <a:pt x="90" y="1559"/>
                    <a:pt x="244" y="1640"/>
                    <a:pt x="389" y="1595"/>
                  </a:cubicBezTo>
                  <a:cubicBezTo>
                    <a:pt x="535" y="1551"/>
                    <a:pt x="616" y="1396"/>
                    <a:pt x="571" y="1251"/>
                  </a:cubicBezTo>
                  <a:cubicBezTo>
                    <a:pt x="554" y="1194"/>
                    <a:pt x="519" y="1147"/>
                    <a:pt x="475" y="1114"/>
                  </a:cubicBezTo>
                  <a:lnTo>
                    <a:pt x="811" y="730"/>
                  </a:lnTo>
                  <a:cubicBezTo>
                    <a:pt x="820" y="736"/>
                    <a:pt x="831" y="741"/>
                    <a:pt x="843" y="743"/>
                  </a:cubicBezTo>
                  <a:cubicBezTo>
                    <a:pt x="876" y="749"/>
                    <a:pt x="909" y="735"/>
                    <a:pt x="927" y="706"/>
                  </a:cubicBezTo>
                  <a:cubicBezTo>
                    <a:pt x="932" y="698"/>
                    <a:pt x="936" y="688"/>
                    <a:pt x="938" y="679"/>
                  </a:cubicBezTo>
                  <a:cubicBezTo>
                    <a:pt x="939" y="673"/>
                    <a:pt x="939" y="668"/>
                    <a:pt x="939" y="662"/>
                  </a:cubicBezTo>
                  <a:lnTo>
                    <a:pt x="1259" y="583"/>
                  </a:lnTo>
                  <a:cubicBezTo>
                    <a:pt x="1261" y="587"/>
                    <a:pt x="1263" y="591"/>
                    <a:pt x="1265" y="594"/>
                  </a:cubicBezTo>
                  <a:cubicBezTo>
                    <a:pt x="1283" y="622"/>
                    <a:pt x="1320" y="631"/>
                    <a:pt x="1348" y="613"/>
                  </a:cubicBezTo>
                  <a:cubicBezTo>
                    <a:pt x="1376" y="595"/>
                    <a:pt x="1384" y="558"/>
                    <a:pt x="1367" y="530"/>
                  </a:cubicBezTo>
                  <a:cubicBezTo>
                    <a:pt x="1349" y="501"/>
                    <a:pt x="1311" y="493"/>
                    <a:pt x="1283" y="511"/>
                  </a:cubicBezTo>
                  <a:cubicBezTo>
                    <a:pt x="1263" y="524"/>
                    <a:pt x="1253" y="547"/>
                    <a:pt x="1256" y="569"/>
                  </a:cubicBezTo>
                  <a:lnTo>
                    <a:pt x="937" y="648"/>
                  </a:lnTo>
                  <a:cubicBezTo>
                    <a:pt x="935" y="637"/>
                    <a:pt x="931" y="627"/>
                    <a:pt x="925" y="618"/>
                  </a:cubicBezTo>
                  <a:cubicBezTo>
                    <a:pt x="913" y="600"/>
                    <a:pt x="894" y="588"/>
                    <a:pt x="873" y="584"/>
                  </a:cubicBezTo>
                  <a:cubicBezTo>
                    <a:pt x="866" y="583"/>
                    <a:pt x="860" y="582"/>
                    <a:pt x="853" y="583"/>
                  </a:cubicBezTo>
                  <a:lnTo>
                    <a:pt x="801" y="127"/>
                  </a:lnTo>
                  <a:cubicBezTo>
                    <a:pt x="808" y="126"/>
                    <a:pt x="814" y="123"/>
                    <a:pt x="820" y="120"/>
                  </a:cubicBezTo>
                  <a:cubicBezTo>
                    <a:pt x="848" y="102"/>
                    <a:pt x="856" y="64"/>
                    <a:pt x="838" y="36"/>
                  </a:cubicBezTo>
                  <a:cubicBezTo>
                    <a:pt x="821" y="8"/>
                    <a:pt x="783" y="0"/>
                    <a:pt x="755" y="18"/>
                  </a:cubicBezTo>
                  <a:moveTo>
                    <a:pt x="913" y="626"/>
                  </a:moveTo>
                  <a:cubicBezTo>
                    <a:pt x="918" y="634"/>
                    <a:pt x="922" y="642"/>
                    <a:pt x="923" y="651"/>
                  </a:cubicBezTo>
                  <a:lnTo>
                    <a:pt x="923" y="651"/>
                  </a:lnTo>
                  <a:lnTo>
                    <a:pt x="924" y="653"/>
                  </a:lnTo>
                  <a:cubicBezTo>
                    <a:pt x="925" y="660"/>
                    <a:pt x="925" y="668"/>
                    <a:pt x="923" y="676"/>
                  </a:cubicBezTo>
                  <a:cubicBezTo>
                    <a:pt x="922" y="684"/>
                    <a:pt x="919" y="692"/>
                    <a:pt x="915" y="699"/>
                  </a:cubicBezTo>
                  <a:cubicBezTo>
                    <a:pt x="900" y="722"/>
                    <a:pt x="872" y="734"/>
                    <a:pt x="845" y="729"/>
                  </a:cubicBezTo>
                  <a:cubicBezTo>
                    <a:pt x="809" y="722"/>
                    <a:pt x="785" y="687"/>
                    <a:pt x="792" y="651"/>
                  </a:cubicBezTo>
                  <a:cubicBezTo>
                    <a:pt x="794" y="643"/>
                    <a:pt x="797" y="635"/>
                    <a:pt x="801" y="628"/>
                  </a:cubicBezTo>
                  <a:cubicBezTo>
                    <a:pt x="816" y="605"/>
                    <a:pt x="843" y="593"/>
                    <a:pt x="870" y="598"/>
                  </a:cubicBezTo>
                  <a:cubicBezTo>
                    <a:pt x="888" y="601"/>
                    <a:pt x="903" y="611"/>
                    <a:pt x="913" y="626"/>
                  </a:cubicBezTo>
                  <a:close/>
                </a:path>
              </a:pathLst>
            </a:custGeom>
            <a:solidFill>
              <a:srgbClr val="C8D3D8">
                <a:alpha val="26666"/>
              </a:srgbClr>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500"/>
                <a:buFont typeface="Arial"/>
                <a:buNone/>
                <a:defRPr/>
              </a:pPr>
              <a:endParaRPr sz="1500" b="0" i="0" u="none" strike="noStrike" cap="none">
                <a:solidFill>
                  <a:schemeClr val="dk1"/>
                </a:solidFill>
                <a:latin typeface="Trebuchet MS"/>
                <a:ea typeface="Trebuchet MS"/>
                <a:cs typeface="Trebuchet MS"/>
              </a:endParaRPr>
            </a:p>
          </p:txBody>
        </p:sp>
        <p:sp>
          <p:nvSpPr>
            <p:cNvPr id="32" name="Google Shape;32;p6"/>
            <p:cNvSpPr/>
            <p:nvPr/>
          </p:nvSpPr>
          <p:spPr bwMode="auto">
            <a:xfrm rot="2654194">
              <a:off x="263870" y="2526575"/>
              <a:ext cx="3276479" cy="2650851"/>
            </a:xfrm>
            <a:custGeom>
              <a:avLst/>
              <a:gdLst/>
              <a:ahLst/>
              <a:cxnLst/>
              <a:rect l="l" t="t" r="r" b="b"/>
              <a:pathLst>
                <a:path w="3984" h="3221" extrusionOk="0">
                  <a:moveTo>
                    <a:pt x="3893" y="359"/>
                  </a:moveTo>
                  <a:cubicBezTo>
                    <a:pt x="3878" y="364"/>
                    <a:pt x="3865" y="375"/>
                    <a:pt x="3856" y="388"/>
                  </a:cubicBezTo>
                  <a:cubicBezTo>
                    <a:pt x="3846" y="405"/>
                    <a:pt x="3843" y="425"/>
                    <a:pt x="3849" y="444"/>
                  </a:cubicBezTo>
                  <a:lnTo>
                    <a:pt x="3850" y="447"/>
                  </a:lnTo>
                  <a:lnTo>
                    <a:pt x="3469" y="613"/>
                  </a:lnTo>
                  <a:cubicBezTo>
                    <a:pt x="3465" y="604"/>
                    <a:pt x="3459" y="596"/>
                    <a:pt x="3452" y="590"/>
                  </a:cubicBezTo>
                  <a:lnTo>
                    <a:pt x="3549" y="469"/>
                  </a:lnTo>
                  <a:cubicBezTo>
                    <a:pt x="3563" y="478"/>
                    <a:pt x="3581" y="481"/>
                    <a:pt x="3599" y="476"/>
                  </a:cubicBezTo>
                  <a:cubicBezTo>
                    <a:pt x="3630" y="466"/>
                    <a:pt x="3648" y="432"/>
                    <a:pt x="3638" y="400"/>
                  </a:cubicBezTo>
                  <a:cubicBezTo>
                    <a:pt x="3628" y="368"/>
                    <a:pt x="3594" y="351"/>
                    <a:pt x="3562" y="361"/>
                  </a:cubicBezTo>
                  <a:cubicBezTo>
                    <a:pt x="3530" y="371"/>
                    <a:pt x="3513" y="405"/>
                    <a:pt x="3523" y="437"/>
                  </a:cubicBezTo>
                  <a:cubicBezTo>
                    <a:pt x="3526" y="446"/>
                    <a:pt x="3531" y="454"/>
                    <a:pt x="3537" y="460"/>
                  </a:cubicBezTo>
                  <a:lnTo>
                    <a:pt x="3441" y="581"/>
                  </a:lnTo>
                  <a:cubicBezTo>
                    <a:pt x="3428" y="572"/>
                    <a:pt x="3413" y="567"/>
                    <a:pt x="3397" y="566"/>
                  </a:cubicBezTo>
                  <a:cubicBezTo>
                    <a:pt x="3348" y="563"/>
                    <a:pt x="3306" y="599"/>
                    <a:pt x="3303" y="648"/>
                  </a:cubicBezTo>
                  <a:cubicBezTo>
                    <a:pt x="3300" y="689"/>
                    <a:pt x="3326" y="726"/>
                    <a:pt x="3364" y="738"/>
                  </a:cubicBezTo>
                  <a:lnTo>
                    <a:pt x="3248" y="1238"/>
                  </a:lnTo>
                  <a:lnTo>
                    <a:pt x="3244" y="1237"/>
                  </a:lnTo>
                  <a:cubicBezTo>
                    <a:pt x="3233" y="1235"/>
                    <a:pt x="3222" y="1235"/>
                    <a:pt x="3212" y="1236"/>
                  </a:cubicBezTo>
                  <a:lnTo>
                    <a:pt x="3067" y="735"/>
                  </a:lnTo>
                  <a:cubicBezTo>
                    <a:pt x="3087" y="726"/>
                    <a:pt x="3101" y="707"/>
                    <a:pt x="3102" y="685"/>
                  </a:cubicBezTo>
                  <a:cubicBezTo>
                    <a:pt x="3103" y="672"/>
                    <a:pt x="3100" y="660"/>
                    <a:pt x="3094" y="650"/>
                  </a:cubicBezTo>
                  <a:cubicBezTo>
                    <a:pt x="3118" y="627"/>
                    <a:pt x="3139" y="601"/>
                    <a:pt x="3157" y="573"/>
                  </a:cubicBezTo>
                  <a:cubicBezTo>
                    <a:pt x="3194" y="513"/>
                    <a:pt x="3213" y="444"/>
                    <a:pt x="3213" y="374"/>
                  </a:cubicBezTo>
                  <a:cubicBezTo>
                    <a:pt x="3212" y="168"/>
                    <a:pt x="3043" y="0"/>
                    <a:pt x="2837" y="1"/>
                  </a:cubicBezTo>
                  <a:cubicBezTo>
                    <a:pt x="2707" y="2"/>
                    <a:pt x="2588" y="68"/>
                    <a:pt x="2520" y="179"/>
                  </a:cubicBezTo>
                  <a:cubicBezTo>
                    <a:pt x="2483" y="239"/>
                    <a:pt x="2464" y="307"/>
                    <a:pt x="2464" y="378"/>
                  </a:cubicBezTo>
                  <a:cubicBezTo>
                    <a:pt x="2464" y="391"/>
                    <a:pt x="2465" y="405"/>
                    <a:pt x="2467" y="418"/>
                  </a:cubicBezTo>
                  <a:cubicBezTo>
                    <a:pt x="2445" y="426"/>
                    <a:pt x="2429" y="446"/>
                    <a:pt x="2427" y="471"/>
                  </a:cubicBezTo>
                  <a:cubicBezTo>
                    <a:pt x="2427" y="476"/>
                    <a:pt x="2427" y="480"/>
                    <a:pt x="2428" y="484"/>
                  </a:cubicBezTo>
                  <a:lnTo>
                    <a:pt x="1611" y="714"/>
                  </a:lnTo>
                  <a:cubicBezTo>
                    <a:pt x="1601" y="684"/>
                    <a:pt x="1581" y="659"/>
                    <a:pt x="1554" y="643"/>
                  </a:cubicBezTo>
                  <a:cubicBezTo>
                    <a:pt x="1492" y="606"/>
                    <a:pt x="1410" y="626"/>
                    <a:pt x="1372" y="687"/>
                  </a:cubicBezTo>
                  <a:lnTo>
                    <a:pt x="1371" y="689"/>
                  </a:lnTo>
                  <a:cubicBezTo>
                    <a:pt x="1353" y="720"/>
                    <a:pt x="1348" y="756"/>
                    <a:pt x="1356" y="790"/>
                  </a:cubicBezTo>
                  <a:cubicBezTo>
                    <a:pt x="1358" y="795"/>
                    <a:pt x="1360" y="800"/>
                    <a:pt x="1361" y="805"/>
                  </a:cubicBezTo>
                  <a:lnTo>
                    <a:pt x="864" y="1044"/>
                  </a:lnTo>
                  <a:cubicBezTo>
                    <a:pt x="854" y="1027"/>
                    <a:pt x="838" y="1013"/>
                    <a:pt x="819" y="1006"/>
                  </a:cubicBezTo>
                  <a:lnTo>
                    <a:pt x="967" y="488"/>
                  </a:lnTo>
                  <a:lnTo>
                    <a:pt x="971" y="488"/>
                  </a:lnTo>
                  <a:cubicBezTo>
                    <a:pt x="1004" y="490"/>
                    <a:pt x="1032" y="465"/>
                    <a:pt x="1035" y="432"/>
                  </a:cubicBezTo>
                  <a:cubicBezTo>
                    <a:pt x="1037" y="399"/>
                    <a:pt x="1012" y="370"/>
                    <a:pt x="978" y="368"/>
                  </a:cubicBezTo>
                  <a:cubicBezTo>
                    <a:pt x="945" y="366"/>
                    <a:pt x="916" y="391"/>
                    <a:pt x="914" y="424"/>
                  </a:cubicBezTo>
                  <a:cubicBezTo>
                    <a:pt x="912" y="451"/>
                    <a:pt x="929" y="475"/>
                    <a:pt x="953" y="484"/>
                  </a:cubicBezTo>
                  <a:lnTo>
                    <a:pt x="805" y="1002"/>
                  </a:lnTo>
                  <a:cubicBezTo>
                    <a:pt x="802" y="1002"/>
                    <a:pt x="798" y="1001"/>
                    <a:pt x="794" y="1001"/>
                  </a:cubicBezTo>
                  <a:cubicBezTo>
                    <a:pt x="747" y="998"/>
                    <a:pt x="707" y="1032"/>
                    <a:pt x="701" y="1078"/>
                  </a:cubicBezTo>
                  <a:lnTo>
                    <a:pt x="137" y="1051"/>
                  </a:lnTo>
                  <a:cubicBezTo>
                    <a:pt x="137" y="1046"/>
                    <a:pt x="136" y="1042"/>
                    <a:pt x="135" y="1037"/>
                  </a:cubicBezTo>
                  <a:cubicBezTo>
                    <a:pt x="127" y="1001"/>
                    <a:pt x="90" y="978"/>
                    <a:pt x="54" y="987"/>
                  </a:cubicBezTo>
                  <a:cubicBezTo>
                    <a:pt x="37" y="991"/>
                    <a:pt x="22" y="1002"/>
                    <a:pt x="12" y="1017"/>
                  </a:cubicBezTo>
                  <a:cubicBezTo>
                    <a:pt x="3" y="1032"/>
                    <a:pt x="0" y="1051"/>
                    <a:pt x="4" y="1068"/>
                  </a:cubicBezTo>
                  <a:cubicBezTo>
                    <a:pt x="12" y="1104"/>
                    <a:pt x="49" y="1127"/>
                    <a:pt x="85" y="1118"/>
                  </a:cubicBezTo>
                  <a:cubicBezTo>
                    <a:pt x="103" y="1114"/>
                    <a:pt x="117" y="1104"/>
                    <a:pt x="127" y="1088"/>
                  </a:cubicBezTo>
                  <a:cubicBezTo>
                    <a:pt x="131" y="1081"/>
                    <a:pt x="134" y="1073"/>
                    <a:pt x="136" y="1065"/>
                  </a:cubicBezTo>
                  <a:lnTo>
                    <a:pt x="700" y="1092"/>
                  </a:lnTo>
                  <a:cubicBezTo>
                    <a:pt x="701" y="1137"/>
                    <a:pt x="737" y="1174"/>
                    <a:pt x="783" y="1177"/>
                  </a:cubicBezTo>
                  <a:cubicBezTo>
                    <a:pt x="831" y="1180"/>
                    <a:pt x="873" y="1143"/>
                    <a:pt x="876" y="1095"/>
                  </a:cubicBezTo>
                  <a:cubicBezTo>
                    <a:pt x="877" y="1082"/>
                    <a:pt x="875" y="1069"/>
                    <a:pt x="871" y="1057"/>
                  </a:cubicBezTo>
                  <a:lnTo>
                    <a:pt x="1367" y="818"/>
                  </a:lnTo>
                  <a:cubicBezTo>
                    <a:pt x="1379" y="840"/>
                    <a:pt x="1396" y="859"/>
                    <a:pt x="1417" y="872"/>
                  </a:cubicBezTo>
                  <a:cubicBezTo>
                    <a:pt x="1427" y="878"/>
                    <a:pt x="1438" y="882"/>
                    <a:pt x="1448" y="885"/>
                  </a:cubicBezTo>
                  <a:lnTo>
                    <a:pt x="1338" y="1305"/>
                  </a:lnTo>
                  <a:cubicBezTo>
                    <a:pt x="1330" y="1303"/>
                    <a:pt x="1321" y="1302"/>
                    <a:pt x="1312" y="1302"/>
                  </a:cubicBezTo>
                  <a:cubicBezTo>
                    <a:pt x="1242" y="1302"/>
                    <a:pt x="1186" y="1359"/>
                    <a:pt x="1187" y="1428"/>
                  </a:cubicBezTo>
                  <a:cubicBezTo>
                    <a:pt x="1187" y="1449"/>
                    <a:pt x="1192" y="1468"/>
                    <a:pt x="1201" y="1485"/>
                  </a:cubicBezTo>
                  <a:lnTo>
                    <a:pt x="523" y="1885"/>
                  </a:lnTo>
                  <a:lnTo>
                    <a:pt x="522" y="1882"/>
                  </a:lnTo>
                  <a:cubicBezTo>
                    <a:pt x="511" y="1868"/>
                    <a:pt x="496" y="1859"/>
                    <a:pt x="478" y="1856"/>
                  </a:cubicBezTo>
                  <a:cubicBezTo>
                    <a:pt x="451" y="1852"/>
                    <a:pt x="425" y="1865"/>
                    <a:pt x="411" y="1887"/>
                  </a:cubicBezTo>
                  <a:cubicBezTo>
                    <a:pt x="406" y="1895"/>
                    <a:pt x="403" y="1904"/>
                    <a:pt x="401" y="1913"/>
                  </a:cubicBezTo>
                  <a:cubicBezTo>
                    <a:pt x="396" y="1950"/>
                    <a:pt x="422" y="1984"/>
                    <a:pt x="458" y="1990"/>
                  </a:cubicBezTo>
                  <a:cubicBezTo>
                    <a:pt x="485" y="1994"/>
                    <a:pt x="511" y="1981"/>
                    <a:pt x="526" y="1958"/>
                  </a:cubicBezTo>
                  <a:cubicBezTo>
                    <a:pt x="530" y="1950"/>
                    <a:pt x="534" y="1942"/>
                    <a:pt x="535" y="1933"/>
                  </a:cubicBezTo>
                  <a:cubicBezTo>
                    <a:pt x="537" y="1920"/>
                    <a:pt x="535" y="1908"/>
                    <a:pt x="530" y="1897"/>
                  </a:cubicBezTo>
                  <a:lnTo>
                    <a:pt x="1208" y="1498"/>
                  </a:lnTo>
                  <a:cubicBezTo>
                    <a:pt x="1230" y="1531"/>
                    <a:pt x="1267" y="1553"/>
                    <a:pt x="1309" y="1554"/>
                  </a:cubicBezTo>
                  <a:lnTo>
                    <a:pt x="1315" y="1764"/>
                  </a:lnTo>
                  <a:cubicBezTo>
                    <a:pt x="1289" y="1769"/>
                    <a:pt x="1268" y="1791"/>
                    <a:pt x="1266" y="1819"/>
                  </a:cubicBezTo>
                  <a:lnTo>
                    <a:pt x="1266" y="1822"/>
                  </a:lnTo>
                  <a:cubicBezTo>
                    <a:pt x="1159" y="1839"/>
                    <a:pt x="1065" y="1901"/>
                    <a:pt x="1007" y="1994"/>
                  </a:cubicBezTo>
                  <a:cubicBezTo>
                    <a:pt x="971" y="2054"/>
                    <a:pt x="951" y="2123"/>
                    <a:pt x="952" y="2193"/>
                  </a:cubicBezTo>
                  <a:cubicBezTo>
                    <a:pt x="953" y="2399"/>
                    <a:pt x="1121" y="2567"/>
                    <a:pt x="1328" y="2566"/>
                  </a:cubicBezTo>
                  <a:cubicBezTo>
                    <a:pt x="1354" y="2565"/>
                    <a:pt x="1379" y="2563"/>
                    <a:pt x="1403" y="2558"/>
                  </a:cubicBezTo>
                  <a:cubicBezTo>
                    <a:pt x="1411" y="2579"/>
                    <a:pt x="1431" y="2595"/>
                    <a:pt x="1455" y="2596"/>
                  </a:cubicBezTo>
                  <a:cubicBezTo>
                    <a:pt x="1462" y="2597"/>
                    <a:pt x="1468" y="2596"/>
                    <a:pt x="1474" y="2594"/>
                  </a:cubicBezTo>
                  <a:lnTo>
                    <a:pt x="1596" y="2920"/>
                  </a:lnTo>
                  <a:cubicBezTo>
                    <a:pt x="1573" y="2931"/>
                    <a:pt x="1553" y="2949"/>
                    <a:pt x="1539" y="2971"/>
                  </a:cubicBezTo>
                  <a:cubicBezTo>
                    <a:pt x="1519" y="3004"/>
                    <a:pt x="1514" y="3043"/>
                    <a:pt x="1525" y="3080"/>
                  </a:cubicBezTo>
                  <a:cubicBezTo>
                    <a:pt x="1535" y="3114"/>
                    <a:pt x="1559" y="3142"/>
                    <a:pt x="1590" y="3159"/>
                  </a:cubicBezTo>
                  <a:cubicBezTo>
                    <a:pt x="1621" y="3175"/>
                    <a:pt x="1657" y="3179"/>
                    <a:pt x="1691" y="3168"/>
                  </a:cubicBezTo>
                  <a:cubicBezTo>
                    <a:pt x="1722" y="3159"/>
                    <a:pt x="1748" y="3138"/>
                    <a:pt x="1765" y="3111"/>
                  </a:cubicBezTo>
                  <a:cubicBezTo>
                    <a:pt x="1784" y="3080"/>
                    <a:pt x="1790" y="3043"/>
                    <a:pt x="1781" y="3008"/>
                  </a:cubicBezTo>
                  <a:lnTo>
                    <a:pt x="2058" y="2908"/>
                  </a:lnTo>
                  <a:cubicBezTo>
                    <a:pt x="2071" y="2937"/>
                    <a:pt x="2099" y="2958"/>
                    <a:pt x="2132" y="2960"/>
                  </a:cubicBezTo>
                  <a:cubicBezTo>
                    <a:pt x="2157" y="2961"/>
                    <a:pt x="2179" y="2953"/>
                    <a:pt x="2196" y="2938"/>
                  </a:cubicBezTo>
                  <a:lnTo>
                    <a:pt x="2372" y="3117"/>
                  </a:lnTo>
                  <a:cubicBezTo>
                    <a:pt x="2361" y="3131"/>
                    <a:pt x="2356" y="3149"/>
                    <a:pt x="2360" y="3168"/>
                  </a:cubicBezTo>
                  <a:cubicBezTo>
                    <a:pt x="2368" y="3200"/>
                    <a:pt x="2400" y="3221"/>
                    <a:pt x="2432" y="3213"/>
                  </a:cubicBezTo>
                  <a:cubicBezTo>
                    <a:pt x="2465" y="3205"/>
                    <a:pt x="2485" y="3173"/>
                    <a:pt x="2477" y="3140"/>
                  </a:cubicBezTo>
                  <a:cubicBezTo>
                    <a:pt x="2470" y="3108"/>
                    <a:pt x="2437" y="3088"/>
                    <a:pt x="2405" y="3095"/>
                  </a:cubicBezTo>
                  <a:cubicBezTo>
                    <a:pt x="2396" y="3098"/>
                    <a:pt x="2389" y="3101"/>
                    <a:pt x="2382" y="3107"/>
                  </a:cubicBezTo>
                  <a:lnTo>
                    <a:pt x="2206" y="2928"/>
                  </a:lnTo>
                  <a:cubicBezTo>
                    <a:pt x="2218" y="2914"/>
                    <a:pt x="2225" y="2896"/>
                    <a:pt x="2226" y="2877"/>
                  </a:cubicBezTo>
                  <a:cubicBezTo>
                    <a:pt x="2229" y="2828"/>
                    <a:pt x="2192" y="2787"/>
                    <a:pt x="2144" y="2783"/>
                  </a:cubicBezTo>
                  <a:cubicBezTo>
                    <a:pt x="2095" y="2780"/>
                    <a:pt x="2053" y="2817"/>
                    <a:pt x="2050" y="2866"/>
                  </a:cubicBezTo>
                  <a:cubicBezTo>
                    <a:pt x="2049" y="2876"/>
                    <a:pt x="2050" y="2886"/>
                    <a:pt x="2053" y="2895"/>
                  </a:cubicBezTo>
                  <a:lnTo>
                    <a:pt x="1777" y="2995"/>
                  </a:lnTo>
                  <a:cubicBezTo>
                    <a:pt x="1752" y="2929"/>
                    <a:pt x="1681" y="2893"/>
                    <a:pt x="1613" y="2914"/>
                  </a:cubicBezTo>
                  <a:lnTo>
                    <a:pt x="1610" y="2915"/>
                  </a:lnTo>
                  <a:lnTo>
                    <a:pt x="1488" y="2589"/>
                  </a:lnTo>
                  <a:cubicBezTo>
                    <a:pt x="1505" y="2579"/>
                    <a:pt x="1518" y="2561"/>
                    <a:pt x="1520" y="2540"/>
                  </a:cubicBezTo>
                  <a:cubicBezTo>
                    <a:pt x="1520" y="2531"/>
                    <a:pt x="1519" y="2522"/>
                    <a:pt x="1515" y="2514"/>
                  </a:cubicBezTo>
                  <a:cubicBezTo>
                    <a:pt x="1567" y="2484"/>
                    <a:pt x="1612" y="2441"/>
                    <a:pt x="1645" y="2388"/>
                  </a:cubicBezTo>
                  <a:cubicBezTo>
                    <a:pt x="1681" y="2328"/>
                    <a:pt x="1701" y="2260"/>
                    <a:pt x="1700" y="2189"/>
                  </a:cubicBezTo>
                  <a:cubicBezTo>
                    <a:pt x="1700" y="2169"/>
                    <a:pt x="1698" y="2148"/>
                    <a:pt x="1695" y="2128"/>
                  </a:cubicBezTo>
                  <a:cubicBezTo>
                    <a:pt x="1718" y="2121"/>
                    <a:pt x="1735" y="2100"/>
                    <a:pt x="1737" y="2075"/>
                  </a:cubicBezTo>
                  <a:cubicBezTo>
                    <a:pt x="1738" y="2069"/>
                    <a:pt x="1737" y="2063"/>
                    <a:pt x="1735" y="2057"/>
                  </a:cubicBezTo>
                  <a:lnTo>
                    <a:pt x="1983" y="1972"/>
                  </a:lnTo>
                  <a:cubicBezTo>
                    <a:pt x="2001" y="2018"/>
                    <a:pt x="2047" y="2051"/>
                    <a:pt x="2100" y="2051"/>
                  </a:cubicBezTo>
                  <a:cubicBezTo>
                    <a:pt x="2140" y="2050"/>
                    <a:pt x="2176" y="2031"/>
                    <a:pt x="2199" y="2001"/>
                  </a:cubicBezTo>
                  <a:lnTo>
                    <a:pt x="2417" y="2164"/>
                  </a:lnTo>
                  <a:lnTo>
                    <a:pt x="2415" y="2166"/>
                  </a:lnTo>
                  <a:cubicBezTo>
                    <a:pt x="2402" y="2187"/>
                    <a:pt x="2398" y="2212"/>
                    <a:pt x="2404" y="2237"/>
                  </a:cubicBezTo>
                  <a:cubicBezTo>
                    <a:pt x="2409" y="2262"/>
                    <a:pt x="2424" y="2283"/>
                    <a:pt x="2446" y="2297"/>
                  </a:cubicBezTo>
                  <a:cubicBezTo>
                    <a:pt x="2467" y="2310"/>
                    <a:pt x="2493" y="2315"/>
                    <a:pt x="2518" y="2309"/>
                  </a:cubicBezTo>
                  <a:cubicBezTo>
                    <a:pt x="2524" y="2308"/>
                    <a:pt x="2529" y="2306"/>
                    <a:pt x="2534" y="2304"/>
                  </a:cubicBezTo>
                  <a:lnTo>
                    <a:pt x="2670" y="2569"/>
                  </a:lnTo>
                  <a:cubicBezTo>
                    <a:pt x="2649" y="2582"/>
                    <a:pt x="2638" y="2607"/>
                    <a:pt x="2644" y="2633"/>
                  </a:cubicBezTo>
                  <a:cubicBezTo>
                    <a:pt x="2652" y="2665"/>
                    <a:pt x="2684" y="2685"/>
                    <a:pt x="2717" y="2678"/>
                  </a:cubicBezTo>
                  <a:cubicBezTo>
                    <a:pt x="2749" y="2670"/>
                    <a:pt x="2769" y="2638"/>
                    <a:pt x="2762" y="2605"/>
                  </a:cubicBezTo>
                  <a:cubicBezTo>
                    <a:pt x="2754" y="2573"/>
                    <a:pt x="2721" y="2553"/>
                    <a:pt x="2689" y="2560"/>
                  </a:cubicBezTo>
                  <a:cubicBezTo>
                    <a:pt x="2687" y="2561"/>
                    <a:pt x="2685" y="2562"/>
                    <a:pt x="2683" y="2562"/>
                  </a:cubicBezTo>
                  <a:lnTo>
                    <a:pt x="2547" y="2297"/>
                  </a:lnTo>
                  <a:cubicBezTo>
                    <a:pt x="2559" y="2289"/>
                    <a:pt x="2570" y="2279"/>
                    <a:pt x="2578" y="2266"/>
                  </a:cubicBezTo>
                  <a:cubicBezTo>
                    <a:pt x="2590" y="2246"/>
                    <a:pt x="2595" y="2224"/>
                    <a:pt x="2591" y="2201"/>
                  </a:cubicBezTo>
                  <a:lnTo>
                    <a:pt x="2957" y="2116"/>
                  </a:lnTo>
                  <a:cubicBezTo>
                    <a:pt x="2966" y="2145"/>
                    <a:pt x="2997" y="2163"/>
                    <a:pt x="3028" y="2156"/>
                  </a:cubicBezTo>
                  <a:cubicBezTo>
                    <a:pt x="3060" y="2148"/>
                    <a:pt x="3080" y="2116"/>
                    <a:pt x="3072" y="2084"/>
                  </a:cubicBezTo>
                  <a:cubicBezTo>
                    <a:pt x="3065" y="2051"/>
                    <a:pt x="3032" y="2031"/>
                    <a:pt x="3000" y="2039"/>
                  </a:cubicBezTo>
                  <a:cubicBezTo>
                    <a:pt x="2971" y="2045"/>
                    <a:pt x="2952" y="2073"/>
                    <a:pt x="2954" y="2102"/>
                  </a:cubicBezTo>
                  <a:lnTo>
                    <a:pt x="2588" y="2187"/>
                  </a:lnTo>
                  <a:cubicBezTo>
                    <a:pt x="2573" y="2140"/>
                    <a:pt x="2524" y="2112"/>
                    <a:pt x="2476" y="2123"/>
                  </a:cubicBezTo>
                  <a:cubicBezTo>
                    <a:pt x="2456" y="2127"/>
                    <a:pt x="2439" y="2138"/>
                    <a:pt x="2425" y="2152"/>
                  </a:cubicBezTo>
                  <a:lnTo>
                    <a:pt x="2207" y="1989"/>
                  </a:lnTo>
                  <a:cubicBezTo>
                    <a:pt x="2219" y="1970"/>
                    <a:pt x="2225" y="1948"/>
                    <a:pt x="2225" y="1924"/>
                  </a:cubicBezTo>
                  <a:cubicBezTo>
                    <a:pt x="2225" y="1854"/>
                    <a:pt x="2168" y="1798"/>
                    <a:pt x="2098" y="1799"/>
                  </a:cubicBezTo>
                  <a:cubicBezTo>
                    <a:pt x="2084" y="1799"/>
                    <a:pt x="2071" y="1801"/>
                    <a:pt x="2058" y="1806"/>
                  </a:cubicBezTo>
                  <a:lnTo>
                    <a:pt x="1897" y="1409"/>
                  </a:lnTo>
                  <a:cubicBezTo>
                    <a:pt x="1915" y="1402"/>
                    <a:pt x="1931" y="1389"/>
                    <a:pt x="1942" y="1372"/>
                  </a:cubicBezTo>
                  <a:cubicBezTo>
                    <a:pt x="1943" y="1368"/>
                    <a:pt x="1945" y="1365"/>
                    <a:pt x="1947" y="1362"/>
                  </a:cubicBezTo>
                  <a:cubicBezTo>
                    <a:pt x="1948" y="1360"/>
                    <a:pt x="1948" y="1358"/>
                    <a:pt x="1949" y="1357"/>
                  </a:cubicBezTo>
                  <a:lnTo>
                    <a:pt x="2728" y="1702"/>
                  </a:lnTo>
                  <a:cubicBezTo>
                    <a:pt x="2727" y="1706"/>
                    <a:pt x="2726" y="1710"/>
                    <a:pt x="2726" y="1713"/>
                  </a:cubicBezTo>
                  <a:cubicBezTo>
                    <a:pt x="2724" y="1747"/>
                    <a:pt x="2749" y="1776"/>
                    <a:pt x="2782" y="1778"/>
                  </a:cubicBezTo>
                  <a:cubicBezTo>
                    <a:pt x="2815" y="1780"/>
                    <a:pt x="2844" y="1755"/>
                    <a:pt x="2847" y="1722"/>
                  </a:cubicBezTo>
                  <a:cubicBezTo>
                    <a:pt x="2849" y="1689"/>
                    <a:pt x="2824" y="1660"/>
                    <a:pt x="2791" y="1658"/>
                  </a:cubicBezTo>
                  <a:cubicBezTo>
                    <a:pt x="2766" y="1656"/>
                    <a:pt x="2745" y="1669"/>
                    <a:pt x="2734" y="1689"/>
                  </a:cubicBezTo>
                  <a:lnTo>
                    <a:pt x="1953" y="1343"/>
                  </a:lnTo>
                  <a:cubicBezTo>
                    <a:pt x="1963" y="1300"/>
                    <a:pt x="1942" y="1254"/>
                    <a:pt x="1901" y="1235"/>
                  </a:cubicBezTo>
                  <a:cubicBezTo>
                    <a:pt x="1854" y="1213"/>
                    <a:pt x="1797" y="1232"/>
                    <a:pt x="1774" y="1281"/>
                  </a:cubicBezTo>
                  <a:cubicBezTo>
                    <a:pt x="1769" y="1290"/>
                    <a:pt x="1766" y="1301"/>
                    <a:pt x="1765" y="1311"/>
                  </a:cubicBezTo>
                  <a:lnTo>
                    <a:pt x="1434" y="1393"/>
                  </a:lnTo>
                  <a:cubicBezTo>
                    <a:pt x="1422" y="1353"/>
                    <a:pt x="1392" y="1322"/>
                    <a:pt x="1352" y="1308"/>
                  </a:cubicBezTo>
                  <a:lnTo>
                    <a:pt x="1462" y="888"/>
                  </a:lnTo>
                  <a:cubicBezTo>
                    <a:pt x="1514" y="897"/>
                    <a:pt x="1570" y="875"/>
                    <a:pt x="1599" y="827"/>
                  </a:cubicBezTo>
                  <a:lnTo>
                    <a:pt x="1600" y="826"/>
                  </a:lnTo>
                  <a:cubicBezTo>
                    <a:pt x="1618" y="796"/>
                    <a:pt x="1623" y="762"/>
                    <a:pt x="1615" y="728"/>
                  </a:cubicBezTo>
                  <a:lnTo>
                    <a:pt x="2432" y="498"/>
                  </a:lnTo>
                  <a:cubicBezTo>
                    <a:pt x="2440" y="519"/>
                    <a:pt x="2460" y="534"/>
                    <a:pt x="2483" y="535"/>
                  </a:cubicBezTo>
                  <a:cubicBezTo>
                    <a:pt x="2489" y="536"/>
                    <a:pt x="2494" y="535"/>
                    <a:pt x="2499" y="534"/>
                  </a:cubicBezTo>
                  <a:cubicBezTo>
                    <a:pt x="2518" y="574"/>
                    <a:pt x="2543" y="610"/>
                    <a:pt x="2575" y="642"/>
                  </a:cubicBezTo>
                  <a:cubicBezTo>
                    <a:pt x="2646" y="712"/>
                    <a:pt x="2740" y="751"/>
                    <a:pt x="2840" y="750"/>
                  </a:cubicBezTo>
                  <a:cubicBezTo>
                    <a:pt x="2895" y="750"/>
                    <a:pt x="2947" y="738"/>
                    <a:pt x="2994" y="717"/>
                  </a:cubicBezTo>
                  <a:cubicBezTo>
                    <a:pt x="3004" y="730"/>
                    <a:pt x="3020" y="740"/>
                    <a:pt x="3038" y="741"/>
                  </a:cubicBezTo>
                  <a:cubicBezTo>
                    <a:pt x="3044" y="741"/>
                    <a:pt x="3049" y="741"/>
                    <a:pt x="3054" y="740"/>
                  </a:cubicBezTo>
                  <a:lnTo>
                    <a:pt x="3197" y="1238"/>
                  </a:lnTo>
                  <a:cubicBezTo>
                    <a:pt x="3161" y="1244"/>
                    <a:pt x="3129" y="1266"/>
                    <a:pt x="3109" y="1298"/>
                  </a:cubicBezTo>
                  <a:cubicBezTo>
                    <a:pt x="3099" y="1313"/>
                    <a:pt x="3093" y="1329"/>
                    <a:pt x="3091" y="1346"/>
                  </a:cubicBezTo>
                  <a:cubicBezTo>
                    <a:pt x="3085" y="1382"/>
                    <a:pt x="3093" y="1417"/>
                    <a:pt x="3114" y="1446"/>
                  </a:cubicBezTo>
                  <a:cubicBezTo>
                    <a:pt x="3134" y="1475"/>
                    <a:pt x="3165" y="1494"/>
                    <a:pt x="3200" y="1500"/>
                  </a:cubicBezTo>
                  <a:cubicBezTo>
                    <a:pt x="3254" y="1508"/>
                    <a:pt x="3307" y="1484"/>
                    <a:pt x="3335" y="1438"/>
                  </a:cubicBezTo>
                  <a:cubicBezTo>
                    <a:pt x="3344" y="1424"/>
                    <a:pt x="3350" y="1407"/>
                    <a:pt x="3353" y="1390"/>
                  </a:cubicBezTo>
                  <a:cubicBezTo>
                    <a:pt x="3359" y="1355"/>
                    <a:pt x="3351" y="1320"/>
                    <a:pt x="3330" y="1291"/>
                  </a:cubicBezTo>
                  <a:cubicBezTo>
                    <a:pt x="3313" y="1267"/>
                    <a:pt x="3289" y="1250"/>
                    <a:pt x="3262" y="1241"/>
                  </a:cubicBezTo>
                  <a:lnTo>
                    <a:pt x="3378" y="741"/>
                  </a:lnTo>
                  <a:cubicBezTo>
                    <a:pt x="3380" y="741"/>
                    <a:pt x="3383" y="742"/>
                    <a:pt x="3385" y="742"/>
                  </a:cubicBezTo>
                  <a:cubicBezTo>
                    <a:pt x="3407" y="743"/>
                    <a:pt x="3428" y="736"/>
                    <a:pt x="3444" y="724"/>
                  </a:cubicBezTo>
                  <a:lnTo>
                    <a:pt x="3748" y="1062"/>
                  </a:lnTo>
                  <a:cubicBezTo>
                    <a:pt x="3735" y="1077"/>
                    <a:pt x="3730" y="1099"/>
                    <a:pt x="3736" y="1120"/>
                  </a:cubicBezTo>
                  <a:cubicBezTo>
                    <a:pt x="3746" y="1151"/>
                    <a:pt x="3780" y="1169"/>
                    <a:pt x="3812" y="1159"/>
                  </a:cubicBezTo>
                  <a:cubicBezTo>
                    <a:pt x="3844" y="1149"/>
                    <a:pt x="3861" y="1115"/>
                    <a:pt x="3851" y="1083"/>
                  </a:cubicBezTo>
                  <a:cubicBezTo>
                    <a:pt x="3841" y="1051"/>
                    <a:pt x="3807" y="1034"/>
                    <a:pt x="3775" y="1044"/>
                  </a:cubicBezTo>
                  <a:cubicBezTo>
                    <a:pt x="3769" y="1046"/>
                    <a:pt x="3764" y="1049"/>
                    <a:pt x="3759" y="1052"/>
                  </a:cubicBezTo>
                  <a:lnTo>
                    <a:pt x="3455" y="714"/>
                  </a:lnTo>
                  <a:cubicBezTo>
                    <a:pt x="3469" y="700"/>
                    <a:pt x="3478" y="681"/>
                    <a:pt x="3479" y="660"/>
                  </a:cubicBezTo>
                  <a:cubicBezTo>
                    <a:pt x="3480" y="648"/>
                    <a:pt x="3478" y="637"/>
                    <a:pt x="3475" y="626"/>
                  </a:cubicBezTo>
                  <a:lnTo>
                    <a:pt x="3857" y="459"/>
                  </a:lnTo>
                  <a:cubicBezTo>
                    <a:pt x="3872" y="485"/>
                    <a:pt x="3904" y="498"/>
                    <a:pt x="3934" y="488"/>
                  </a:cubicBezTo>
                  <a:cubicBezTo>
                    <a:pt x="3949" y="484"/>
                    <a:pt x="3962" y="473"/>
                    <a:pt x="3971" y="459"/>
                  </a:cubicBezTo>
                  <a:cubicBezTo>
                    <a:pt x="3981" y="443"/>
                    <a:pt x="3984" y="422"/>
                    <a:pt x="3978" y="404"/>
                  </a:cubicBezTo>
                  <a:cubicBezTo>
                    <a:pt x="3967" y="368"/>
                    <a:pt x="3929" y="348"/>
                    <a:pt x="3893" y="359"/>
                  </a:cubicBezTo>
                  <a:moveTo>
                    <a:pt x="82" y="1104"/>
                  </a:moveTo>
                  <a:cubicBezTo>
                    <a:pt x="53" y="1111"/>
                    <a:pt x="25" y="1093"/>
                    <a:pt x="18" y="1065"/>
                  </a:cubicBezTo>
                  <a:cubicBezTo>
                    <a:pt x="15" y="1051"/>
                    <a:pt x="17" y="1037"/>
                    <a:pt x="24" y="1025"/>
                  </a:cubicBezTo>
                  <a:cubicBezTo>
                    <a:pt x="32" y="1013"/>
                    <a:pt x="44" y="1004"/>
                    <a:pt x="57" y="1001"/>
                  </a:cubicBezTo>
                  <a:cubicBezTo>
                    <a:pt x="86" y="994"/>
                    <a:pt x="115" y="1012"/>
                    <a:pt x="121" y="1041"/>
                  </a:cubicBezTo>
                  <a:cubicBezTo>
                    <a:pt x="128" y="1068"/>
                    <a:pt x="109" y="1098"/>
                    <a:pt x="82" y="1104"/>
                  </a:cubicBezTo>
                  <a:moveTo>
                    <a:pt x="521" y="1930"/>
                  </a:moveTo>
                  <a:cubicBezTo>
                    <a:pt x="520" y="1938"/>
                    <a:pt x="517" y="1945"/>
                    <a:pt x="513" y="1951"/>
                  </a:cubicBezTo>
                  <a:cubicBezTo>
                    <a:pt x="502" y="1969"/>
                    <a:pt x="481" y="1978"/>
                    <a:pt x="461" y="1975"/>
                  </a:cubicBezTo>
                  <a:cubicBezTo>
                    <a:pt x="432" y="1971"/>
                    <a:pt x="411" y="1944"/>
                    <a:pt x="416" y="1915"/>
                  </a:cubicBezTo>
                  <a:cubicBezTo>
                    <a:pt x="417" y="1908"/>
                    <a:pt x="419" y="1901"/>
                    <a:pt x="423" y="1895"/>
                  </a:cubicBezTo>
                  <a:cubicBezTo>
                    <a:pt x="434" y="1877"/>
                    <a:pt x="455" y="1867"/>
                    <a:pt x="476" y="1870"/>
                  </a:cubicBezTo>
                  <a:cubicBezTo>
                    <a:pt x="490" y="1872"/>
                    <a:pt x="502" y="1880"/>
                    <a:pt x="511" y="1891"/>
                  </a:cubicBezTo>
                  <a:cubicBezTo>
                    <a:pt x="519" y="1902"/>
                    <a:pt x="523" y="1916"/>
                    <a:pt x="521" y="1930"/>
                  </a:cubicBezTo>
                  <a:close/>
                  <a:moveTo>
                    <a:pt x="1766" y="3006"/>
                  </a:moveTo>
                  <a:cubicBezTo>
                    <a:pt x="1776" y="3039"/>
                    <a:pt x="1771" y="3074"/>
                    <a:pt x="1753" y="3104"/>
                  </a:cubicBezTo>
                  <a:cubicBezTo>
                    <a:pt x="1738" y="3128"/>
                    <a:pt x="1715" y="3146"/>
                    <a:pt x="1687" y="3155"/>
                  </a:cubicBezTo>
                  <a:cubicBezTo>
                    <a:pt x="1657" y="3164"/>
                    <a:pt x="1625" y="3161"/>
                    <a:pt x="1597" y="3146"/>
                  </a:cubicBezTo>
                  <a:cubicBezTo>
                    <a:pt x="1569" y="3131"/>
                    <a:pt x="1548" y="3106"/>
                    <a:pt x="1539" y="3076"/>
                  </a:cubicBezTo>
                  <a:cubicBezTo>
                    <a:pt x="1529" y="3043"/>
                    <a:pt x="1533" y="3008"/>
                    <a:pt x="1551" y="2978"/>
                  </a:cubicBezTo>
                  <a:cubicBezTo>
                    <a:pt x="1566" y="2954"/>
                    <a:pt x="1590" y="2936"/>
                    <a:pt x="1617" y="2928"/>
                  </a:cubicBezTo>
                  <a:cubicBezTo>
                    <a:pt x="1680" y="2908"/>
                    <a:pt x="1746" y="2943"/>
                    <a:pt x="1766" y="3006"/>
                  </a:cubicBezTo>
                  <a:moveTo>
                    <a:pt x="2576" y="2198"/>
                  </a:moveTo>
                  <a:cubicBezTo>
                    <a:pt x="2581" y="2219"/>
                    <a:pt x="2577" y="2240"/>
                    <a:pt x="2566" y="2258"/>
                  </a:cubicBezTo>
                  <a:cubicBezTo>
                    <a:pt x="2554" y="2277"/>
                    <a:pt x="2536" y="2290"/>
                    <a:pt x="2515" y="2295"/>
                  </a:cubicBezTo>
                  <a:cubicBezTo>
                    <a:pt x="2494" y="2300"/>
                    <a:pt x="2472" y="2296"/>
                    <a:pt x="2453" y="2284"/>
                  </a:cubicBezTo>
                  <a:cubicBezTo>
                    <a:pt x="2435" y="2273"/>
                    <a:pt x="2422" y="2255"/>
                    <a:pt x="2418" y="2234"/>
                  </a:cubicBezTo>
                  <a:cubicBezTo>
                    <a:pt x="2413" y="2213"/>
                    <a:pt x="2416" y="2191"/>
                    <a:pt x="2428" y="2173"/>
                  </a:cubicBezTo>
                  <a:cubicBezTo>
                    <a:pt x="2439" y="2154"/>
                    <a:pt x="2457" y="2142"/>
                    <a:pt x="2479" y="2137"/>
                  </a:cubicBezTo>
                  <a:cubicBezTo>
                    <a:pt x="2522" y="2127"/>
                    <a:pt x="2566" y="2154"/>
                    <a:pt x="2576" y="2198"/>
                  </a:cubicBezTo>
                  <a:close/>
                  <a:moveTo>
                    <a:pt x="1686" y="2189"/>
                  </a:moveTo>
                  <a:cubicBezTo>
                    <a:pt x="1686" y="2257"/>
                    <a:pt x="1668" y="2323"/>
                    <a:pt x="1632" y="2380"/>
                  </a:cubicBezTo>
                  <a:cubicBezTo>
                    <a:pt x="1601" y="2431"/>
                    <a:pt x="1558" y="2472"/>
                    <a:pt x="1509" y="2502"/>
                  </a:cubicBezTo>
                  <a:cubicBezTo>
                    <a:pt x="1498" y="2487"/>
                    <a:pt x="1482" y="2477"/>
                    <a:pt x="1463" y="2476"/>
                  </a:cubicBezTo>
                  <a:cubicBezTo>
                    <a:pt x="1430" y="2474"/>
                    <a:pt x="1401" y="2499"/>
                    <a:pt x="1399" y="2532"/>
                  </a:cubicBezTo>
                  <a:cubicBezTo>
                    <a:pt x="1399" y="2536"/>
                    <a:pt x="1399" y="2540"/>
                    <a:pt x="1400" y="2544"/>
                  </a:cubicBezTo>
                  <a:cubicBezTo>
                    <a:pt x="1376" y="2548"/>
                    <a:pt x="1352" y="2551"/>
                    <a:pt x="1328" y="2551"/>
                  </a:cubicBezTo>
                  <a:cubicBezTo>
                    <a:pt x="1129" y="2552"/>
                    <a:pt x="967" y="2391"/>
                    <a:pt x="966" y="2193"/>
                  </a:cubicBezTo>
                  <a:cubicBezTo>
                    <a:pt x="966" y="2125"/>
                    <a:pt x="984" y="2059"/>
                    <a:pt x="1020" y="2002"/>
                  </a:cubicBezTo>
                  <a:cubicBezTo>
                    <a:pt x="1075" y="1912"/>
                    <a:pt x="1165" y="1853"/>
                    <a:pt x="1267" y="1836"/>
                  </a:cubicBezTo>
                  <a:cubicBezTo>
                    <a:pt x="1273" y="1862"/>
                    <a:pt x="1295" y="1882"/>
                    <a:pt x="1322" y="1883"/>
                  </a:cubicBezTo>
                  <a:cubicBezTo>
                    <a:pt x="1352" y="1885"/>
                    <a:pt x="1379" y="1865"/>
                    <a:pt x="1385" y="1836"/>
                  </a:cubicBezTo>
                  <a:cubicBezTo>
                    <a:pt x="1497" y="1854"/>
                    <a:pt x="1591" y="1925"/>
                    <a:pt x="1643" y="2021"/>
                  </a:cubicBezTo>
                  <a:cubicBezTo>
                    <a:pt x="1628" y="2031"/>
                    <a:pt x="1618" y="2048"/>
                    <a:pt x="1617" y="2067"/>
                  </a:cubicBezTo>
                  <a:cubicBezTo>
                    <a:pt x="1615" y="2100"/>
                    <a:pt x="1640" y="2129"/>
                    <a:pt x="1673" y="2131"/>
                  </a:cubicBezTo>
                  <a:cubicBezTo>
                    <a:pt x="1676" y="2131"/>
                    <a:pt x="1678" y="2131"/>
                    <a:pt x="1681" y="2131"/>
                  </a:cubicBezTo>
                  <a:cubicBezTo>
                    <a:pt x="1684" y="2150"/>
                    <a:pt x="1686" y="2169"/>
                    <a:pt x="1686" y="2189"/>
                  </a:cubicBezTo>
                  <a:moveTo>
                    <a:pt x="1787" y="1287"/>
                  </a:moveTo>
                  <a:cubicBezTo>
                    <a:pt x="1788" y="1284"/>
                    <a:pt x="1790" y="1281"/>
                    <a:pt x="1791" y="1278"/>
                  </a:cubicBezTo>
                  <a:cubicBezTo>
                    <a:pt x="1813" y="1243"/>
                    <a:pt x="1857" y="1230"/>
                    <a:pt x="1895" y="1248"/>
                  </a:cubicBezTo>
                  <a:cubicBezTo>
                    <a:pt x="1935" y="1267"/>
                    <a:pt x="1953" y="1315"/>
                    <a:pt x="1934" y="1356"/>
                  </a:cubicBezTo>
                  <a:cubicBezTo>
                    <a:pt x="1915" y="1397"/>
                    <a:pt x="1866" y="1413"/>
                    <a:pt x="1826" y="1395"/>
                  </a:cubicBezTo>
                  <a:cubicBezTo>
                    <a:pt x="1806" y="1385"/>
                    <a:pt x="1791" y="1369"/>
                    <a:pt x="1784" y="1349"/>
                  </a:cubicBezTo>
                  <a:cubicBezTo>
                    <a:pt x="1777" y="1328"/>
                    <a:pt x="1778" y="1306"/>
                    <a:pt x="1787" y="1287"/>
                  </a:cubicBezTo>
                  <a:moveTo>
                    <a:pt x="1771" y="1354"/>
                  </a:moveTo>
                  <a:cubicBezTo>
                    <a:pt x="1779" y="1378"/>
                    <a:pt x="1797" y="1397"/>
                    <a:pt x="1820" y="1408"/>
                  </a:cubicBezTo>
                  <a:cubicBezTo>
                    <a:pt x="1840" y="1417"/>
                    <a:pt x="1863" y="1419"/>
                    <a:pt x="1883" y="1414"/>
                  </a:cubicBezTo>
                  <a:lnTo>
                    <a:pt x="2045" y="1811"/>
                  </a:lnTo>
                  <a:cubicBezTo>
                    <a:pt x="2002" y="1831"/>
                    <a:pt x="1973" y="1875"/>
                    <a:pt x="1973" y="1925"/>
                  </a:cubicBezTo>
                  <a:cubicBezTo>
                    <a:pt x="1973" y="1937"/>
                    <a:pt x="1975" y="1948"/>
                    <a:pt x="1978" y="1959"/>
                  </a:cubicBezTo>
                  <a:lnTo>
                    <a:pt x="1730" y="2044"/>
                  </a:lnTo>
                  <a:cubicBezTo>
                    <a:pt x="1721" y="2025"/>
                    <a:pt x="1703" y="2012"/>
                    <a:pt x="1681" y="2011"/>
                  </a:cubicBezTo>
                  <a:cubicBezTo>
                    <a:pt x="1672" y="2010"/>
                    <a:pt x="1664" y="2012"/>
                    <a:pt x="1656" y="2014"/>
                  </a:cubicBezTo>
                  <a:cubicBezTo>
                    <a:pt x="1602" y="1914"/>
                    <a:pt x="1503" y="1841"/>
                    <a:pt x="1386" y="1822"/>
                  </a:cubicBezTo>
                  <a:cubicBezTo>
                    <a:pt x="1385" y="1791"/>
                    <a:pt x="1361" y="1765"/>
                    <a:pt x="1330" y="1763"/>
                  </a:cubicBezTo>
                  <a:lnTo>
                    <a:pt x="1330" y="1763"/>
                  </a:lnTo>
                  <a:lnTo>
                    <a:pt x="1323" y="1553"/>
                  </a:lnTo>
                  <a:cubicBezTo>
                    <a:pt x="1388" y="1548"/>
                    <a:pt x="1439" y="1493"/>
                    <a:pt x="1438" y="1427"/>
                  </a:cubicBezTo>
                  <a:cubicBezTo>
                    <a:pt x="1438" y="1420"/>
                    <a:pt x="1438" y="1414"/>
                    <a:pt x="1437" y="1407"/>
                  </a:cubicBezTo>
                  <a:lnTo>
                    <a:pt x="1765" y="1326"/>
                  </a:lnTo>
                  <a:cubicBezTo>
                    <a:pt x="1765" y="1335"/>
                    <a:pt x="1767" y="1345"/>
                    <a:pt x="1771" y="1354"/>
                  </a:cubicBezTo>
                  <a:close/>
                  <a:moveTo>
                    <a:pt x="1588" y="818"/>
                  </a:moveTo>
                  <a:lnTo>
                    <a:pt x="1587" y="820"/>
                  </a:lnTo>
                  <a:cubicBezTo>
                    <a:pt x="1553" y="875"/>
                    <a:pt x="1480" y="892"/>
                    <a:pt x="1425" y="859"/>
                  </a:cubicBezTo>
                  <a:cubicBezTo>
                    <a:pt x="1397" y="843"/>
                    <a:pt x="1378" y="817"/>
                    <a:pt x="1370" y="786"/>
                  </a:cubicBezTo>
                  <a:cubicBezTo>
                    <a:pt x="1363" y="756"/>
                    <a:pt x="1367" y="724"/>
                    <a:pt x="1384" y="697"/>
                  </a:cubicBezTo>
                  <a:lnTo>
                    <a:pt x="1385" y="695"/>
                  </a:lnTo>
                  <a:cubicBezTo>
                    <a:pt x="1419" y="640"/>
                    <a:pt x="1491" y="622"/>
                    <a:pt x="1546" y="655"/>
                  </a:cubicBezTo>
                  <a:cubicBezTo>
                    <a:pt x="1574" y="672"/>
                    <a:pt x="1593" y="698"/>
                    <a:pt x="1601" y="728"/>
                  </a:cubicBezTo>
                  <a:cubicBezTo>
                    <a:pt x="1609" y="759"/>
                    <a:pt x="1604" y="791"/>
                    <a:pt x="1588" y="818"/>
                  </a:cubicBezTo>
                  <a:moveTo>
                    <a:pt x="2840" y="736"/>
                  </a:moveTo>
                  <a:cubicBezTo>
                    <a:pt x="2744" y="736"/>
                    <a:pt x="2654" y="699"/>
                    <a:pt x="2585" y="632"/>
                  </a:cubicBezTo>
                  <a:cubicBezTo>
                    <a:pt x="2555" y="602"/>
                    <a:pt x="2530" y="567"/>
                    <a:pt x="2513" y="529"/>
                  </a:cubicBezTo>
                  <a:cubicBezTo>
                    <a:pt x="2532" y="520"/>
                    <a:pt x="2546" y="502"/>
                    <a:pt x="2547" y="479"/>
                  </a:cubicBezTo>
                  <a:cubicBezTo>
                    <a:pt x="2550" y="446"/>
                    <a:pt x="2524" y="417"/>
                    <a:pt x="2491" y="415"/>
                  </a:cubicBezTo>
                  <a:cubicBezTo>
                    <a:pt x="2488" y="415"/>
                    <a:pt x="2484" y="415"/>
                    <a:pt x="2481" y="415"/>
                  </a:cubicBezTo>
                  <a:cubicBezTo>
                    <a:pt x="2479" y="403"/>
                    <a:pt x="2479" y="390"/>
                    <a:pt x="2479" y="378"/>
                  </a:cubicBezTo>
                  <a:cubicBezTo>
                    <a:pt x="2478" y="310"/>
                    <a:pt x="2497" y="244"/>
                    <a:pt x="2532" y="187"/>
                  </a:cubicBezTo>
                  <a:cubicBezTo>
                    <a:pt x="2598" y="80"/>
                    <a:pt x="2712" y="16"/>
                    <a:pt x="2837" y="16"/>
                  </a:cubicBezTo>
                  <a:cubicBezTo>
                    <a:pt x="3035" y="15"/>
                    <a:pt x="3198" y="176"/>
                    <a:pt x="3199" y="374"/>
                  </a:cubicBezTo>
                  <a:cubicBezTo>
                    <a:pt x="3199" y="442"/>
                    <a:pt x="3180" y="508"/>
                    <a:pt x="3145" y="565"/>
                  </a:cubicBezTo>
                  <a:cubicBezTo>
                    <a:pt x="3128" y="592"/>
                    <a:pt x="3108" y="617"/>
                    <a:pt x="3085" y="638"/>
                  </a:cubicBezTo>
                  <a:cubicBezTo>
                    <a:pt x="3075" y="628"/>
                    <a:pt x="3061" y="622"/>
                    <a:pt x="3046" y="621"/>
                  </a:cubicBezTo>
                  <a:cubicBezTo>
                    <a:pt x="3013" y="618"/>
                    <a:pt x="2984" y="644"/>
                    <a:pt x="2982" y="677"/>
                  </a:cubicBezTo>
                  <a:cubicBezTo>
                    <a:pt x="2981" y="687"/>
                    <a:pt x="2983" y="696"/>
                    <a:pt x="2987" y="704"/>
                  </a:cubicBezTo>
                  <a:cubicBezTo>
                    <a:pt x="2942" y="724"/>
                    <a:pt x="2892" y="736"/>
                    <a:pt x="2840" y="736"/>
                  </a:cubicBezTo>
                  <a:moveTo>
                    <a:pt x="3318" y="1299"/>
                  </a:moveTo>
                  <a:cubicBezTo>
                    <a:pt x="3337" y="1325"/>
                    <a:pt x="3344" y="1356"/>
                    <a:pt x="3339" y="1388"/>
                  </a:cubicBezTo>
                  <a:cubicBezTo>
                    <a:pt x="3336" y="1403"/>
                    <a:pt x="3331" y="1418"/>
                    <a:pt x="3323" y="1431"/>
                  </a:cubicBezTo>
                  <a:cubicBezTo>
                    <a:pt x="3297" y="1472"/>
                    <a:pt x="3250" y="1493"/>
                    <a:pt x="3202" y="1485"/>
                  </a:cubicBezTo>
                  <a:cubicBezTo>
                    <a:pt x="3171" y="1480"/>
                    <a:pt x="3144" y="1463"/>
                    <a:pt x="3125" y="1437"/>
                  </a:cubicBezTo>
                  <a:cubicBezTo>
                    <a:pt x="3107" y="1412"/>
                    <a:pt x="3100" y="1380"/>
                    <a:pt x="3105" y="1349"/>
                  </a:cubicBezTo>
                  <a:cubicBezTo>
                    <a:pt x="3107" y="1333"/>
                    <a:pt x="3113" y="1319"/>
                    <a:pt x="3121" y="1306"/>
                  </a:cubicBezTo>
                  <a:cubicBezTo>
                    <a:pt x="3146" y="1265"/>
                    <a:pt x="3194" y="1243"/>
                    <a:pt x="3241" y="1251"/>
                  </a:cubicBezTo>
                  <a:cubicBezTo>
                    <a:pt x="3273" y="1256"/>
                    <a:pt x="3300" y="1273"/>
                    <a:pt x="3318" y="1299"/>
                  </a:cubicBezTo>
                  <a:moveTo>
                    <a:pt x="3964" y="408"/>
                  </a:moveTo>
                  <a:cubicBezTo>
                    <a:pt x="3969" y="423"/>
                    <a:pt x="3967" y="439"/>
                    <a:pt x="3959" y="452"/>
                  </a:cubicBezTo>
                  <a:cubicBezTo>
                    <a:pt x="3952" y="463"/>
                    <a:pt x="3942" y="471"/>
                    <a:pt x="3929" y="475"/>
                  </a:cubicBezTo>
                  <a:cubicBezTo>
                    <a:pt x="3901" y="483"/>
                    <a:pt x="3872" y="468"/>
                    <a:pt x="3863" y="440"/>
                  </a:cubicBezTo>
                  <a:cubicBezTo>
                    <a:pt x="3858" y="425"/>
                    <a:pt x="3860" y="409"/>
                    <a:pt x="3868" y="396"/>
                  </a:cubicBezTo>
                  <a:cubicBezTo>
                    <a:pt x="3875" y="385"/>
                    <a:pt x="3886" y="377"/>
                    <a:pt x="3898" y="373"/>
                  </a:cubicBezTo>
                  <a:cubicBezTo>
                    <a:pt x="3926" y="364"/>
                    <a:pt x="3956" y="380"/>
                    <a:pt x="3964" y="408"/>
                  </a:cubicBezTo>
                </a:path>
              </a:pathLst>
            </a:custGeom>
            <a:solidFill>
              <a:srgbClr val="C8D3D8">
                <a:alpha val="26666"/>
              </a:srgbClr>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500"/>
                <a:buFont typeface="Arial"/>
                <a:buNone/>
                <a:defRPr/>
              </a:pPr>
              <a:endParaRPr sz="1500" b="0" i="0" u="none" strike="noStrike" cap="none">
                <a:solidFill>
                  <a:schemeClr val="dk1"/>
                </a:solidFill>
                <a:latin typeface="Trebuchet MS"/>
                <a:ea typeface="Trebuchet MS"/>
                <a:cs typeface="Trebuchet MS"/>
              </a:endParaRPr>
            </a:p>
          </p:txBody>
        </p:sp>
      </p:grpSp>
      <p:pic>
        <p:nvPicPr>
          <p:cNvPr id="577611832" name="Google Shape;33;p6" descr="Immagine che contiene testo, schermata, Carattere, logo&#10;&#10;Descrizione generata automaticamente"/>
          <p:cNvPicPr/>
          <p:nvPr/>
        </p:nvPicPr>
        <p:blipFill>
          <a:blip r:embed="rId2">
            <a:alphaModFix/>
          </a:blip>
          <a:stretch/>
        </p:blipFill>
        <p:spPr bwMode="auto">
          <a:xfrm>
            <a:off x="6158783" y="81606"/>
            <a:ext cx="2782800" cy="1180918"/>
          </a:xfrm>
          <a:prstGeom prst="rect">
            <a:avLst/>
          </a:prstGeom>
          <a:noFill/>
          <a:ln>
            <a:noFill/>
          </a:ln>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PhAnim="0" matchingName="Headlines + Text" userDrawn="1">
  <p:cSld name="Headlines + Text">
    <p:spTree>
      <p:nvGrpSpPr>
        <p:cNvPr id="1" name=""/>
        <p:cNvGrpSpPr/>
        <p:nvPr/>
      </p:nvGrpSpPr>
      <p:grpSpPr bwMode="auto">
        <a:xfrm>
          <a:off x="0" y="0"/>
          <a:ext cx="0" cy="0"/>
          <a:chOff x="0" y="0"/>
          <a:chExt cx="0" cy="0"/>
        </a:xfrm>
      </p:grpSpPr>
      <p:sp>
        <p:nvSpPr>
          <p:cNvPr id="515930376" name="Google Shape;35;p7"/>
          <p:cNvSpPr txBox="1">
            <a:spLocks noGrp="1"/>
          </p:cNvSpPr>
          <p:nvPr>
            <p:ph type="title"/>
          </p:nvPr>
        </p:nvSpPr>
        <p:spPr bwMode="auto">
          <a:xfrm>
            <a:off x="-4761" y="175419"/>
            <a:ext cx="6596948" cy="514505"/>
          </a:xfrm>
          <a:prstGeom prst="rect">
            <a:avLst/>
          </a:prstGeom>
          <a:noFill/>
          <a:ln>
            <a:noFill/>
          </a:ln>
        </p:spPr>
        <p:txBody>
          <a:bodyPr spcFirstLastPara="1" wrap="square" lIns="91425" tIns="45700" rIns="91425" bIns="45700" anchor="ctr" anchorCtr="0">
            <a:normAutofit/>
          </a:bodyPr>
          <a:lstStyle>
            <a:lvl1pPr lvl="0" algn="l">
              <a:lnSpc>
                <a:spcPct val="100000"/>
              </a:lnSpc>
              <a:spcBef>
                <a:spcPts val="0"/>
              </a:spcBef>
              <a:spcAft>
                <a:spcPts val="0"/>
              </a:spcAft>
              <a:buClr>
                <a:schemeClr val="dk1"/>
              </a:buClr>
              <a:buSzPts val="2800"/>
              <a:buFont typeface="Trebuchet MS"/>
              <a:buNone/>
              <a:defRPr>
                <a:solidFill>
                  <a:schemeClr val="dk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pPr>
              <a:defRPr/>
            </a:pPr>
            <a:endParaRPr/>
          </a:p>
        </p:txBody>
      </p:sp>
      <p:sp>
        <p:nvSpPr>
          <p:cNvPr id="2075873614" name="Google Shape;36;p7"/>
          <p:cNvSpPr txBox="1">
            <a:spLocks noGrp="1"/>
          </p:cNvSpPr>
          <p:nvPr>
            <p:ph type="body" idx="1"/>
          </p:nvPr>
        </p:nvSpPr>
        <p:spPr bwMode="auto">
          <a:xfrm>
            <a:off x="296864" y="1698551"/>
            <a:ext cx="8562974" cy="2408274"/>
          </a:xfrm>
          <a:prstGeom prst="rect">
            <a:avLst/>
          </a:prstGeom>
          <a:noFill/>
          <a:ln>
            <a:noFill/>
          </a:ln>
        </p:spPr>
        <p:txBody>
          <a:bodyPr spcFirstLastPara="1" wrap="square" lIns="0" tIns="0" rIns="0" bIns="0" anchor="t" anchorCtr="0">
            <a:noAutofit/>
          </a:bodyPr>
          <a:lstStyle>
            <a:lvl1pPr marL="457200" lvl="0" indent="-228600" algn="l">
              <a:lnSpc>
                <a:spcPct val="100000"/>
              </a:lnSpc>
              <a:spcBef>
                <a:spcPts val="0"/>
              </a:spcBef>
              <a:spcAft>
                <a:spcPts val="0"/>
              </a:spcAft>
              <a:buSzPts val="1760"/>
              <a:buFont typeface="Trebuchet MS"/>
              <a:buNone/>
              <a:defRPr sz="2200">
                <a:solidFill>
                  <a:schemeClr val="dk1"/>
                </a:solidFill>
              </a:defRPr>
            </a:lvl1pPr>
            <a:lvl2pPr marL="914400" lvl="1" indent="-320040" algn="l">
              <a:lnSpc>
                <a:spcPct val="100000"/>
              </a:lnSpc>
              <a:spcBef>
                <a:spcPts val="0"/>
              </a:spcBef>
              <a:spcAft>
                <a:spcPts val="0"/>
              </a:spcAft>
              <a:buSzPts val="1440"/>
              <a:buChar char="◻"/>
              <a:defRPr/>
            </a:lvl2pPr>
            <a:lvl3pPr marL="1371600" lvl="2" indent="-342900" algn="l">
              <a:lnSpc>
                <a:spcPct val="100000"/>
              </a:lnSpc>
              <a:spcBef>
                <a:spcPts val="0"/>
              </a:spcBef>
              <a:spcAft>
                <a:spcPts val="0"/>
              </a:spcAft>
              <a:buSzPts val="1800"/>
              <a:buChar char="&gt;"/>
              <a:defRPr/>
            </a:lvl3pPr>
            <a:lvl4pPr marL="1828800" lvl="3" indent="-342900" algn="l">
              <a:lnSpc>
                <a:spcPct val="100000"/>
              </a:lnSpc>
              <a:spcBef>
                <a:spcPts val="0"/>
              </a:spcBef>
              <a:spcAft>
                <a:spcPts val="0"/>
              </a:spcAft>
              <a:buSzPts val="1800"/>
              <a:buChar char="&gt;"/>
              <a:defRPr/>
            </a:lvl4pPr>
            <a:lvl5pPr marL="2286000" lvl="4" indent="-342900" algn="l">
              <a:lnSpc>
                <a:spcPct val="100000"/>
              </a:lnSpc>
              <a:spcBef>
                <a:spcPts val="0"/>
              </a:spcBef>
              <a:spcAft>
                <a:spcPts val="0"/>
              </a:spcAft>
              <a:buSzPts val="1800"/>
              <a:buChar char="&gt;"/>
              <a:defRPr/>
            </a:lvl5pPr>
            <a:lvl6pPr marL="2743200" lvl="5" indent="-342900" algn="l">
              <a:lnSpc>
                <a:spcPct val="100000"/>
              </a:lnSpc>
              <a:spcBef>
                <a:spcPts val="0"/>
              </a:spcBef>
              <a:spcAft>
                <a:spcPts val="0"/>
              </a:spcAft>
              <a:buClr>
                <a:schemeClr val="dk1"/>
              </a:buClr>
              <a:buSzPts val="1800"/>
              <a:buChar char="•"/>
              <a:defRPr/>
            </a:lvl6pPr>
            <a:lvl7pPr marL="3200400" lvl="6" indent="-342900" algn="l">
              <a:lnSpc>
                <a:spcPct val="100000"/>
              </a:lnSpc>
              <a:spcBef>
                <a:spcPts val="0"/>
              </a:spcBef>
              <a:spcAft>
                <a:spcPts val="0"/>
              </a:spcAft>
              <a:buClr>
                <a:schemeClr val="dk1"/>
              </a:buClr>
              <a:buSzPts val="1800"/>
              <a:buChar char="•"/>
              <a:defRPr/>
            </a:lvl7pPr>
            <a:lvl8pPr marL="3657600" lvl="7" indent="-342900" algn="l">
              <a:lnSpc>
                <a:spcPct val="100000"/>
              </a:lnSpc>
              <a:spcBef>
                <a:spcPts val="0"/>
              </a:spcBef>
              <a:spcAft>
                <a:spcPts val="0"/>
              </a:spcAft>
              <a:buClr>
                <a:schemeClr val="dk1"/>
              </a:buClr>
              <a:buSzPts val="1800"/>
              <a:buChar char="•"/>
              <a:defRPr/>
            </a:lvl8pPr>
            <a:lvl9pPr marL="4114800" lvl="8" indent="-342900" algn="l">
              <a:lnSpc>
                <a:spcPct val="100000"/>
              </a:lnSpc>
              <a:spcBef>
                <a:spcPts val="0"/>
              </a:spcBef>
              <a:spcAft>
                <a:spcPts val="0"/>
              </a:spcAft>
              <a:buClr>
                <a:schemeClr val="dk1"/>
              </a:buClr>
              <a:buSzPts val="1800"/>
              <a:buChar char="•"/>
              <a:defRPr/>
            </a:lvl9pPr>
          </a:lstStyle>
          <a:p>
            <a:pPr>
              <a:defRPr/>
            </a:pPr>
            <a:endParaRPr/>
          </a:p>
        </p:txBody>
      </p:sp>
      <p:sp>
        <p:nvSpPr>
          <p:cNvPr id="1974832499" name="Google Shape;37;p7"/>
          <p:cNvSpPr txBox="1">
            <a:spLocks noGrp="1"/>
          </p:cNvSpPr>
          <p:nvPr>
            <p:ph type="body" idx="2"/>
          </p:nvPr>
        </p:nvSpPr>
        <p:spPr bwMode="auto">
          <a:xfrm>
            <a:off x="296864" y="1001413"/>
            <a:ext cx="8562975" cy="563043"/>
          </a:xfrm>
          <a:prstGeom prst="rect">
            <a:avLst/>
          </a:prstGeom>
          <a:noFill/>
          <a:ln>
            <a:noFill/>
          </a:ln>
        </p:spPr>
        <p:txBody>
          <a:bodyPr spcFirstLastPara="1" wrap="square" lIns="0" tIns="0" rIns="0" bIns="0" anchor="t" anchorCtr="0">
            <a:noAutofit/>
          </a:bodyPr>
          <a:lstStyle>
            <a:lvl1pPr marL="457200" lvl="0" indent="-228600" algn="l">
              <a:lnSpc>
                <a:spcPct val="89285"/>
              </a:lnSpc>
              <a:spcBef>
                <a:spcPts val="0"/>
              </a:spcBef>
              <a:spcAft>
                <a:spcPts val="0"/>
              </a:spcAft>
              <a:buSzPts val="2240"/>
              <a:buFont typeface="Trebuchet MS"/>
              <a:buNone/>
              <a:defRPr sz="2800">
                <a:solidFill>
                  <a:schemeClr val="accent4"/>
                </a:solidFill>
              </a:defRPr>
            </a:lvl1pPr>
            <a:lvl2pPr marL="914400" lvl="1" indent="-320040" algn="l">
              <a:lnSpc>
                <a:spcPct val="100000"/>
              </a:lnSpc>
              <a:spcBef>
                <a:spcPts val="0"/>
              </a:spcBef>
              <a:spcAft>
                <a:spcPts val="0"/>
              </a:spcAft>
              <a:buSzPts val="1440"/>
              <a:buChar char="◻"/>
              <a:defRPr/>
            </a:lvl2pPr>
            <a:lvl3pPr marL="1371600" lvl="2" indent="-342900" algn="l">
              <a:lnSpc>
                <a:spcPct val="100000"/>
              </a:lnSpc>
              <a:spcBef>
                <a:spcPts val="0"/>
              </a:spcBef>
              <a:spcAft>
                <a:spcPts val="0"/>
              </a:spcAft>
              <a:buSzPts val="1800"/>
              <a:buChar char="&gt;"/>
              <a:defRPr/>
            </a:lvl3pPr>
            <a:lvl4pPr marL="1828800" lvl="3" indent="-342900" algn="l">
              <a:lnSpc>
                <a:spcPct val="100000"/>
              </a:lnSpc>
              <a:spcBef>
                <a:spcPts val="0"/>
              </a:spcBef>
              <a:spcAft>
                <a:spcPts val="0"/>
              </a:spcAft>
              <a:buSzPts val="1800"/>
              <a:buChar char="&gt;"/>
              <a:defRPr/>
            </a:lvl4pPr>
            <a:lvl5pPr marL="2286000" lvl="4" indent="-342900" algn="l">
              <a:lnSpc>
                <a:spcPct val="100000"/>
              </a:lnSpc>
              <a:spcBef>
                <a:spcPts val="0"/>
              </a:spcBef>
              <a:spcAft>
                <a:spcPts val="0"/>
              </a:spcAft>
              <a:buSzPts val="1800"/>
              <a:buChar char="&gt;"/>
              <a:defRPr/>
            </a:lvl5pPr>
            <a:lvl6pPr marL="2743200" lvl="5" indent="-342900" algn="l">
              <a:lnSpc>
                <a:spcPct val="100000"/>
              </a:lnSpc>
              <a:spcBef>
                <a:spcPts val="0"/>
              </a:spcBef>
              <a:spcAft>
                <a:spcPts val="0"/>
              </a:spcAft>
              <a:buClr>
                <a:schemeClr val="dk1"/>
              </a:buClr>
              <a:buSzPts val="1800"/>
              <a:buChar char="•"/>
              <a:defRPr/>
            </a:lvl6pPr>
            <a:lvl7pPr marL="3200400" lvl="6" indent="-342900" algn="l">
              <a:lnSpc>
                <a:spcPct val="100000"/>
              </a:lnSpc>
              <a:spcBef>
                <a:spcPts val="0"/>
              </a:spcBef>
              <a:spcAft>
                <a:spcPts val="0"/>
              </a:spcAft>
              <a:buClr>
                <a:schemeClr val="dk1"/>
              </a:buClr>
              <a:buSzPts val="1800"/>
              <a:buChar char="•"/>
              <a:defRPr/>
            </a:lvl7pPr>
            <a:lvl8pPr marL="3657600" lvl="7" indent="-342900" algn="l">
              <a:lnSpc>
                <a:spcPct val="100000"/>
              </a:lnSpc>
              <a:spcBef>
                <a:spcPts val="0"/>
              </a:spcBef>
              <a:spcAft>
                <a:spcPts val="0"/>
              </a:spcAft>
              <a:buClr>
                <a:schemeClr val="dk1"/>
              </a:buClr>
              <a:buSzPts val="1800"/>
              <a:buChar char="•"/>
              <a:defRPr/>
            </a:lvl8pPr>
            <a:lvl9pPr marL="4114800" lvl="8" indent="-342900" algn="l">
              <a:lnSpc>
                <a:spcPct val="100000"/>
              </a:lnSpc>
              <a:spcBef>
                <a:spcPts val="0"/>
              </a:spcBef>
              <a:spcAft>
                <a:spcPts val="0"/>
              </a:spcAft>
              <a:buClr>
                <a:schemeClr val="dk1"/>
              </a:buClr>
              <a:buSzPts val="1800"/>
              <a:buChar char="•"/>
              <a:defRPr/>
            </a:lvl9pPr>
          </a:lstStyle>
          <a:p>
            <a:pPr>
              <a:defRPr/>
            </a:pPr>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PhAnim="0" matchingName="1_Headlines + two columns" userDrawn="1">
  <p:cSld name="1_Headlines + two columns">
    <p:spTree>
      <p:nvGrpSpPr>
        <p:cNvPr id="1" name=""/>
        <p:cNvGrpSpPr/>
        <p:nvPr/>
      </p:nvGrpSpPr>
      <p:grpSpPr bwMode="auto">
        <a:xfrm>
          <a:off x="0" y="0"/>
          <a:ext cx="0" cy="0"/>
          <a:chOff x="0" y="0"/>
          <a:chExt cx="0" cy="0"/>
        </a:xfrm>
      </p:grpSpPr>
      <p:sp>
        <p:nvSpPr>
          <p:cNvPr id="66796152" name="Google Shape;39;p8"/>
          <p:cNvSpPr txBox="1">
            <a:spLocks noGrp="1"/>
          </p:cNvSpPr>
          <p:nvPr>
            <p:ph type="title"/>
          </p:nvPr>
        </p:nvSpPr>
        <p:spPr bwMode="auto">
          <a:xfrm>
            <a:off x="-4761" y="175419"/>
            <a:ext cx="6596948" cy="514505"/>
          </a:xfrm>
          <a:prstGeom prst="rect">
            <a:avLst/>
          </a:prstGeom>
          <a:noFill/>
          <a:ln>
            <a:noFill/>
          </a:ln>
        </p:spPr>
        <p:txBody>
          <a:bodyPr spcFirstLastPara="1" wrap="square" lIns="91425" tIns="45700" rIns="91425" bIns="45700" anchor="ctr" anchorCtr="0">
            <a:normAutofit/>
          </a:bodyPr>
          <a:lstStyle>
            <a:lvl1pPr lvl="0" algn="l">
              <a:lnSpc>
                <a:spcPct val="100000"/>
              </a:lnSpc>
              <a:spcBef>
                <a:spcPts val="0"/>
              </a:spcBef>
              <a:spcAft>
                <a:spcPts val="0"/>
              </a:spcAft>
              <a:buClr>
                <a:schemeClr val="dk1"/>
              </a:buClr>
              <a:buSzPts val="2800"/>
              <a:buFont typeface="Trebuchet MS"/>
              <a:buNone/>
              <a:defRPr>
                <a:solidFill>
                  <a:schemeClr val="dk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pPr>
              <a:defRPr/>
            </a:pPr>
            <a:endParaRPr/>
          </a:p>
        </p:txBody>
      </p:sp>
      <p:sp>
        <p:nvSpPr>
          <p:cNvPr id="764582598" name="Google Shape;40;p8"/>
          <p:cNvSpPr txBox="1">
            <a:spLocks noGrp="1"/>
          </p:cNvSpPr>
          <p:nvPr>
            <p:ph type="body" idx="1"/>
          </p:nvPr>
        </p:nvSpPr>
        <p:spPr bwMode="auto">
          <a:xfrm>
            <a:off x="296864" y="1698551"/>
            <a:ext cx="4140000" cy="2408274"/>
          </a:xfrm>
          <a:prstGeom prst="rect">
            <a:avLst/>
          </a:prstGeom>
          <a:noFill/>
          <a:ln>
            <a:noFill/>
          </a:ln>
        </p:spPr>
        <p:txBody>
          <a:bodyPr spcFirstLastPara="1" wrap="square" lIns="0" tIns="0" rIns="0" bIns="0" anchor="t" anchorCtr="0">
            <a:noAutofit/>
          </a:bodyPr>
          <a:lstStyle>
            <a:lvl1pPr marL="457200" lvl="0" indent="-228600" algn="l">
              <a:lnSpc>
                <a:spcPct val="100000"/>
              </a:lnSpc>
              <a:spcBef>
                <a:spcPts val="0"/>
              </a:spcBef>
              <a:spcAft>
                <a:spcPts val="0"/>
              </a:spcAft>
              <a:buSzPts val="1760"/>
              <a:buFont typeface="Trebuchet MS"/>
              <a:buNone/>
              <a:defRPr sz="2200">
                <a:solidFill>
                  <a:schemeClr val="dk1"/>
                </a:solidFill>
              </a:defRPr>
            </a:lvl1pPr>
            <a:lvl2pPr marL="914400" lvl="1" indent="-320040" algn="l">
              <a:lnSpc>
                <a:spcPct val="100000"/>
              </a:lnSpc>
              <a:spcBef>
                <a:spcPts val="0"/>
              </a:spcBef>
              <a:spcAft>
                <a:spcPts val="0"/>
              </a:spcAft>
              <a:buSzPts val="1440"/>
              <a:buChar char="◻"/>
              <a:defRPr/>
            </a:lvl2pPr>
            <a:lvl3pPr marL="1371600" lvl="2" indent="-342900" algn="l">
              <a:lnSpc>
                <a:spcPct val="100000"/>
              </a:lnSpc>
              <a:spcBef>
                <a:spcPts val="0"/>
              </a:spcBef>
              <a:spcAft>
                <a:spcPts val="0"/>
              </a:spcAft>
              <a:buSzPts val="1800"/>
              <a:buChar char="&gt;"/>
              <a:defRPr/>
            </a:lvl3pPr>
            <a:lvl4pPr marL="1828800" lvl="3" indent="-342900" algn="l">
              <a:lnSpc>
                <a:spcPct val="100000"/>
              </a:lnSpc>
              <a:spcBef>
                <a:spcPts val="0"/>
              </a:spcBef>
              <a:spcAft>
                <a:spcPts val="0"/>
              </a:spcAft>
              <a:buSzPts val="1800"/>
              <a:buChar char="&gt;"/>
              <a:defRPr/>
            </a:lvl4pPr>
            <a:lvl5pPr marL="2286000" lvl="4" indent="-342900" algn="l">
              <a:lnSpc>
                <a:spcPct val="100000"/>
              </a:lnSpc>
              <a:spcBef>
                <a:spcPts val="0"/>
              </a:spcBef>
              <a:spcAft>
                <a:spcPts val="0"/>
              </a:spcAft>
              <a:buSzPts val="1800"/>
              <a:buChar char="&gt;"/>
              <a:defRPr/>
            </a:lvl5pPr>
            <a:lvl6pPr marL="2743200" lvl="5" indent="-342900" algn="l">
              <a:lnSpc>
                <a:spcPct val="100000"/>
              </a:lnSpc>
              <a:spcBef>
                <a:spcPts val="0"/>
              </a:spcBef>
              <a:spcAft>
                <a:spcPts val="0"/>
              </a:spcAft>
              <a:buClr>
                <a:schemeClr val="dk1"/>
              </a:buClr>
              <a:buSzPts val="1800"/>
              <a:buChar char="•"/>
              <a:defRPr/>
            </a:lvl6pPr>
            <a:lvl7pPr marL="3200400" lvl="6" indent="-342900" algn="l">
              <a:lnSpc>
                <a:spcPct val="100000"/>
              </a:lnSpc>
              <a:spcBef>
                <a:spcPts val="0"/>
              </a:spcBef>
              <a:spcAft>
                <a:spcPts val="0"/>
              </a:spcAft>
              <a:buClr>
                <a:schemeClr val="dk1"/>
              </a:buClr>
              <a:buSzPts val="1800"/>
              <a:buChar char="•"/>
              <a:defRPr/>
            </a:lvl7pPr>
            <a:lvl8pPr marL="3657600" lvl="7" indent="-342900" algn="l">
              <a:lnSpc>
                <a:spcPct val="100000"/>
              </a:lnSpc>
              <a:spcBef>
                <a:spcPts val="0"/>
              </a:spcBef>
              <a:spcAft>
                <a:spcPts val="0"/>
              </a:spcAft>
              <a:buClr>
                <a:schemeClr val="dk1"/>
              </a:buClr>
              <a:buSzPts val="1800"/>
              <a:buChar char="•"/>
              <a:defRPr/>
            </a:lvl8pPr>
            <a:lvl9pPr marL="4114800" lvl="8" indent="-342900" algn="l">
              <a:lnSpc>
                <a:spcPct val="100000"/>
              </a:lnSpc>
              <a:spcBef>
                <a:spcPts val="0"/>
              </a:spcBef>
              <a:spcAft>
                <a:spcPts val="0"/>
              </a:spcAft>
              <a:buClr>
                <a:schemeClr val="dk1"/>
              </a:buClr>
              <a:buSzPts val="1800"/>
              <a:buChar char="•"/>
              <a:defRPr/>
            </a:lvl9pPr>
          </a:lstStyle>
          <a:p>
            <a:pPr>
              <a:defRPr/>
            </a:pPr>
            <a:endParaRPr/>
          </a:p>
        </p:txBody>
      </p:sp>
      <p:sp>
        <p:nvSpPr>
          <p:cNvPr id="315431507" name="Google Shape;41;p8"/>
          <p:cNvSpPr txBox="1">
            <a:spLocks noGrp="1"/>
          </p:cNvSpPr>
          <p:nvPr>
            <p:ph type="body" idx="2"/>
          </p:nvPr>
        </p:nvSpPr>
        <p:spPr bwMode="auto">
          <a:xfrm>
            <a:off x="296865" y="1001413"/>
            <a:ext cx="8434186" cy="563043"/>
          </a:xfrm>
          <a:prstGeom prst="rect">
            <a:avLst/>
          </a:prstGeom>
          <a:noFill/>
          <a:ln>
            <a:noFill/>
          </a:ln>
        </p:spPr>
        <p:txBody>
          <a:bodyPr spcFirstLastPara="1" wrap="square" lIns="0" tIns="0" rIns="0" bIns="0" anchor="t" anchorCtr="0">
            <a:noAutofit/>
          </a:bodyPr>
          <a:lstStyle>
            <a:lvl1pPr marL="457200" lvl="0" indent="-228600" algn="l">
              <a:lnSpc>
                <a:spcPct val="89285"/>
              </a:lnSpc>
              <a:spcBef>
                <a:spcPts val="0"/>
              </a:spcBef>
              <a:spcAft>
                <a:spcPts val="0"/>
              </a:spcAft>
              <a:buSzPts val="2240"/>
              <a:buFont typeface="Trebuchet MS"/>
              <a:buNone/>
              <a:defRPr sz="2800">
                <a:solidFill>
                  <a:schemeClr val="accent4"/>
                </a:solidFill>
              </a:defRPr>
            </a:lvl1pPr>
            <a:lvl2pPr marL="914400" lvl="1" indent="-320040" algn="l">
              <a:lnSpc>
                <a:spcPct val="100000"/>
              </a:lnSpc>
              <a:spcBef>
                <a:spcPts val="0"/>
              </a:spcBef>
              <a:spcAft>
                <a:spcPts val="0"/>
              </a:spcAft>
              <a:buSzPts val="1440"/>
              <a:buChar char="◻"/>
              <a:defRPr/>
            </a:lvl2pPr>
            <a:lvl3pPr marL="1371600" lvl="2" indent="-342900" algn="l">
              <a:lnSpc>
                <a:spcPct val="100000"/>
              </a:lnSpc>
              <a:spcBef>
                <a:spcPts val="0"/>
              </a:spcBef>
              <a:spcAft>
                <a:spcPts val="0"/>
              </a:spcAft>
              <a:buSzPts val="1800"/>
              <a:buChar char="&gt;"/>
              <a:defRPr/>
            </a:lvl3pPr>
            <a:lvl4pPr marL="1828800" lvl="3" indent="-342900" algn="l">
              <a:lnSpc>
                <a:spcPct val="100000"/>
              </a:lnSpc>
              <a:spcBef>
                <a:spcPts val="0"/>
              </a:spcBef>
              <a:spcAft>
                <a:spcPts val="0"/>
              </a:spcAft>
              <a:buSzPts val="1800"/>
              <a:buChar char="&gt;"/>
              <a:defRPr/>
            </a:lvl4pPr>
            <a:lvl5pPr marL="2286000" lvl="4" indent="-342900" algn="l">
              <a:lnSpc>
                <a:spcPct val="100000"/>
              </a:lnSpc>
              <a:spcBef>
                <a:spcPts val="0"/>
              </a:spcBef>
              <a:spcAft>
                <a:spcPts val="0"/>
              </a:spcAft>
              <a:buSzPts val="1800"/>
              <a:buChar char="&gt;"/>
              <a:defRPr/>
            </a:lvl5pPr>
            <a:lvl6pPr marL="2743200" lvl="5" indent="-342900" algn="l">
              <a:lnSpc>
                <a:spcPct val="100000"/>
              </a:lnSpc>
              <a:spcBef>
                <a:spcPts val="0"/>
              </a:spcBef>
              <a:spcAft>
                <a:spcPts val="0"/>
              </a:spcAft>
              <a:buClr>
                <a:schemeClr val="dk1"/>
              </a:buClr>
              <a:buSzPts val="1800"/>
              <a:buChar char="•"/>
              <a:defRPr/>
            </a:lvl6pPr>
            <a:lvl7pPr marL="3200400" lvl="6" indent="-342900" algn="l">
              <a:lnSpc>
                <a:spcPct val="100000"/>
              </a:lnSpc>
              <a:spcBef>
                <a:spcPts val="0"/>
              </a:spcBef>
              <a:spcAft>
                <a:spcPts val="0"/>
              </a:spcAft>
              <a:buClr>
                <a:schemeClr val="dk1"/>
              </a:buClr>
              <a:buSzPts val="1800"/>
              <a:buChar char="•"/>
              <a:defRPr/>
            </a:lvl7pPr>
            <a:lvl8pPr marL="3657600" lvl="7" indent="-342900" algn="l">
              <a:lnSpc>
                <a:spcPct val="100000"/>
              </a:lnSpc>
              <a:spcBef>
                <a:spcPts val="0"/>
              </a:spcBef>
              <a:spcAft>
                <a:spcPts val="0"/>
              </a:spcAft>
              <a:buClr>
                <a:schemeClr val="dk1"/>
              </a:buClr>
              <a:buSzPts val="1800"/>
              <a:buChar char="•"/>
              <a:defRPr/>
            </a:lvl8pPr>
            <a:lvl9pPr marL="4114800" lvl="8" indent="-342900" algn="l">
              <a:lnSpc>
                <a:spcPct val="100000"/>
              </a:lnSpc>
              <a:spcBef>
                <a:spcPts val="0"/>
              </a:spcBef>
              <a:spcAft>
                <a:spcPts val="0"/>
              </a:spcAft>
              <a:buClr>
                <a:schemeClr val="dk1"/>
              </a:buClr>
              <a:buSzPts val="1800"/>
              <a:buChar char="•"/>
              <a:defRPr/>
            </a:lvl9pPr>
          </a:lstStyle>
          <a:p>
            <a:pPr>
              <a:defRPr/>
            </a:pPr>
            <a:endParaRPr/>
          </a:p>
        </p:txBody>
      </p:sp>
      <p:sp>
        <p:nvSpPr>
          <p:cNvPr id="1147031766" name="Google Shape;42;p8"/>
          <p:cNvSpPr txBox="1">
            <a:spLocks noGrp="1"/>
          </p:cNvSpPr>
          <p:nvPr>
            <p:ph type="body" idx="3"/>
          </p:nvPr>
        </p:nvSpPr>
        <p:spPr bwMode="auto">
          <a:xfrm>
            <a:off x="4591050" y="1682602"/>
            <a:ext cx="4140000" cy="2408274"/>
          </a:xfrm>
          <a:prstGeom prst="rect">
            <a:avLst/>
          </a:prstGeom>
          <a:noFill/>
          <a:ln>
            <a:noFill/>
          </a:ln>
        </p:spPr>
        <p:txBody>
          <a:bodyPr spcFirstLastPara="1" wrap="square" lIns="0" tIns="0" rIns="0" bIns="0" anchor="t" anchorCtr="0">
            <a:noAutofit/>
          </a:bodyPr>
          <a:lstStyle>
            <a:lvl1pPr marL="457200" lvl="0" indent="-228600" algn="l">
              <a:lnSpc>
                <a:spcPct val="100000"/>
              </a:lnSpc>
              <a:spcBef>
                <a:spcPts val="0"/>
              </a:spcBef>
              <a:spcAft>
                <a:spcPts val="0"/>
              </a:spcAft>
              <a:buSzPts val="1760"/>
              <a:buFont typeface="Trebuchet MS"/>
              <a:buNone/>
              <a:defRPr sz="2200">
                <a:solidFill>
                  <a:schemeClr val="dk1"/>
                </a:solidFill>
              </a:defRPr>
            </a:lvl1pPr>
            <a:lvl2pPr marL="914400" lvl="1" indent="-320040" algn="l">
              <a:lnSpc>
                <a:spcPct val="100000"/>
              </a:lnSpc>
              <a:spcBef>
                <a:spcPts val="0"/>
              </a:spcBef>
              <a:spcAft>
                <a:spcPts val="0"/>
              </a:spcAft>
              <a:buSzPts val="1440"/>
              <a:buChar char="◻"/>
              <a:defRPr/>
            </a:lvl2pPr>
            <a:lvl3pPr marL="1371600" lvl="2" indent="-342900" algn="l">
              <a:lnSpc>
                <a:spcPct val="100000"/>
              </a:lnSpc>
              <a:spcBef>
                <a:spcPts val="0"/>
              </a:spcBef>
              <a:spcAft>
                <a:spcPts val="0"/>
              </a:spcAft>
              <a:buSzPts val="1800"/>
              <a:buChar char="&gt;"/>
              <a:defRPr/>
            </a:lvl3pPr>
            <a:lvl4pPr marL="1828800" lvl="3" indent="-342900" algn="l">
              <a:lnSpc>
                <a:spcPct val="100000"/>
              </a:lnSpc>
              <a:spcBef>
                <a:spcPts val="0"/>
              </a:spcBef>
              <a:spcAft>
                <a:spcPts val="0"/>
              </a:spcAft>
              <a:buSzPts val="1800"/>
              <a:buChar char="&gt;"/>
              <a:defRPr/>
            </a:lvl4pPr>
            <a:lvl5pPr marL="2286000" lvl="4" indent="-342900" algn="l">
              <a:lnSpc>
                <a:spcPct val="100000"/>
              </a:lnSpc>
              <a:spcBef>
                <a:spcPts val="0"/>
              </a:spcBef>
              <a:spcAft>
                <a:spcPts val="0"/>
              </a:spcAft>
              <a:buSzPts val="1800"/>
              <a:buChar char="&gt;"/>
              <a:defRPr/>
            </a:lvl5pPr>
            <a:lvl6pPr marL="2743200" lvl="5" indent="-342900" algn="l">
              <a:lnSpc>
                <a:spcPct val="100000"/>
              </a:lnSpc>
              <a:spcBef>
                <a:spcPts val="0"/>
              </a:spcBef>
              <a:spcAft>
                <a:spcPts val="0"/>
              </a:spcAft>
              <a:buClr>
                <a:schemeClr val="dk1"/>
              </a:buClr>
              <a:buSzPts val="1800"/>
              <a:buChar char="•"/>
              <a:defRPr/>
            </a:lvl6pPr>
            <a:lvl7pPr marL="3200400" lvl="6" indent="-342900" algn="l">
              <a:lnSpc>
                <a:spcPct val="100000"/>
              </a:lnSpc>
              <a:spcBef>
                <a:spcPts val="0"/>
              </a:spcBef>
              <a:spcAft>
                <a:spcPts val="0"/>
              </a:spcAft>
              <a:buClr>
                <a:schemeClr val="dk1"/>
              </a:buClr>
              <a:buSzPts val="1800"/>
              <a:buChar char="•"/>
              <a:defRPr/>
            </a:lvl7pPr>
            <a:lvl8pPr marL="3657600" lvl="7" indent="-342900" algn="l">
              <a:lnSpc>
                <a:spcPct val="100000"/>
              </a:lnSpc>
              <a:spcBef>
                <a:spcPts val="0"/>
              </a:spcBef>
              <a:spcAft>
                <a:spcPts val="0"/>
              </a:spcAft>
              <a:buClr>
                <a:schemeClr val="dk1"/>
              </a:buClr>
              <a:buSzPts val="1800"/>
              <a:buChar char="•"/>
              <a:defRPr/>
            </a:lvl8pPr>
            <a:lvl9pPr marL="4114800" lvl="8" indent="-342900" algn="l">
              <a:lnSpc>
                <a:spcPct val="100000"/>
              </a:lnSpc>
              <a:spcBef>
                <a:spcPts val="0"/>
              </a:spcBef>
              <a:spcAft>
                <a:spcPts val="0"/>
              </a:spcAft>
              <a:buClr>
                <a:schemeClr val="dk1"/>
              </a:buClr>
              <a:buSzPts val="1800"/>
              <a:buChar char="•"/>
              <a:defRPr/>
            </a:lvl9pPr>
          </a:lstStyle>
          <a:p>
            <a:pPr>
              <a:defRPr/>
            </a:pPr>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PhAnim="0" matchingName="Headline + Text / no subline" userDrawn="1">
  <p:cSld name="Headline + Text / no subline">
    <p:spTree>
      <p:nvGrpSpPr>
        <p:cNvPr id="1" name=""/>
        <p:cNvGrpSpPr/>
        <p:nvPr/>
      </p:nvGrpSpPr>
      <p:grpSpPr bwMode="auto">
        <a:xfrm>
          <a:off x="0" y="0"/>
          <a:ext cx="0" cy="0"/>
          <a:chOff x="0" y="0"/>
          <a:chExt cx="0" cy="0"/>
        </a:xfrm>
      </p:grpSpPr>
      <p:sp>
        <p:nvSpPr>
          <p:cNvPr id="300706042" name="Google Shape;44;p9"/>
          <p:cNvSpPr txBox="1">
            <a:spLocks noGrp="1"/>
          </p:cNvSpPr>
          <p:nvPr>
            <p:ph type="title"/>
          </p:nvPr>
        </p:nvSpPr>
        <p:spPr bwMode="auto">
          <a:xfrm>
            <a:off x="-4762" y="175419"/>
            <a:ext cx="6607581" cy="514505"/>
          </a:xfrm>
          <a:prstGeom prst="rect">
            <a:avLst/>
          </a:prstGeom>
          <a:noFill/>
          <a:ln>
            <a:noFill/>
          </a:ln>
        </p:spPr>
        <p:txBody>
          <a:bodyPr spcFirstLastPara="1" wrap="square" lIns="91425" tIns="45700" rIns="91425" bIns="45700" anchor="ctr" anchorCtr="0">
            <a:normAutofit/>
          </a:bodyPr>
          <a:lstStyle>
            <a:lvl1pPr lvl="0" algn="l">
              <a:lnSpc>
                <a:spcPct val="100000"/>
              </a:lnSpc>
              <a:spcBef>
                <a:spcPts val="0"/>
              </a:spcBef>
              <a:spcAft>
                <a:spcPts val="0"/>
              </a:spcAft>
              <a:buClr>
                <a:schemeClr val="dk1"/>
              </a:buClr>
              <a:buSzPts val="2800"/>
              <a:buFont typeface="Trebuchet MS"/>
              <a:buNone/>
              <a:defRPr>
                <a:solidFill>
                  <a:schemeClr val="dk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pPr>
              <a:defRPr/>
            </a:pPr>
            <a:endParaRPr/>
          </a:p>
        </p:txBody>
      </p:sp>
      <p:sp>
        <p:nvSpPr>
          <p:cNvPr id="1356344002" name="Google Shape;45;p9"/>
          <p:cNvSpPr txBox="1">
            <a:spLocks noGrp="1"/>
          </p:cNvSpPr>
          <p:nvPr>
            <p:ph type="body" idx="1"/>
          </p:nvPr>
        </p:nvSpPr>
        <p:spPr bwMode="auto">
          <a:xfrm>
            <a:off x="296864" y="980854"/>
            <a:ext cx="8562974" cy="3125972"/>
          </a:xfrm>
          <a:prstGeom prst="rect">
            <a:avLst/>
          </a:prstGeom>
          <a:noFill/>
          <a:ln>
            <a:noFill/>
          </a:ln>
        </p:spPr>
        <p:txBody>
          <a:bodyPr spcFirstLastPara="1" wrap="square" lIns="0" tIns="0" rIns="0" bIns="0" anchor="t" anchorCtr="0">
            <a:noAutofit/>
          </a:bodyPr>
          <a:lstStyle>
            <a:lvl1pPr marL="457200" lvl="0" indent="-228600" algn="l">
              <a:lnSpc>
                <a:spcPct val="100000"/>
              </a:lnSpc>
              <a:spcBef>
                <a:spcPts val="0"/>
              </a:spcBef>
              <a:spcAft>
                <a:spcPts val="0"/>
              </a:spcAft>
              <a:buSzPts val="1760"/>
              <a:buFont typeface="Trebuchet MS"/>
              <a:buNone/>
              <a:defRPr sz="2200">
                <a:solidFill>
                  <a:schemeClr val="dk1"/>
                </a:solidFill>
              </a:defRPr>
            </a:lvl1pPr>
            <a:lvl2pPr marL="914400" lvl="1" indent="-320040" algn="l">
              <a:lnSpc>
                <a:spcPct val="100000"/>
              </a:lnSpc>
              <a:spcBef>
                <a:spcPts val="0"/>
              </a:spcBef>
              <a:spcAft>
                <a:spcPts val="0"/>
              </a:spcAft>
              <a:buSzPts val="1440"/>
              <a:buChar char="◻"/>
              <a:defRPr/>
            </a:lvl2pPr>
            <a:lvl3pPr marL="1371600" lvl="2" indent="-342900" algn="l">
              <a:lnSpc>
                <a:spcPct val="100000"/>
              </a:lnSpc>
              <a:spcBef>
                <a:spcPts val="0"/>
              </a:spcBef>
              <a:spcAft>
                <a:spcPts val="0"/>
              </a:spcAft>
              <a:buSzPts val="1800"/>
              <a:buChar char="&gt;"/>
              <a:defRPr/>
            </a:lvl3pPr>
            <a:lvl4pPr marL="1828800" lvl="3" indent="-342900" algn="l">
              <a:lnSpc>
                <a:spcPct val="100000"/>
              </a:lnSpc>
              <a:spcBef>
                <a:spcPts val="0"/>
              </a:spcBef>
              <a:spcAft>
                <a:spcPts val="0"/>
              </a:spcAft>
              <a:buSzPts val="1800"/>
              <a:buChar char="&gt;"/>
              <a:defRPr/>
            </a:lvl4pPr>
            <a:lvl5pPr marL="2286000" lvl="4" indent="-342900" algn="l">
              <a:lnSpc>
                <a:spcPct val="100000"/>
              </a:lnSpc>
              <a:spcBef>
                <a:spcPts val="0"/>
              </a:spcBef>
              <a:spcAft>
                <a:spcPts val="0"/>
              </a:spcAft>
              <a:buSzPts val="1800"/>
              <a:buChar char="&gt;"/>
              <a:defRPr/>
            </a:lvl5pPr>
            <a:lvl6pPr marL="2743200" lvl="5" indent="-342900" algn="l">
              <a:lnSpc>
                <a:spcPct val="100000"/>
              </a:lnSpc>
              <a:spcBef>
                <a:spcPts val="0"/>
              </a:spcBef>
              <a:spcAft>
                <a:spcPts val="0"/>
              </a:spcAft>
              <a:buClr>
                <a:schemeClr val="dk1"/>
              </a:buClr>
              <a:buSzPts val="1800"/>
              <a:buChar char="•"/>
              <a:defRPr/>
            </a:lvl6pPr>
            <a:lvl7pPr marL="3200400" lvl="6" indent="-342900" algn="l">
              <a:lnSpc>
                <a:spcPct val="100000"/>
              </a:lnSpc>
              <a:spcBef>
                <a:spcPts val="0"/>
              </a:spcBef>
              <a:spcAft>
                <a:spcPts val="0"/>
              </a:spcAft>
              <a:buClr>
                <a:schemeClr val="dk1"/>
              </a:buClr>
              <a:buSzPts val="1800"/>
              <a:buChar char="•"/>
              <a:defRPr/>
            </a:lvl7pPr>
            <a:lvl8pPr marL="3657600" lvl="7" indent="-342900" algn="l">
              <a:lnSpc>
                <a:spcPct val="100000"/>
              </a:lnSpc>
              <a:spcBef>
                <a:spcPts val="0"/>
              </a:spcBef>
              <a:spcAft>
                <a:spcPts val="0"/>
              </a:spcAft>
              <a:buClr>
                <a:schemeClr val="dk1"/>
              </a:buClr>
              <a:buSzPts val="1800"/>
              <a:buChar char="•"/>
              <a:defRPr/>
            </a:lvl8pPr>
            <a:lvl9pPr marL="4114800" lvl="8" indent="-342900" algn="l">
              <a:lnSpc>
                <a:spcPct val="100000"/>
              </a:lnSpc>
              <a:spcBef>
                <a:spcPts val="0"/>
              </a:spcBef>
              <a:spcAft>
                <a:spcPts val="0"/>
              </a:spcAft>
              <a:buClr>
                <a:schemeClr val="dk1"/>
              </a:buClr>
              <a:buSzPts val="1800"/>
              <a:buChar char="•"/>
              <a:defRPr/>
            </a:lvl9pPr>
          </a:lstStyle>
          <a:p>
            <a:pPr>
              <a:defRPr/>
            </a:pPr>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showMasterPhAnim="0" matchingName="Chapter Break with Pic left" userDrawn="1">
  <p:cSld name="Chapter Break with Pic left">
    <p:spTree>
      <p:nvGrpSpPr>
        <p:cNvPr id="1" name=""/>
        <p:cNvGrpSpPr/>
        <p:nvPr/>
      </p:nvGrpSpPr>
      <p:grpSpPr bwMode="auto">
        <a:xfrm>
          <a:off x="0" y="0"/>
          <a:ext cx="0" cy="0"/>
          <a:chOff x="0" y="0"/>
          <a:chExt cx="0" cy="0"/>
        </a:xfrm>
      </p:grpSpPr>
      <p:sp>
        <p:nvSpPr>
          <p:cNvPr id="1227636654" name="Google Shape;47;p10"/>
          <p:cNvSpPr/>
          <p:nvPr/>
        </p:nvSpPr>
        <p:spPr bwMode="auto">
          <a:xfrm>
            <a:off x="0" y="0"/>
            <a:ext cx="4572000" cy="5143500"/>
          </a:xfrm>
          <a:prstGeom prst="rect">
            <a:avLst/>
          </a:prstGeom>
          <a:solidFill>
            <a:srgbClr val="E8EDEE"/>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500"/>
              <a:buFont typeface="Arial"/>
              <a:buNone/>
              <a:defRPr/>
            </a:pPr>
            <a:endParaRPr sz="1500" b="0" i="0" u="none" strike="noStrike" cap="none">
              <a:solidFill>
                <a:schemeClr val="lt1"/>
              </a:solidFill>
              <a:latin typeface="Trebuchet MS"/>
              <a:ea typeface="Trebuchet MS"/>
              <a:cs typeface="Trebuchet MS"/>
            </a:endParaRPr>
          </a:p>
        </p:txBody>
      </p:sp>
      <p:cxnSp>
        <p:nvCxnSpPr>
          <p:cNvPr id="1821255085" name="Google Shape;48;p10"/>
          <p:cNvCxnSpPr/>
          <p:nvPr/>
        </p:nvCxnSpPr>
        <p:spPr bwMode="auto">
          <a:xfrm>
            <a:off x="1704338" y="2804733"/>
            <a:ext cx="1203468" cy="0"/>
          </a:xfrm>
          <a:prstGeom prst="straightConnector1">
            <a:avLst/>
          </a:prstGeom>
          <a:noFill/>
          <a:ln w="9525" cap="flat" cmpd="sng">
            <a:solidFill>
              <a:schemeClr val="lt1"/>
            </a:solidFill>
            <a:prstDash val="solid"/>
            <a:round/>
            <a:headEnd type="none" w="sm" len="sm"/>
            <a:tailEnd type="none" w="sm" len="sm"/>
          </a:ln>
        </p:spPr>
      </p:cxnSp>
      <p:sp>
        <p:nvSpPr>
          <p:cNvPr id="653102230" name="Google Shape;49;p10"/>
          <p:cNvSpPr>
            <a:spLocks noGrp="1"/>
          </p:cNvSpPr>
          <p:nvPr>
            <p:ph type="pic" idx="2"/>
          </p:nvPr>
        </p:nvSpPr>
        <p:spPr bwMode="auto">
          <a:xfrm>
            <a:off x="4572000" y="0"/>
            <a:ext cx="4572000" cy="5143500"/>
          </a:xfrm>
          <a:prstGeom prst="rect">
            <a:avLst/>
          </a:prstGeom>
          <a:noFill/>
          <a:ln>
            <a:noFill/>
          </a:ln>
        </p:spPr>
      </p:sp>
      <p:sp>
        <p:nvSpPr>
          <p:cNvPr id="512072006" name="Google Shape;50;p10"/>
          <p:cNvSpPr txBox="1">
            <a:spLocks noGrp="1"/>
          </p:cNvSpPr>
          <p:nvPr>
            <p:ph type="body" idx="1"/>
          </p:nvPr>
        </p:nvSpPr>
        <p:spPr bwMode="auto">
          <a:xfrm>
            <a:off x="659040" y="670256"/>
            <a:ext cx="3294063" cy="1935162"/>
          </a:xfrm>
          <a:prstGeom prst="rect">
            <a:avLst/>
          </a:prstGeom>
          <a:noFill/>
          <a:ln>
            <a:noFill/>
          </a:ln>
        </p:spPr>
        <p:txBody>
          <a:bodyPr spcFirstLastPara="1" wrap="square" lIns="217575" tIns="108775" rIns="217575" bIns="108775" anchor="b" anchorCtr="0">
            <a:normAutofit/>
          </a:bodyPr>
          <a:lstStyle>
            <a:lvl1pPr marL="457200" lvl="0" indent="-228600" algn="ctr">
              <a:lnSpc>
                <a:spcPct val="100000"/>
              </a:lnSpc>
              <a:spcBef>
                <a:spcPts val="0"/>
              </a:spcBef>
              <a:spcAft>
                <a:spcPts val="0"/>
              </a:spcAft>
              <a:buSzPts val="2400"/>
              <a:buNone/>
              <a:defRPr sz="3000">
                <a:solidFill>
                  <a:schemeClr val="accent4"/>
                </a:solidFill>
              </a:defRPr>
            </a:lvl1pPr>
            <a:lvl2pPr marL="914400" lvl="1" indent="-320040" algn="l">
              <a:lnSpc>
                <a:spcPct val="100000"/>
              </a:lnSpc>
              <a:spcBef>
                <a:spcPts val="0"/>
              </a:spcBef>
              <a:spcAft>
                <a:spcPts val="0"/>
              </a:spcAft>
              <a:buSzPts val="1440"/>
              <a:buChar char="◻"/>
              <a:defRPr/>
            </a:lvl2pPr>
            <a:lvl3pPr marL="1371600" lvl="2" indent="-342900" algn="l">
              <a:lnSpc>
                <a:spcPct val="100000"/>
              </a:lnSpc>
              <a:spcBef>
                <a:spcPts val="0"/>
              </a:spcBef>
              <a:spcAft>
                <a:spcPts val="0"/>
              </a:spcAft>
              <a:buSzPts val="1800"/>
              <a:buChar char="&gt;"/>
              <a:defRPr/>
            </a:lvl3pPr>
            <a:lvl4pPr marL="1828800" lvl="3" indent="-342900" algn="l">
              <a:lnSpc>
                <a:spcPct val="100000"/>
              </a:lnSpc>
              <a:spcBef>
                <a:spcPts val="0"/>
              </a:spcBef>
              <a:spcAft>
                <a:spcPts val="0"/>
              </a:spcAft>
              <a:buSzPts val="1800"/>
              <a:buChar char="&gt;"/>
              <a:defRPr/>
            </a:lvl4pPr>
            <a:lvl5pPr marL="2286000" lvl="4" indent="-342900" algn="l">
              <a:lnSpc>
                <a:spcPct val="100000"/>
              </a:lnSpc>
              <a:spcBef>
                <a:spcPts val="0"/>
              </a:spcBef>
              <a:spcAft>
                <a:spcPts val="0"/>
              </a:spcAft>
              <a:buSzPts val="1800"/>
              <a:buChar char="&gt;"/>
              <a:defRPr/>
            </a:lvl5pPr>
            <a:lvl6pPr marL="2743200" lvl="5" indent="-342900" algn="l">
              <a:lnSpc>
                <a:spcPct val="100000"/>
              </a:lnSpc>
              <a:spcBef>
                <a:spcPts val="0"/>
              </a:spcBef>
              <a:spcAft>
                <a:spcPts val="0"/>
              </a:spcAft>
              <a:buClr>
                <a:schemeClr val="dk1"/>
              </a:buClr>
              <a:buSzPts val="1800"/>
              <a:buChar char="•"/>
              <a:defRPr/>
            </a:lvl6pPr>
            <a:lvl7pPr marL="3200400" lvl="6" indent="-342900" algn="l">
              <a:lnSpc>
                <a:spcPct val="100000"/>
              </a:lnSpc>
              <a:spcBef>
                <a:spcPts val="0"/>
              </a:spcBef>
              <a:spcAft>
                <a:spcPts val="0"/>
              </a:spcAft>
              <a:buClr>
                <a:schemeClr val="dk1"/>
              </a:buClr>
              <a:buSzPts val="1800"/>
              <a:buChar char="•"/>
              <a:defRPr/>
            </a:lvl7pPr>
            <a:lvl8pPr marL="3657600" lvl="7" indent="-342900" algn="l">
              <a:lnSpc>
                <a:spcPct val="100000"/>
              </a:lnSpc>
              <a:spcBef>
                <a:spcPts val="0"/>
              </a:spcBef>
              <a:spcAft>
                <a:spcPts val="0"/>
              </a:spcAft>
              <a:buClr>
                <a:schemeClr val="dk1"/>
              </a:buClr>
              <a:buSzPts val="1800"/>
              <a:buChar char="•"/>
              <a:defRPr/>
            </a:lvl8pPr>
            <a:lvl9pPr marL="4114800" lvl="8" indent="-342900" algn="l">
              <a:lnSpc>
                <a:spcPct val="100000"/>
              </a:lnSpc>
              <a:spcBef>
                <a:spcPts val="0"/>
              </a:spcBef>
              <a:spcAft>
                <a:spcPts val="0"/>
              </a:spcAft>
              <a:buClr>
                <a:schemeClr val="dk1"/>
              </a:buClr>
              <a:buSzPts val="1800"/>
              <a:buChar char="•"/>
              <a:defRPr/>
            </a:lvl9pPr>
          </a:lstStyle>
          <a:p>
            <a:pPr>
              <a:defRPr/>
            </a:pPr>
            <a:endParaRPr/>
          </a:p>
        </p:txBody>
      </p:sp>
      <p:sp>
        <p:nvSpPr>
          <p:cNvPr id="1698324594" name="Google Shape;51;p10"/>
          <p:cNvSpPr txBox="1">
            <a:spLocks noGrp="1"/>
          </p:cNvSpPr>
          <p:nvPr>
            <p:ph type="body" idx="3"/>
          </p:nvPr>
        </p:nvSpPr>
        <p:spPr bwMode="auto">
          <a:xfrm>
            <a:off x="659040" y="2880032"/>
            <a:ext cx="3294063" cy="842963"/>
          </a:xfrm>
          <a:prstGeom prst="rect">
            <a:avLst/>
          </a:prstGeom>
          <a:noFill/>
          <a:ln>
            <a:noFill/>
          </a:ln>
        </p:spPr>
        <p:txBody>
          <a:bodyPr spcFirstLastPara="1" wrap="square" lIns="217575" tIns="108775" rIns="217575" bIns="108775" anchor="t" anchorCtr="0">
            <a:normAutofit/>
          </a:bodyPr>
          <a:lstStyle>
            <a:lvl1pPr marL="457200" lvl="0" indent="-228600" algn="ctr">
              <a:lnSpc>
                <a:spcPct val="100000"/>
              </a:lnSpc>
              <a:spcBef>
                <a:spcPts val="0"/>
              </a:spcBef>
              <a:spcAft>
                <a:spcPts val="0"/>
              </a:spcAft>
              <a:buSzPts val="1120"/>
              <a:buNone/>
              <a:defRPr sz="1400">
                <a:solidFill>
                  <a:schemeClr val="lt2"/>
                </a:solidFill>
              </a:defRPr>
            </a:lvl1pPr>
            <a:lvl2pPr marL="914400" lvl="1" indent="-320040" algn="l">
              <a:lnSpc>
                <a:spcPct val="100000"/>
              </a:lnSpc>
              <a:spcBef>
                <a:spcPts val="0"/>
              </a:spcBef>
              <a:spcAft>
                <a:spcPts val="0"/>
              </a:spcAft>
              <a:buSzPts val="1440"/>
              <a:buChar char="◻"/>
              <a:defRPr/>
            </a:lvl2pPr>
            <a:lvl3pPr marL="1371600" lvl="2" indent="-342900" algn="l">
              <a:lnSpc>
                <a:spcPct val="100000"/>
              </a:lnSpc>
              <a:spcBef>
                <a:spcPts val="0"/>
              </a:spcBef>
              <a:spcAft>
                <a:spcPts val="0"/>
              </a:spcAft>
              <a:buSzPts val="1800"/>
              <a:buChar char="&gt;"/>
              <a:defRPr/>
            </a:lvl3pPr>
            <a:lvl4pPr marL="1828800" lvl="3" indent="-342900" algn="l">
              <a:lnSpc>
                <a:spcPct val="100000"/>
              </a:lnSpc>
              <a:spcBef>
                <a:spcPts val="0"/>
              </a:spcBef>
              <a:spcAft>
                <a:spcPts val="0"/>
              </a:spcAft>
              <a:buSzPts val="1800"/>
              <a:buChar char="&gt;"/>
              <a:defRPr/>
            </a:lvl4pPr>
            <a:lvl5pPr marL="2286000" lvl="4" indent="-342900" algn="l">
              <a:lnSpc>
                <a:spcPct val="100000"/>
              </a:lnSpc>
              <a:spcBef>
                <a:spcPts val="0"/>
              </a:spcBef>
              <a:spcAft>
                <a:spcPts val="0"/>
              </a:spcAft>
              <a:buSzPts val="1800"/>
              <a:buChar char="&gt;"/>
              <a:defRPr/>
            </a:lvl5pPr>
            <a:lvl6pPr marL="2743200" lvl="5" indent="-342900" algn="l">
              <a:lnSpc>
                <a:spcPct val="100000"/>
              </a:lnSpc>
              <a:spcBef>
                <a:spcPts val="0"/>
              </a:spcBef>
              <a:spcAft>
                <a:spcPts val="0"/>
              </a:spcAft>
              <a:buClr>
                <a:schemeClr val="dk1"/>
              </a:buClr>
              <a:buSzPts val="1800"/>
              <a:buChar char="•"/>
              <a:defRPr/>
            </a:lvl6pPr>
            <a:lvl7pPr marL="3200400" lvl="6" indent="-342900" algn="l">
              <a:lnSpc>
                <a:spcPct val="100000"/>
              </a:lnSpc>
              <a:spcBef>
                <a:spcPts val="0"/>
              </a:spcBef>
              <a:spcAft>
                <a:spcPts val="0"/>
              </a:spcAft>
              <a:buClr>
                <a:schemeClr val="dk1"/>
              </a:buClr>
              <a:buSzPts val="1800"/>
              <a:buChar char="•"/>
              <a:defRPr/>
            </a:lvl7pPr>
            <a:lvl8pPr marL="3657600" lvl="7" indent="-342900" algn="l">
              <a:lnSpc>
                <a:spcPct val="100000"/>
              </a:lnSpc>
              <a:spcBef>
                <a:spcPts val="0"/>
              </a:spcBef>
              <a:spcAft>
                <a:spcPts val="0"/>
              </a:spcAft>
              <a:buClr>
                <a:schemeClr val="dk1"/>
              </a:buClr>
              <a:buSzPts val="1800"/>
              <a:buChar char="•"/>
              <a:defRPr/>
            </a:lvl8pPr>
            <a:lvl9pPr marL="4114800" lvl="8" indent="-342900" algn="l">
              <a:lnSpc>
                <a:spcPct val="100000"/>
              </a:lnSpc>
              <a:spcBef>
                <a:spcPts val="0"/>
              </a:spcBef>
              <a:spcAft>
                <a:spcPts val="0"/>
              </a:spcAft>
              <a:buClr>
                <a:schemeClr val="dk1"/>
              </a:buClr>
              <a:buSzPts val="1800"/>
              <a:buChar char="•"/>
              <a:defRPr/>
            </a:lvl9pPr>
          </a:lstStyle>
          <a:p>
            <a:pPr>
              <a:defRPr/>
            </a:pPr>
            <a:endParaRPr/>
          </a:p>
        </p:txBody>
      </p:sp>
      <p:sp>
        <p:nvSpPr>
          <p:cNvPr id="477580389" name="Google Shape;52;p10"/>
          <p:cNvSpPr txBox="1">
            <a:spLocks noGrp="1"/>
          </p:cNvSpPr>
          <p:nvPr>
            <p:ph type="body" idx="4"/>
          </p:nvPr>
        </p:nvSpPr>
        <p:spPr bwMode="auto">
          <a:xfrm>
            <a:off x="5617933" y="4808762"/>
            <a:ext cx="3600450" cy="293914"/>
          </a:xfrm>
          <a:prstGeom prst="rect">
            <a:avLst/>
          </a:prstGeom>
          <a:noFill/>
          <a:ln>
            <a:noFill/>
          </a:ln>
        </p:spPr>
        <p:txBody>
          <a:bodyPr spcFirstLastPara="1" wrap="square" lIns="217575" tIns="108775" rIns="217575" bIns="108775" anchor="b" anchorCtr="0">
            <a:noAutofit/>
          </a:bodyPr>
          <a:lstStyle>
            <a:lvl1pPr marL="457200" lvl="0" indent="-228600" algn="r">
              <a:lnSpc>
                <a:spcPct val="100000"/>
              </a:lnSpc>
              <a:spcBef>
                <a:spcPts val="0"/>
              </a:spcBef>
              <a:spcAft>
                <a:spcPts val="0"/>
              </a:spcAft>
              <a:buSzPts val="720"/>
              <a:buNone/>
              <a:defRPr sz="900">
                <a:solidFill>
                  <a:schemeClr val="lt1"/>
                </a:solidFill>
              </a:defRPr>
            </a:lvl1pPr>
            <a:lvl2pPr marL="914400" lvl="1" indent="-274319" algn="l">
              <a:lnSpc>
                <a:spcPct val="100000"/>
              </a:lnSpc>
              <a:spcBef>
                <a:spcPts val="0"/>
              </a:spcBef>
              <a:spcAft>
                <a:spcPts val="0"/>
              </a:spcAft>
              <a:buSzPts val="720"/>
              <a:buChar char="◻"/>
              <a:defRPr sz="900">
                <a:solidFill>
                  <a:schemeClr val="lt1"/>
                </a:solidFill>
              </a:defRPr>
            </a:lvl2pPr>
            <a:lvl3pPr marL="1371600" lvl="2" indent="-285750" algn="l">
              <a:lnSpc>
                <a:spcPct val="100000"/>
              </a:lnSpc>
              <a:spcBef>
                <a:spcPts val="0"/>
              </a:spcBef>
              <a:spcAft>
                <a:spcPts val="0"/>
              </a:spcAft>
              <a:buSzPts val="900"/>
              <a:buChar char="&gt;"/>
              <a:defRPr sz="900">
                <a:solidFill>
                  <a:schemeClr val="lt1"/>
                </a:solidFill>
              </a:defRPr>
            </a:lvl3pPr>
            <a:lvl4pPr marL="1828800" lvl="3" indent="-285750" algn="l">
              <a:lnSpc>
                <a:spcPct val="100000"/>
              </a:lnSpc>
              <a:spcBef>
                <a:spcPts val="0"/>
              </a:spcBef>
              <a:spcAft>
                <a:spcPts val="0"/>
              </a:spcAft>
              <a:buSzPts val="900"/>
              <a:buChar char="&gt;"/>
              <a:defRPr sz="900">
                <a:solidFill>
                  <a:schemeClr val="lt1"/>
                </a:solidFill>
              </a:defRPr>
            </a:lvl4pPr>
            <a:lvl5pPr marL="2286000" lvl="4" indent="-285750" algn="l">
              <a:lnSpc>
                <a:spcPct val="100000"/>
              </a:lnSpc>
              <a:spcBef>
                <a:spcPts val="0"/>
              </a:spcBef>
              <a:spcAft>
                <a:spcPts val="0"/>
              </a:spcAft>
              <a:buSzPts val="900"/>
              <a:buChar char="&gt;"/>
              <a:defRPr sz="900">
                <a:solidFill>
                  <a:schemeClr val="lt1"/>
                </a:solidFill>
              </a:defRPr>
            </a:lvl5pPr>
            <a:lvl6pPr marL="2743200" lvl="5" indent="-342900" algn="l">
              <a:lnSpc>
                <a:spcPct val="100000"/>
              </a:lnSpc>
              <a:spcBef>
                <a:spcPts val="0"/>
              </a:spcBef>
              <a:spcAft>
                <a:spcPts val="0"/>
              </a:spcAft>
              <a:buClr>
                <a:schemeClr val="dk1"/>
              </a:buClr>
              <a:buSzPts val="1800"/>
              <a:buChar char="•"/>
              <a:defRPr/>
            </a:lvl6pPr>
            <a:lvl7pPr marL="3200400" lvl="6" indent="-342900" algn="l">
              <a:lnSpc>
                <a:spcPct val="100000"/>
              </a:lnSpc>
              <a:spcBef>
                <a:spcPts val="0"/>
              </a:spcBef>
              <a:spcAft>
                <a:spcPts val="0"/>
              </a:spcAft>
              <a:buClr>
                <a:schemeClr val="dk1"/>
              </a:buClr>
              <a:buSzPts val="1800"/>
              <a:buChar char="•"/>
              <a:defRPr/>
            </a:lvl7pPr>
            <a:lvl8pPr marL="3657600" lvl="7" indent="-342900" algn="l">
              <a:lnSpc>
                <a:spcPct val="100000"/>
              </a:lnSpc>
              <a:spcBef>
                <a:spcPts val="0"/>
              </a:spcBef>
              <a:spcAft>
                <a:spcPts val="0"/>
              </a:spcAft>
              <a:buClr>
                <a:schemeClr val="dk1"/>
              </a:buClr>
              <a:buSzPts val="1800"/>
              <a:buChar char="•"/>
              <a:defRPr/>
            </a:lvl8pPr>
            <a:lvl9pPr marL="4114800" lvl="8" indent="-342900" algn="l">
              <a:lnSpc>
                <a:spcPct val="100000"/>
              </a:lnSpc>
              <a:spcBef>
                <a:spcPts val="0"/>
              </a:spcBef>
              <a:spcAft>
                <a:spcPts val="0"/>
              </a:spcAft>
              <a:buClr>
                <a:schemeClr val="dk1"/>
              </a:buClr>
              <a:buSzPts val="1800"/>
              <a:buChar char="•"/>
              <a:defRPr/>
            </a:lvl9pPr>
          </a:lstStyle>
          <a:p>
            <a:pPr>
              <a:defRPr/>
            </a:pPr>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showMasterPhAnim="0" matchingName="Chapter Break with Pic right" userDrawn="1">
  <p:cSld name="Chapter Break with Pic right">
    <p:spTree>
      <p:nvGrpSpPr>
        <p:cNvPr id="1" name=""/>
        <p:cNvGrpSpPr/>
        <p:nvPr/>
      </p:nvGrpSpPr>
      <p:grpSpPr bwMode="auto">
        <a:xfrm>
          <a:off x="0" y="0"/>
          <a:ext cx="0" cy="0"/>
          <a:chOff x="0" y="0"/>
          <a:chExt cx="0" cy="0"/>
        </a:xfrm>
      </p:grpSpPr>
      <p:sp>
        <p:nvSpPr>
          <p:cNvPr id="260701082" name="Google Shape;54;p11"/>
          <p:cNvSpPr/>
          <p:nvPr/>
        </p:nvSpPr>
        <p:spPr bwMode="auto">
          <a:xfrm>
            <a:off x="4572000" y="0"/>
            <a:ext cx="4572000" cy="5143500"/>
          </a:xfrm>
          <a:prstGeom prst="rect">
            <a:avLst/>
          </a:prstGeom>
          <a:solidFill>
            <a:srgbClr val="E8EDEE"/>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500"/>
              <a:buFont typeface="Arial"/>
              <a:buNone/>
              <a:defRPr/>
            </a:pPr>
            <a:endParaRPr sz="1500" b="0" i="0" u="none" strike="noStrike" cap="none">
              <a:solidFill>
                <a:schemeClr val="lt1"/>
              </a:solidFill>
              <a:latin typeface="Trebuchet MS"/>
              <a:ea typeface="Trebuchet MS"/>
              <a:cs typeface="Trebuchet MS"/>
            </a:endParaRPr>
          </a:p>
        </p:txBody>
      </p:sp>
      <p:cxnSp>
        <p:nvCxnSpPr>
          <p:cNvPr id="107687933" name="Google Shape;55;p11"/>
          <p:cNvCxnSpPr/>
          <p:nvPr/>
        </p:nvCxnSpPr>
        <p:spPr bwMode="auto">
          <a:xfrm>
            <a:off x="6276338" y="2804733"/>
            <a:ext cx="1203468" cy="0"/>
          </a:xfrm>
          <a:prstGeom prst="straightConnector1">
            <a:avLst/>
          </a:prstGeom>
          <a:noFill/>
          <a:ln w="9525" cap="flat" cmpd="sng">
            <a:solidFill>
              <a:schemeClr val="lt1"/>
            </a:solidFill>
            <a:prstDash val="solid"/>
            <a:round/>
            <a:headEnd type="none" w="sm" len="sm"/>
            <a:tailEnd type="none" w="sm" len="sm"/>
          </a:ln>
        </p:spPr>
      </p:cxnSp>
      <p:sp>
        <p:nvSpPr>
          <p:cNvPr id="954698572" name="Google Shape;56;p11"/>
          <p:cNvSpPr>
            <a:spLocks noGrp="1"/>
          </p:cNvSpPr>
          <p:nvPr>
            <p:ph type="pic" idx="2"/>
          </p:nvPr>
        </p:nvSpPr>
        <p:spPr bwMode="auto">
          <a:xfrm>
            <a:off x="0" y="-14748"/>
            <a:ext cx="4572000" cy="5143500"/>
          </a:xfrm>
          <a:prstGeom prst="rect">
            <a:avLst/>
          </a:prstGeom>
          <a:noFill/>
          <a:ln>
            <a:noFill/>
          </a:ln>
        </p:spPr>
      </p:sp>
      <p:sp>
        <p:nvSpPr>
          <p:cNvPr id="2031486949" name="Google Shape;57;p11"/>
          <p:cNvSpPr txBox="1">
            <a:spLocks noGrp="1"/>
          </p:cNvSpPr>
          <p:nvPr>
            <p:ph type="body" idx="1"/>
          </p:nvPr>
        </p:nvSpPr>
        <p:spPr bwMode="auto">
          <a:xfrm>
            <a:off x="5210968" y="670256"/>
            <a:ext cx="3294063" cy="1935162"/>
          </a:xfrm>
          <a:prstGeom prst="rect">
            <a:avLst/>
          </a:prstGeom>
          <a:noFill/>
          <a:ln>
            <a:noFill/>
          </a:ln>
        </p:spPr>
        <p:txBody>
          <a:bodyPr spcFirstLastPara="1" wrap="square" lIns="217575" tIns="108775" rIns="217575" bIns="108775" anchor="b" anchorCtr="0">
            <a:normAutofit/>
          </a:bodyPr>
          <a:lstStyle>
            <a:lvl1pPr marL="457200" lvl="0" indent="-228600" algn="ctr">
              <a:lnSpc>
                <a:spcPct val="100000"/>
              </a:lnSpc>
              <a:spcBef>
                <a:spcPts val="0"/>
              </a:spcBef>
              <a:spcAft>
                <a:spcPts val="0"/>
              </a:spcAft>
              <a:buSzPts val="2400"/>
              <a:buNone/>
              <a:defRPr sz="3000">
                <a:solidFill>
                  <a:schemeClr val="accent4"/>
                </a:solidFill>
              </a:defRPr>
            </a:lvl1pPr>
            <a:lvl2pPr marL="914400" lvl="1" indent="-320040" algn="l">
              <a:lnSpc>
                <a:spcPct val="100000"/>
              </a:lnSpc>
              <a:spcBef>
                <a:spcPts val="0"/>
              </a:spcBef>
              <a:spcAft>
                <a:spcPts val="0"/>
              </a:spcAft>
              <a:buSzPts val="1440"/>
              <a:buChar char="◻"/>
              <a:defRPr/>
            </a:lvl2pPr>
            <a:lvl3pPr marL="1371600" lvl="2" indent="-342900" algn="l">
              <a:lnSpc>
                <a:spcPct val="100000"/>
              </a:lnSpc>
              <a:spcBef>
                <a:spcPts val="0"/>
              </a:spcBef>
              <a:spcAft>
                <a:spcPts val="0"/>
              </a:spcAft>
              <a:buSzPts val="1800"/>
              <a:buChar char="&gt;"/>
              <a:defRPr/>
            </a:lvl3pPr>
            <a:lvl4pPr marL="1828800" lvl="3" indent="-342900" algn="l">
              <a:lnSpc>
                <a:spcPct val="100000"/>
              </a:lnSpc>
              <a:spcBef>
                <a:spcPts val="0"/>
              </a:spcBef>
              <a:spcAft>
                <a:spcPts val="0"/>
              </a:spcAft>
              <a:buSzPts val="1800"/>
              <a:buChar char="&gt;"/>
              <a:defRPr/>
            </a:lvl4pPr>
            <a:lvl5pPr marL="2286000" lvl="4" indent="-342900" algn="l">
              <a:lnSpc>
                <a:spcPct val="100000"/>
              </a:lnSpc>
              <a:spcBef>
                <a:spcPts val="0"/>
              </a:spcBef>
              <a:spcAft>
                <a:spcPts val="0"/>
              </a:spcAft>
              <a:buSzPts val="1800"/>
              <a:buChar char="&gt;"/>
              <a:defRPr/>
            </a:lvl5pPr>
            <a:lvl6pPr marL="2743200" lvl="5" indent="-342900" algn="l">
              <a:lnSpc>
                <a:spcPct val="100000"/>
              </a:lnSpc>
              <a:spcBef>
                <a:spcPts val="0"/>
              </a:spcBef>
              <a:spcAft>
                <a:spcPts val="0"/>
              </a:spcAft>
              <a:buClr>
                <a:schemeClr val="dk1"/>
              </a:buClr>
              <a:buSzPts val="1800"/>
              <a:buChar char="•"/>
              <a:defRPr/>
            </a:lvl6pPr>
            <a:lvl7pPr marL="3200400" lvl="6" indent="-342900" algn="l">
              <a:lnSpc>
                <a:spcPct val="100000"/>
              </a:lnSpc>
              <a:spcBef>
                <a:spcPts val="0"/>
              </a:spcBef>
              <a:spcAft>
                <a:spcPts val="0"/>
              </a:spcAft>
              <a:buClr>
                <a:schemeClr val="dk1"/>
              </a:buClr>
              <a:buSzPts val="1800"/>
              <a:buChar char="•"/>
              <a:defRPr/>
            </a:lvl7pPr>
            <a:lvl8pPr marL="3657600" lvl="7" indent="-342900" algn="l">
              <a:lnSpc>
                <a:spcPct val="100000"/>
              </a:lnSpc>
              <a:spcBef>
                <a:spcPts val="0"/>
              </a:spcBef>
              <a:spcAft>
                <a:spcPts val="0"/>
              </a:spcAft>
              <a:buClr>
                <a:schemeClr val="dk1"/>
              </a:buClr>
              <a:buSzPts val="1800"/>
              <a:buChar char="•"/>
              <a:defRPr/>
            </a:lvl8pPr>
            <a:lvl9pPr marL="4114800" lvl="8" indent="-342900" algn="l">
              <a:lnSpc>
                <a:spcPct val="100000"/>
              </a:lnSpc>
              <a:spcBef>
                <a:spcPts val="0"/>
              </a:spcBef>
              <a:spcAft>
                <a:spcPts val="0"/>
              </a:spcAft>
              <a:buClr>
                <a:schemeClr val="dk1"/>
              </a:buClr>
              <a:buSzPts val="1800"/>
              <a:buChar char="•"/>
              <a:defRPr/>
            </a:lvl9pPr>
          </a:lstStyle>
          <a:p>
            <a:pPr>
              <a:defRPr/>
            </a:pPr>
            <a:endParaRPr/>
          </a:p>
        </p:txBody>
      </p:sp>
      <p:sp>
        <p:nvSpPr>
          <p:cNvPr id="302375152" name="Google Shape;58;p11"/>
          <p:cNvSpPr txBox="1">
            <a:spLocks noGrp="1"/>
          </p:cNvSpPr>
          <p:nvPr>
            <p:ph type="body" idx="3"/>
          </p:nvPr>
        </p:nvSpPr>
        <p:spPr bwMode="auto">
          <a:xfrm>
            <a:off x="5210968" y="2880032"/>
            <a:ext cx="3294063" cy="842963"/>
          </a:xfrm>
          <a:prstGeom prst="rect">
            <a:avLst/>
          </a:prstGeom>
          <a:noFill/>
          <a:ln>
            <a:noFill/>
          </a:ln>
        </p:spPr>
        <p:txBody>
          <a:bodyPr spcFirstLastPara="1" wrap="square" lIns="217575" tIns="108775" rIns="217575" bIns="108775" anchor="t" anchorCtr="0">
            <a:normAutofit/>
          </a:bodyPr>
          <a:lstStyle>
            <a:lvl1pPr marL="457200" lvl="0" indent="-228600" algn="ctr">
              <a:lnSpc>
                <a:spcPct val="100000"/>
              </a:lnSpc>
              <a:spcBef>
                <a:spcPts val="0"/>
              </a:spcBef>
              <a:spcAft>
                <a:spcPts val="0"/>
              </a:spcAft>
              <a:buSzPts val="1120"/>
              <a:buNone/>
              <a:defRPr sz="1400">
                <a:solidFill>
                  <a:schemeClr val="lt2"/>
                </a:solidFill>
              </a:defRPr>
            </a:lvl1pPr>
            <a:lvl2pPr marL="914400" lvl="1" indent="-320040" algn="l">
              <a:lnSpc>
                <a:spcPct val="100000"/>
              </a:lnSpc>
              <a:spcBef>
                <a:spcPts val="0"/>
              </a:spcBef>
              <a:spcAft>
                <a:spcPts val="0"/>
              </a:spcAft>
              <a:buSzPts val="1440"/>
              <a:buChar char="◻"/>
              <a:defRPr/>
            </a:lvl2pPr>
            <a:lvl3pPr marL="1371600" lvl="2" indent="-342900" algn="l">
              <a:lnSpc>
                <a:spcPct val="100000"/>
              </a:lnSpc>
              <a:spcBef>
                <a:spcPts val="0"/>
              </a:spcBef>
              <a:spcAft>
                <a:spcPts val="0"/>
              </a:spcAft>
              <a:buSzPts val="1800"/>
              <a:buChar char="&gt;"/>
              <a:defRPr/>
            </a:lvl3pPr>
            <a:lvl4pPr marL="1828800" lvl="3" indent="-342900" algn="l">
              <a:lnSpc>
                <a:spcPct val="100000"/>
              </a:lnSpc>
              <a:spcBef>
                <a:spcPts val="0"/>
              </a:spcBef>
              <a:spcAft>
                <a:spcPts val="0"/>
              </a:spcAft>
              <a:buSzPts val="1800"/>
              <a:buChar char="&gt;"/>
              <a:defRPr/>
            </a:lvl4pPr>
            <a:lvl5pPr marL="2286000" lvl="4" indent="-342900" algn="l">
              <a:lnSpc>
                <a:spcPct val="100000"/>
              </a:lnSpc>
              <a:spcBef>
                <a:spcPts val="0"/>
              </a:spcBef>
              <a:spcAft>
                <a:spcPts val="0"/>
              </a:spcAft>
              <a:buSzPts val="1800"/>
              <a:buChar char="&gt;"/>
              <a:defRPr/>
            </a:lvl5pPr>
            <a:lvl6pPr marL="2743200" lvl="5" indent="-342900" algn="l">
              <a:lnSpc>
                <a:spcPct val="100000"/>
              </a:lnSpc>
              <a:spcBef>
                <a:spcPts val="0"/>
              </a:spcBef>
              <a:spcAft>
                <a:spcPts val="0"/>
              </a:spcAft>
              <a:buClr>
                <a:schemeClr val="dk1"/>
              </a:buClr>
              <a:buSzPts val="1800"/>
              <a:buChar char="•"/>
              <a:defRPr/>
            </a:lvl6pPr>
            <a:lvl7pPr marL="3200400" lvl="6" indent="-342900" algn="l">
              <a:lnSpc>
                <a:spcPct val="100000"/>
              </a:lnSpc>
              <a:spcBef>
                <a:spcPts val="0"/>
              </a:spcBef>
              <a:spcAft>
                <a:spcPts val="0"/>
              </a:spcAft>
              <a:buClr>
                <a:schemeClr val="dk1"/>
              </a:buClr>
              <a:buSzPts val="1800"/>
              <a:buChar char="•"/>
              <a:defRPr/>
            </a:lvl7pPr>
            <a:lvl8pPr marL="3657600" lvl="7" indent="-342900" algn="l">
              <a:lnSpc>
                <a:spcPct val="100000"/>
              </a:lnSpc>
              <a:spcBef>
                <a:spcPts val="0"/>
              </a:spcBef>
              <a:spcAft>
                <a:spcPts val="0"/>
              </a:spcAft>
              <a:buClr>
                <a:schemeClr val="dk1"/>
              </a:buClr>
              <a:buSzPts val="1800"/>
              <a:buChar char="•"/>
              <a:defRPr/>
            </a:lvl8pPr>
            <a:lvl9pPr marL="4114800" lvl="8" indent="-342900" algn="l">
              <a:lnSpc>
                <a:spcPct val="100000"/>
              </a:lnSpc>
              <a:spcBef>
                <a:spcPts val="0"/>
              </a:spcBef>
              <a:spcAft>
                <a:spcPts val="0"/>
              </a:spcAft>
              <a:buClr>
                <a:schemeClr val="dk1"/>
              </a:buClr>
              <a:buSzPts val="1800"/>
              <a:buChar char="•"/>
              <a:defRPr/>
            </a:lvl9pPr>
          </a:lstStyle>
          <a:p>
            <a:pPr>
              <a:defRPr/>
            </a:pPr>
            <a:endParaRPr/>
          </a:p>
        </p:txBody>
      </p:sp>
      <p:sp>
        <p:nvSpPr>
          <p:cNvPr id="1457313132" name="Google Shape;59;p11"/>
          <p:cNvSpPr txBox="1">
            <a:spLocks noGrp="1"/>
          </p:cNvSpPr>
          <p:nvPr>
            <p:ph type="body" idx="4"/>
          </p:nvPr>
        </p:nvSpPr>
        <p:spPr bwMode="auto">
          <a:xfrm>
            <a:off x="-72574" y="4800595"/>
            <a:ext cx="3600450" cy="293914"/>
          </a:xfrm>
          <a:prstGeom prst="rect">
            <a:avLst/>
          </a:prstGeom>
          <a:noFill/>
          <a:ln>
            <a:noFill/>
          </a:ln>
        </p:spPr>
        <p:txBody>
          <a:bodyPr spcFirstLastPara="1" wrap="square" lIns="217575" tIns="108775" rIns="217575" bIns="108775" anchor="b" anchorCtr="0">
            <a:noAutofit/>
          </a:bodyPr>
          <a:lstStyle>
            <a:lvl1pPr marL="457200" lvl="0" indent="-228600" algn="l">
              <a:lnSpc>
                <a:spcPct val="100000"/>
              </a:lnSpc>
              <a:spcBef>
                <a:spcPts val="0"/>
              </a:spcBef>
              <a:spcAft>
                <a:spcPts val="0"/>
              </a:spcAft>
              <a:buSzPts val="720"/>
              <a:buNone/>
              <a:defRPr sz="900">
                <a:solidFill>
                  <a:schemeClr val="lt1"/>
                </a:solidFill>
              </a:defRPr>
            </a:lvl1pPr>
            <a:lvl2pPr marL="914400" lvl="1" indent="-274319" algn="l">
              <a:lnSpc>
                <a:spcPct val="100000"/>
              </a:lnSpc>
              <a:spcBef>
                <a:spcPts val="0"/>
              </a:spcBef>
              <a:spcAft>
                <a:spcPts val="0"/>
              </a:spcAft>
              <a:buSzPts val="720"/>
              <a:buChar char="◻"/>
              <a:defRPr sz="900">
                <a:solidFill>
                  <a:schemeClr val="lt1"/>
                </a:solidFill>
              </a:defRPr>
            </a:lvl2pPr>
            <a:lvl3pPr marL="1371600" lvl="2" indent="-285750" algn="l">
              <a:lnSpc>
                <a:spcPct val="100000"/>
              </a:lnSpc>
              <a:spcBef>
                <a:spcPts val="0"/>
              </a:spcBef>
              <a:spcAft>
                <a:spcPts val="0"/>
              </a:spcAft>
              <a:buSzPts val="900"/>
              <a:buChar char="&gt;"/>
              <a:defRPr sz="900">
                <a:solidFill>
                  <a:schemeClr val="lt1"/>
                </a:solidFill>
              </a:defRPr>
            </a:lvl3pPr>
            <a:lvl4pPr marL="1828800" lvl="3" indent="-285750" algn="l">
              <a:lnSpc>
                <a:spcPct val="100000"/>
              </a:lnSpc>
              <a:spcBef>
                <a:spcPts val="0"/>
              </a:spcBef>
              <a:spcAft>
                <a:spcPts val="0"/>
              </a:spcAft>
              <a:buSzPts val="900"/>
              <a:buChar char="&gt;"/>
              <a:defRPr sz="900">
                <a:solidFill>
                  <a:schemeClr val="lt1"/>
                </a:solidFill>
              </a:defRPr>
            </a:lvl4pPr>
            <a:lvl5pPr marL="2286000" lvl="4" indent="-285750" algn="l">
              <a:lnSpc>
                <a:spcPct val="100000"/>
              </a:lnSpc>
              <a:spcBef>
                <a:spcPts val="0"/>
              </a:spcBef>
              <a:spcAft>
                <a:spcPts val="0"/>
              </a:spcAft>
              <a:buSzPts val="900"/>
              <a:buChar char="&gt;"/>
              <a:defRPr sz="900">
                <a:solidFill>
                  <a:schemeClr val="lt1"/>
                </a:solidFill>
              </a:defRPr>
            </a:lvl5pPr>
            <a:lvl6pPr marL="2743200" lvl="5" indent="-342900" algn="l">
              <a:lnSpc>
                <a:spcPct val="100000"/>
              </a:lnSpc>
              <a:spcBef>
                <a:spcPts val="0"/>
              </a:spcBef>
              <a:spcAft>
                <a:spcPts val="0"/>
              </a:spcAft>
              <a:buClr>
                <a:schemeClr val="dk1"/>
              </a:buClr>
              <a:buSzPts val="1800"/>
              <a:buChar char="•"/>
              <a:defRPr/>
            </a:lvl6pPr>
            <a:lvl7pPr marL="3200400" lvl="6" indent="-342900" algn="l">
              <a:lnSpc>
                <a:spcPct val="100000"/>
              </a:lnSpc>
              <a:spcBef>
                <a:spcPts val="0"/>
              </a:spcBef>
              <a:spcAft>
                <a:spcPts val="0"/>
              </a:spcAft>
              <a:buClr>
                <a:schemeClr val="dk1"/>
              </a:buClr>
              <a:buSzPts val="1800"/>
              <a:buChar char="•"/>
              <a:defRPr/>
            </a:lvl7pPr>
            <a:lvl8pPr marL="3657600" lvl="7" indent="-342900" algn="l">
              <a:lnSpc>
                <a:spcPct val="100000"/>
              </a:lnSpc>
              <a:spcBef>
                <a:spcPts val="0"/>
              </a:spcBef>
              <a:spcAft>
                <a:spcPts val="0"/>
              </a:spcAft>
              <a:buClr>
                <a:schemeClr val="dk1"/>
              </a:buClr>
              <a:buSzPts val="1800"/>
              <a:buChar char="•"/>
              <a:defRPr/>
            </a:lvl8pPr>
            <a:lvl9pPr marL="4114800" lvl="8" indent="-342900" algn="l">
              <a:lnSpc>
                <a:spcPct val="100000"/>
              </a:lnSpc>
              <a:spcBef>
                <a:spcPts val="0"/>
              </a:spcBef>
              <a:spcAft>
                <a:spcPts val="0"/>
              </a:spcAft>
              <a:buClr>
                <a:schemeClr val="dk1"/>
              </a:buClr>
              <a:buSzPts val="1800"/>
              <a:buChar char="•"/>
              <a:defRPr/>
            </a:lvl9pPr>
          </a:lstStyle>
          <a:p>
            <a:pPr>
              <a:defRPr/>
            </a:pPr>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PhAnim="0" matchingName="Chapterbreak_2" userDrawn="1">
  <p:cSld name="Chapterbreak_2">
    <p:bg>
      <p:bgPr>
        <a:solidFill>
          <a:schemeClr val="accent4"/>
        </a:solidFill>
        <a:effectLst/>
      </p:bgPr>
    </p:bg>
    <p:spTree>
      <p:nvGrpSpPr>
        <p:cNvPr id="1" name=""/>
        <p:cNvGrpSpPr/>
        <p:nvPr/>
      </p:nvGrpSpPr>
      <p:grpSpPr bwMode="auto">
        <a:xfrm>
          <a:off x="0" y="0"/>
          <a:ext cx="0" cy="0"/>
          <a:chOff x="0" y="0"/>
          <a:chExt cx="0" cy="0"/>
        </a:xfrm>
      </p:grpSpPr>
      <p:sp>
        <p:nvSpPr>
          <p:cNvPr id="1785531255" name="Google Shape;61;p12"/>
          <p:cNvSpPr txBox="1">
            <a:spLocks noGrp="1"/>
          </p:cNvSpPr>
          <p:nvPr>
            <p:ph type="body" idx="1"/>
          </p:nvPr>
        </p:nvSpPr>
        <p:spPr bwMode="auto">
          <a:xfrm>
            <a:off x="539749" y="1144870"/>
            <a:ext cx="8159751" cy="1935162"/>
          </a:xfrm>
          <a:prstGeom prst="rect">
            <a:avLst/>
          </a:prstGeom>
          <a:noFill/>
          <a:ln>
            <a:noFill/>
          </a:ln>
        </p:spPr>
        <p:txBody>
          <a:bodyPr spcFirstLastPara="1" wrap="square" lIns="217575" tIns="108775" rIns="217575" bIns="108775" anchor="b" anchorCtr="0">
            <a:normAutofit/>
          </a:bodyPr>
          <a:lstStyle>
            <a:lvl1pPr marL="457200" lvl="0" indent="-228600" algn="ctr">
              <a:lnSpc>
                <a:spcPct val="100000"/>
              </a:lnSpc>
              <a:spcBef>
                <a:spcPts val="0"/>
              </a:spcBef>
              <a:spcAft>
                <a:spcPts val="0"/>
              </a:spcAft>
              <a:buSzPts val="2560"/>
              <a:buNone/>
              <a:defRPr sz="3200" b="1">
                <a:solidFill>
                  <a:schemeClr val="dk2"/>
                </a:solidFill>
              </a:defRPr>
            </a:lvl1pPr>
            <a:lvl2pPr marL="914400" lvl="1" indent="-320040" algn="l">
              <a:lnSpc>
                <a:spcPct val="100000"/>
              </a:lnSpc>
              <a:spcBef>
                <a:spcPts val="0"/>
              </a:spcBef>
              <a:spcAft>
                <a:spcPts val="0"/>
              </a:spcAft>
              <a:buSzPts val="1440"/>
              <a:buChar char="◻"/>
              <a:defRPr/>
            </a:lvl2pPr>
            <a:lvl3pPr marL="1371600" lvl="2" indent="-342900" algn="l">
              <a:lnSpc>
                <a:spcPct val="100000"/>
              </a:lnSpc>
              <a:spcBef>
                <a:spcPts val="0"/>
              </a:spcBef>
              <a:spcAft>
                <a:spcPts val="0"/>
              </a:spcAft>
              <a:buSzPts val="1800"/>
              <a:buChar char="&gt;"/>
              <a:defRPr/>
            </a:lvl3pPr>
            <a:lvl4pPr marL="1828800" lvl="3" indent="-342900" algn="l">
              <a:lnSpc>
                <a:spcPct val="100000"/>
              </a:lnSpc>
              <a:spcBef>
                <a:spcPts val="0"/>
              </a:spcBef>
              <a:spcAft>
                <a:spcPts val="0"/>
              </a:spcAft>
              <a:buSzPts val="1800"/>
              <a:buChar char="&gt;"/>
              <a:defRPr/>
            </a:lvl4pPr>
            <a:lvl5pPr marL="2286000" lvl="4" indent="-342900" algn="l">
              <a:lnSpc>
                <a:spcPct val="100000"/>
              </a:lnSpc>
              <a:spcBef>
                <a:spcPts val="0"/>
              </a:spcBef>
              <a:spcAft>
                <a:spcPts val="0"/>
              </a:spcAft>
              <a:buSzPts val="1800"/>
              <a:buChar char="&gt;"/>
              <a:defRPr/>
            </a:lvl5pPr>
            <a:lvl6pPr marL="2743200" lvl="5" indent="-342900" algn="l">
              <a:lnSpc>
                <a:spcPct val="100000"/>
              </a:lnSpc>
              <a:spcBef>
                <a:spcPts val="0"/>
              </a:spcBef>
              <a:spcAft>
                <a:spcPts val="0"/>
              </a:spcAft>
              <a:buClr>
                <a:schemeClr val="dk1"/>
              </a:buClr>
              <a:buSzPts val="1800"/>
              <a:buChar char="•"/>
              <a:defRPr/>
            </a:lvl6pPr>
            <a:lvl7pPr marL="3200400" lvl="6" indent="-342900" algn="l">
              <a:lnSpc>
                <a:spcPct val="100000"/>
              </a:lnSpc>
              <a:spcBef>
                <a:spcPts val="0"/>
              </a:spcBef>
              <a:spcAft>
                <a:spcPts val="0"/>
              </a:spcAft>
              <a:buClr>
                <a:schemeClr val="dk1"/>
              </a:buClr>
              <a:buSzPts val="1800"/>
              <a:buChar char="•"/>
              <a:defRPr/>
            </a:lvl7pPr>
            <a:lvl8pPr marL="3657600" lvl="7" indent="-342900" algn="l">
              <a:lnSpc>
                <a:spcPct val="100000"/>
              </a:lnSpc>
              <a:spcBef>
                <a:spcPts val="0"/>
              </a:spcBef>
              <a:spcAft>
                <a:spcPts val="0"/>
              </a:spcAft>
              <a:buClr>
                <a:schemeClr val="dk1"/>
              </a:buClr>
              <a:buSzPts val="1800"/>
              <a:buChar char="•"/>
              <a:defRPr/>
            </a:lvl8pPr>
            <a:lvl9pPr marL="4114800" lvl="8" indent="-342900" algn="l">
              <a:lnSpc>
                <a:spcPct val="100000"/>
              </a:lnSpc>
              <a:spcBef>
                <a:spcPts val="0"/>
              </a:spcBef>
              <a:spcAft>
                <a:spcPts val="0"/>
              </a:spcAft>
              <a:buClr>
                <a:schemeClr val="dk1"/>
              </a:buClr>
              <a:buSzPts val="1800"/>
              <a:buChar char="•"/>
              <a:defRPr/>
            </a:lvl9pPr>
          </a:lstStyle>
          <a:p>
            <a:pPr>
              <a:defRPr/>
            </a:pPr>
            <a:endParaRPr/>
          </a:p>
        </p:txBody>
      </p:sp>
      <p:sp>
        <p:nvSpPr>
          <p:cNvPr id="574986153" name="Google Shape;62;p12"/>
          <p:cNvSpPr txBox="1">
            <a:spLocks noGrp="1"/>
          </p:cNvSpPr>
          <p:nvPr>
            <p:ph type="body" idx="2"/>
          </p:nvPr>
        </p:nvSpPr>
        <p:spPr bwMode="auto">
          <a:xfrm>
            <a:off x="2972591" y="3480619"/>
            <a:ext cx="3294063" cy="961023"/>
          </a:xfrm>
          <a:prstGeom prst="rect">
            <a:avLst/>
          </a:prstGeom>
          <a:noFill/>
          <a:ln>
            <a:noFill/>
          </a:ln>
        </p:spPr>
        <p:txBody>
          <a:bodyPr spcFirstLastPara="1" wrap="square" lIns="217575" tIns="108775" rIns="217575" bIns="108775" anchor="t" anchorCtr="0">
            <a:normAutofit/>
          </a:bodyPr>
          <a:lstStyle>
            <a:lvl1pPr marL="457200" lvl="0" indent="-228600" algn="ctr">
              <a:lnSpc>
                <a:spcPct val="100000"/>
              </a:lnSpc>
              <a:spcBef>
                <a:spcPts val="0"/>
              </a:spcBef>
              <a:spcAft>
                <a:spcPts val="0"/>
              </a:spcAft>
              <a:buSzPts val="1600"/>
              <a:buNone/>
              <a:defRPr sz="2000">
                <a:solidFill>
                  <a:srgbClr val="000000"/>
                </a:solidFill>
              </a:defRPr>
            </a:lvl1pPr>
            <a:lvl2pPr marL="914400" lvl="1" indent="-320040" algn="l">
              <a:lnSpc>
                <a:spcPct val="100000"/>
              </a:lnSpc>
              <a:spcBef>
                <a:spcPts val="0"/>
              </a:spcBef>
              <a:spcAft>
                <a:spcPts val="0"/>
              </a:spcAft>
              <a:buSzPts val="1440"/>
              <a:buChar char="◻"/>
              <a:defRPr/>
            </a:lvl2pPr>
            <a:lvl3pPr marL="1371600" lvl="2" indent="-342900" algn="l">
              <a:lnSpc>
                <a:spcPct val="100000"/>
              </a:lnSpc>
              <a:spcBef>
                <a:spcPts val="0"/>
              </a:spcBef>
              <a:spcAft>
                <a:spcPts val="0"/>
              </a:spcAft>
              <a:buSzPts val="1800"/>
              <a:buChar char="&gt;"/>
              <a:defRPr/>
            </a:lvl3pPr>
            <a:lvl4pPr marL="1828800" lvl="3" indent="-342900" algn="l">
              <a:lnSpc>
                <a:spcPct val="100000"/>
              </a:lnSpc>
              <a:spcBef>
                <a:spcPts val="0"/>
              </a:spcBef>
              <a:spcAft>
                <a:spcPts val="0"/>
              </a:spcAft>
              <a:buSzPts val="1800"/>
              <a:buChar char="&gt;"/>
              <a:defRPr/>
            </a:lvl4pPr>
            <a:lvl5pPr marL="2286000" lvl="4" indent="-342900" algn="l">
              <a:lnSpc>
                <a:spcPct val="100000"/>
              </a:lnSpc>
              <a:spcBef>
                <a:spcPts val="0"/>
              </a:spcBef>
              <a:spcAft>
                <a:spcPts val="0"/>
              </a:spcAft>
              <a:buSzPts val="1800"/>
              <a:buChar char="&gt;"/>
              <a:defRPr/>
            </a:lvl5pPr>
            <a:lvl6pPr marL="2743200" lvl="5" indent="-342900" algn="l">
              <a:lnSpc>
                <a:spcPct val="100000"/>
              </a:lnSpc>
              <a:spcBef>
                <a:spcPts val="0"/>
              </a:spcBef>
              <a:spcAft>
                <a:spcPts val="0"/>
              </a:spcAft>
              <a:buClr>
                <a:schemeClr val="dk1"/>
              </a:buClr>
              <a:buSzPts val="1800"/>
              <a:buChar char="•"/>
              <a:defRPr/>
            </a:lvl6pPr>
            <a:lvl7pPr marL="3200400" lvl="6" indent="-342900" algn="l">
              <a:lnSpc>
                <a:spcPct val="100000"/>
              </a:lnSpc>
              <a:spcBef>
                <a:spcPts val="0"/>
              </a:spcBef>
              <a:spcAft>
                <a:spcPts val="0"/>
              </a:spcAft>
              <a:buClr>
                <a:schemeClr val="dk1"/>
              </a:buClr>
              <a:buSzPts val="1800"/>
              <a:buChar char="•"/>
              <a:defRPr/>
            </a:lvl7pPr>
            <a:lvl8pPr marL="3657600" lvl="7" indent="-342900" algn="l">
              <a:lnSpc>
                <a:spcPct val="100000"/>
              </a:lnSpc>
              <a:spcBef>
                <a:spcPts val="0"/>
              </a:spcBef>
              <a:spcAft>
                <a:spcPts val="0"/>
              </a:spcAft>
              <a:buClr>
                <a:schemeClr val="dk1"/>
              </a:buClr>
              <a:buSzPts val="1800"/>
              <a:buChar char="•"/>
              <a:defRPr/>
            </a:lvl8pPr>
            <a:lvl9pPr marL="4114800" lvl="8" indent="-342900" algn="l">
              <a:lnSpc>
                <a:spcPct val="100000"/>
              </a:lnSpc>
              <a:spcBef>
                <a:spcPts val="0"/>
              </a:spcBef>
              <a:spcAft>
                <a:spcPts val="0"/>
              </a:spcAft>
              <a:buClr>
                <a:schemeClr val="dk1"/>
              </a:buClr>
              <a:buSzPts val="1800"/>
              <a:buChar char="•"/>
              <a:defRPr/>
            </a:lvl9pPr>
          </a:lstStyle>
          <a:p>
            <a:pPr>
              <a:defRPr/>
            </a:pPr>
            <a:endParaRPr/>
          </a:p>
        </p:txBody>
      </p:sp>
      <p:cxnSp>
        <p:nvCxnSpPr>
          <p:cNvPr id="1033569382" name="Google Shape;63;p12"/>
          <p:cNvCxnSpPr/>
          <p:nvPr/>
        </p:nvCxnSpPr>
        <p:spPr bwMode="auto">
          <a:xfrm>
            <a:off x="3164851" y="3325433"/>
            <a:ext cx="2814298" cy="0"/>
          </a:xfrm>
          <a:prstGeom prst="straightConnector1">
            <a:avLst/>
          </a:prstGeom>
          <a:noFill/>
          <a:ln w="9525" cap="flat" cmpd="sng">
            <a:solidFill>
              <a:schemeClr val="lt1"/>
            </a:solidFill>
            <a:prstDash val="solid"/>
            <a:round/>
            <a:headEnd type="none" w="sm" len="sm"/>
            <a:tailEnd type="none" w="sm" len="sm"/>
          </a:ln>
        </p:spPr>
      </p:cxn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PhAnim="0" matchingName="Chapterbreak" userDrawn="1">
  <p:cSld name="Chapterbreak">
    <p:bg>
      <p:bgPr>
        <a:solidFill>
          <a:schemeClr val="accent4"/>
        </a:solidFill>
        <a:effectLst/>
      </p:bgPr>
    </p:bg>
    <p:spTree>
      <p:nvGrpSpPr>
        <p:cNvPr id="1" name=""/>
        <p:cNvGrpSpPr/>
        <p:nvPr/>
      </p:nvGrpSpPr>
      <p:grpSpPr bwMode="auto">
        <a:xfrm>
          <a:off x="0" y="0"/>
          <a:ext cx="0" cy="0"/>
          <a:chOff x="0" y="0"/>
          <a:chExt cx="0" cy="0"/>
        </a:xfrm>
      </p:grpSpPr>
      <p:sp>
        <p:nvSpPr>
          <p:cNvPr id="1174185959" name="Google Shape;65;p13"/>
          <p:cNvSpPr txBox="1">
            <a:spLocks noGrp="1"/>
          </p:cNvSpPr>
          <p:nvPr>
            <p:ph type="body" idx="1"/>
          </p:nvPr>
        </p:nvSpPr>
        <p:spPr bwMode="auto">
          <a:xfrm>
            <a:off x="539749" y="1144870"/>
            <a:ext cx="8159751" cy="1935162"/>
          </a:xfrm>
          <a:prstGeom prst="rect">
            <a:avLst/>
          </a:prstGeom>
          <a:noFill/>
          <a:ln>
            <a:noFill/>
          </a:ln>
        </p:spPr>
        <p:txBody>
          <a:bodyPr spcFirstLastPara="1" wrap="square" lIns="217575" tIns="108775" rIns="217575" bIns="108775" anchor="b" anchorCtr="0">
            <a:normAutofit/>
          </a:bodyPr>
          <a:lstStyle>
            <a:lvl1pPr marL="457200" lvl="0" indent="-228600" algn="ctr">
              <a:lnSpc>
                <a:spcPct val="100000"/>
              </a:lnSpc>
              <a:spcBef>
                <a:spcPts val="0"/>
              </a:spcBef>
              <a:spcAft>
                <a:spcPts val="0"/>
              </a:spcAft>
              <a:buSzPts val="2560"/>
              <a:buNone/>
              <a:defRPr sz="3200" b="1">
                <a:solidFill>
                  <a:schemeClr val="lt1"/>
                </a:solidFill>
              </a:defRPr>
            </a:lvl1pPr>
            <a:lvl2pPr marL="914400" lvl="1" indent="-320040" algn="l">
              <a:lnSpc>
                <a:spcPct val="100000"/>
              </a:lnSpc>
              <a:spcBef>
                <a:spcPts val="0"/>
              </a:spcBef>
              <a:spcAft>
                <a:spcPts val="0"/>
              </a:spcAft>
              <a:buSzPts val="1440"/>
              <a:buChar char="◻"/>
              <a:defRPr/>
            </a:lvl2pPr>
            <a:lvl3pPr marL="1371600" lvl="2" indent="-342900" algn="l">
              <a:lnSpc>
                <a:spcPct val="100000"/>
              </a:lnSpc>
              <a:spcBef>
                <a:spcPts val="0"/>
              </a:spcBef>
              <a:spcAft>
                <a:spcPts val="0"/>
              </a:spcAft>
              <a:buSzPts val="1800"/>
              <a:buChar char="&gt;"/>
              <a:defRPr/>
            </a:lvl3pPr>
            <a:lvl4pPr marL="1828800" lvl="3" indent="-342900" algn="l">
              <a:lnSpc>
                <a:spcPct val="100000"/>
              </a:lnSpc>
              <a:spcBef>
                <a:spcPts val="0"/>
              </a:spcBef>
              <a:spcAft>
                <a:spcPts val="0"/>
              </a:spcAft>
              <a:buSzPts val="1800"/>
              <a:buChar char="&gt;"/>
              <a:defRPr/>
            </a:lvl4pPr>
            <a:lvl5pPr marL="2286000" lvl="4" indent="-342900" algn="l">
              <a:lnSpc>
                <a:spcPct val="100000"/>
              </a:lnSpc>
              <a:spcBef>
                <a:spcPts val="0"/>
              </a:spcBef>
              <a:spcAft>
                <a:spcPts val="0"/>
              </a:spcAft>
              <a:buSzPts val="1800"/>
              <a:buChar char="&gt;"/>
              <a:defRPr/>
            </a:lvl5pPr>
            <a:lvl6pPr marL="2743200" lvl="5" indent="-342900" algn="l">
              <a:lnSpc>
                <a:spcPct val="100000"/>
              </a:lnSpc>
              <a:spcBef>
                <a:spcPts val="0"/>
              </a:spcBef>
              <a:spcAft>
                <a:spcPts val="0"/>
              </a:spcAft>
              <a:buClr>
                <a:schemeClr val="dk1"/>
              </a:buClr>
              <a:buSzPts val="1800"/>
              <a:buChar char="•"/>
              <a:defRPr/>
            </a:lvl6pPr>
            <a:lvl7pPr marL="3200400" lvl="6" indent="-342900" algn="l">
              <a:lnSpc>
                <a:spcPct val="100000"/>
              </a:lnSpc>
              <a:spcBef>
                <a:spcPts val="0"/>
              </a:spcBef>
              <a:spcAft>
                <a:spcPts val="0"/>
              </a:spcAft>
              <a:buClr>
                <a:schemeClr val="dk1"/>
              </a:buClr>
              <a:buSzPts val="1800"/>
              <a:buChar char="•"/>
              <a:defRPr/>
            </a:lvl7pPr>
            <a:lvl8pPr marL="3657600" lvl="7" indent="-342900" algn="l">
              <a:lnSpc>
                <a:spcPct val="100000"/>
              </a:lnSpc>
              <a:spcBef>
                <a:spcPts val="0"/>
              </a:spcBef>
              <a:spcAft>
                <a:spcPts val="0"/>
              </a:spcAft>
              <a:buClr>
                <a:schemeClr val="dk1"/>
              </a:buClr>
              <a:buSzPts val="1800"/>
              <a:buChar char="•"/>
              <a:defRPr/>
            </a:lvl8pPr>
            <a:lvl9pPr marL="4114800" lvl="8" indent="-342900" algn="l">
              <a:lnSpc>
                <a:spcPct val="100000"/>
              </a:lnSpc>
              <a:spcBef>
                <a:spcPts val="0"/>
              </a:spcBef>
              <a:spcAft>
                <a:spcPts val="0"/>
              </a:spcAft>
              <a:buClr>
                <a:schemeClr val="dk1"/>
              </a:buClr>
              <a:buSzPts val="1800"/>
              <a:buChar char="•"/>
              <a:defRPr/>
            </a:lvl9pPr>
          </a:lstStyle>
          <a:p>
            <a:pPr>
              <a:defRPr/>
            </a:pPr>
            <a:endParaRPr/>
          </a:p>
        </p:txBody>
      </p:sp>
      <p:sp>
        <p:nvSpPr>
          <p:cNvPr id="1003682441" name="Google Shape;66;p13"/>
          <p:cNvSpPr txBox="1">
            <a:spLocks noGrp="1"/>
          </p:cNvSpPr>
          <p:nvPr>
            <p:ph type="body" idx="2"/>
          </p:nvPr>
        </p:nvSpPr>
        <p:spPr bwMode="auto">
          <a:xfrm>
            <a:off x="2972591" y="3480619"/>
            <a:ext cx="3294063" cy="961023"/>
          </a:xfrm>
          <a:prstGeom prst="rect">
            <a:avLst/>
          </a:prstGeom>
          <a:noFill/>
          <a:ln>
            <a:noFill/>
          </a:ln>
        </p:spPr>
        <p:txBody>
          <a:bodyPr spcFirstLastPara="1" wrap="square" lIns="217575" tIns="108775" rIns="217575" bIns="108775" anchor="t" anchorCtr="0">
            <a:normAutofit/>
          </a:bodyPr>
          <a:lstStyle>
            <a:lvl1pPr marL="457200" lvl="0" indent="-228600" algn="ctr">
              <a:lnSpc>
                <a:spcPct val="100000"/>
              </a:lnSpc>
              <a:spcBef>
                <a:spcPts val="0"/>
              </a:spcBef>
              <a:spcAft>
                <a:spcPts val="0"/>
              </a:spcAft>
              <a:buSzPts val="1600"/>
              <a:buNone/>
              <a:defRPr sz="2000">
                <a:solidFill>
                  <a:schemeClr val="lt1"/>
                </a:solidFill>
              </a:defRPr>
            </a:lvl1pPr>
            <a:lvl2pPr marL="914400" lvl="1" indent="-320040" algn="l">
              <a:lnSpc>
                <a:spcPct val="100000"/>
              </a:lnSpc>
              <a:spcBef>
                <a:spcPts val="0"/>
              </a:spcBef>
              <a:spcAft>
                <a:spcPts val="0"/>
              </a:spcAft>
              <a:buSzPts val="1440"/>
              <a:buChar char="◻"/>
              <a:defRPr/>
            </a:lvl2pPr>
            <a:lvl3pPr marL="1371600" lvl="2" indent="-342900" algn="l">
              <a:lnSpc>
                <a:spcPct val="100000"/>
              </a:lnSpc>
              <a:spcBef>
                <a:spcPts val="0"/>
              </a:spcBef>
              <a:spcAft>
                <a:spcPts val="0"/>
              </a:spcAft>
              <a:buSzPts val="1800"/>
              <a:buChar char="&gt;"/>
              <a:defRPr/>
            </a:lvl3pPr>
            <a:lvl4pPr marL="1828800" lvl="3" indent="-342900" algn="l">
              <a:lnSpc>
                <a:spcPct val="100000"/>
              </a:lnSpc>
              <a:spcBef>
                <a:spcPts val="0"/>
              </a:spcBef>
              <a:spcAft>
                <a:spcPts val="0"/>
              </a:spcAft>
              <a:buSzPts val="1800"/>
              <a:buChar char="&gt;"/>
              <a:defRPr/>
            </a:lvl4pPr>
            <a:lvl5pPr marL="2286000" lvl="4" indent="-342900" algn="l">
              <a:lnSpc>
                <a:spcPct val="100000"/>
              </a:lnSpc>
              <a:spcBef>
                <a:spcPts val="0"/>
              </a:spcBef>
              <a:spcAft>
                <a:spcPts val="0"/>
              </a:spcAft>
              <a:buSzPts val="1800"/>
              <a:buChar char="&gt;"/>
              <a:defRPr/>
            </a:lvl5pPr>
            <a:lvl6pPr marL="2743200" lvl="5" indent="-342900" algn="l">
              <a:lnSpc>
                <a:spcPct val="100000"/>
              </a:lnSpc>
              <a:spcBef>
                <a:spcPts val="0"/>
              </a:spcBef>
              <a:spcAft>
                <a:spcPts val="0"/>
              </a:spcAft>
              <a:buClr>
                <a:schemeClr val="dk1"/>
              </a:buClr>
              <a:buSzPts val="1800"/>
              <a:buChar char="•"/>
              <a:defRPr/>
            </a:lvl6pPr>
            <a:lvl7pPr marL="3200400" lvl="6" indent="-342900" algn="l">
              <a:lnSpc>
                <a:spcPct val="100000"/>
              </a:lnSpc>
              <a:spcBef>
                <a:spcPts val="0"/>
              </a:spcBef>
              <a:spcAft>
                <a:spcPts val="0"/>
              </a:spcAft>
              <a:buClr>
                <a:schemeClr val="dk1"/>
              </a:buClr>
              <a:buSzPts val="1800"/>
              <a:buChar char="•"/>
              <a:defRPr/>
            </a:lvl7pPr>
            <a:lvl8pPr marL="3657600" lvl="7" indent="-342900" algn="l">
              <a:lnSpc>
                <a:spcPct val="100000"/>
              </a:lnSpc>
              <a:spcBef>
                <a:spcPts val="0"/>
              </a:spcBef>
              <a:spcAft>
                <a:spcPts val="0"/>
              </a:spcAft>
              <a:buClr>
                <a:schemeClr val="dk1"/>
              </a:buClr>
              <a:buSzPts val="1800"/>
              <a:buChar char="•"/>
              <a:defRPr/>
            </a:lvl8pPr>
            <a:lvl9pPr marL="4114800" lvl="8" indent="-342900" algn="l">
              <a:lnSpc>
                <a:spcPct val="100000"/>
              </a:lnSpc>
              <a:spcBef>
                <a:spcPts val="0"/>
              </a:spcBef>
              <a:spcAft>
                <a:spcPts val="0"/>
              </a:spcAft>
              <a:buClr>
                <a:schemeClr val="dk1"/>
              </a:buClr>
              <a:buSzPts val="1800"/>
              <a:buChar char="•"/>
              <a:defRPr/>
            </a:lvl9pPr>
          </a:lstStyle>
          <a:p>
            <a:pPr>
              <a:defRPr/>
            </a:pPr>
            <a:endParaRPr/>
          </a:p>
        </p:txBody>
      </p:sp>
      <p:cxnSp>
        <p:nvCxnSpPr>
          <p:cNvPr id="1777567782" name="Google Shape;67;p13"/>
          <p:cNvCxnSpPr/>
          <p:nvPr/>
        </p:nvCxnSpPr>
        <p:spPr bwMode="auto">
          <a:xfrm>
            <a:off x="3164851" y="3325433"/>
            <a:ext cx="2814298" cy="0"/>
          </a:xfrm>
          <a:prstGeom prst="straightConnector1">
            <a:avLst/>
          </a:prstGeom>
          <a:noFill/>
          <a:ln w="9525" cap="flat" cmpd="sng">
            <a:solidFill>
              <a:schemeClr val="lt1"/>
            </a:solidFill>
            <a:prstDash val="solid"/>
            <a:round/>
            <a:headEnd type="none" w="sm" len="sm"/>
            <a:tailEnd type="none" w="sm" len="sm"/>
          </a:ln>
        </p:spPr>
      </p:cxn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showMasterPhAnim="0" matchingName="Timeline OVERVIEW" userDrawn="1">
  <p:cSld name="Timeline OVERVIEW">
    <p:spTree>
      <p:nvGrpSpPr>
        <p:cNvPr id="1" name=""/>
        <p:cNvGrpSpPr/>
        <p:nvPr/>
      </p:nvGrpSpPr>
      <p:grpSpPr bwMode="auto">
        <a:xfrm>
          <a:off x="0" y="0"/>
          <a:ext cx="0" cy="0"/>
          <a:chOff x="0" y="0"/>
          <a:chExt cx="0" cy="0"/>
        </a:xfrm>
      </p:grpSpPr>
      <p:cxnSp>
        <p:nvCxnSpPr>
          <p:cNvPr id="1129933767" name="Google Shape;69;p14"/>
          <p:cNvCxnSpPr/>
          <p:nvPr/>
        </p:nvCxnSpPr>
        <p:spPr bwMode="auto">
          <a:xfrm flipH="1">
            <a:off x="4419601" y="1033123"/>
            <a:ext cx="1" cy="358849"/>
          </a:xfrm>
          <a:prstGeom prst="straightConnector1">
            <a:avLst/>
          </a:prstGeom>
          <a:noFill/>
          <a:ln w="9525" cap="flat" cmpd="sng">
            <a:solidFill>
              <a:schemeClr val="lt2"/>
            </a:solidFill>
            <a:prstDash val="solid"/>
            <a:round/>
            <a:headEnd type="oval" w="med" len="med"/>
            <a:tailEnd type="oval" w="med" len="med"/>
          </a:ln>
        </p:spPr>
      </p:cxnSp>
      <p:cxnSp>
        <p:nvCxnSpPr>
          <p:cNvPr id="1397000619" name="Google Shape;70;p14"/>
          <p:cNvCxnSpPr/>
          <p:nvPr/>
        </p:nvCxnSpPr>
        <p:spPr bwMode="auto">
          <a:xfrm flipH="1">
            <a:off x="4417813" y="1778759"/>
            <a:ext cx="1" cy="358849"/>
          </a:xfrm>
          <a:prstGeom prst="straightConnector1">
            <a:avLst/>
          </a:prstGeom>
          <a:noFill/>
          <a:ln w="9525" cap="flat" cmpd="sng">
            <a:solidFill>
              <a:schemeClr val="lt2"/>
            </a:solidFill>
            <a:prstDash val="solid"/>
            <a:round/>
            <a:headEnd type="oval" w="med" len="med"/>
            <a:tailEnd type="oval" w="med" len="med"/>
          </a:ln>
        </p:spPr>
      </p:cxnSp>
      <p:cxnSp>
        <p:nvCxnSpPr>
          <p:cNvPr id="1348711725" name="Google Shape;71;p14"/>
          <p:cNvCxnSpPr/>
          <p:nvPr/>
        </p:nvCxnSpPr>
        <p:spPr bwMode="auto">
          <a:xfrm flipH="1">
            <a:off x="4417813" y="2524395"/>
            <a:ext cx="1" cy="358849"/>
          </a:xfrm>
          <a:prstGeom prst="straightConnector1">
            <a:avLst/>
          </a:prstGeom>
          <a:noFill/>
          <a:ln w="9525" cap="flat" cmpd="sng">
            <a:solidFill>
              <a:schemeClr val="lt2"/>
            </a:solidFill>
            <a:prstDash val="solid"/>
            <a:round/>
            <a:headEnd type="oval" w="med" len="med"/>
            <a:tailEnd type="oval" w="med" len="med"/>
          </a:ln>
        </p:spPr>
      </p:cxnSp>
      <p:cxnSp>
        <p:nvCxnSpPr>
          <p:cNvPr id="1077750092" name="Google Shape;72;p14"/>
          <p:cNvCxnSpPr/>
          <p:nvPr/>
        </p:nvCxnSpPr>
        <p:spPr bwMode="auto">
          <a:xfrm flipH="1">
            <a:off x="4417815" y="4015665"/>
            <a:ext cx="1" cy="484898"/>
          </a:xfrm>
          <a:prstGeom prst="straightConnector1">
            <a:avLst/>
          </a:prstGeom>
          <a:noFill/>
          <a:ln w="9525" cap="flat" cmpd="sng">
            <a:solidFill>
              <a:schemeClr val="lt2"/>
            </a:solidFill>
            <a:prstDash val="solid"/>
            <a:round/>
            <a:headEnd type="oval" w="med" len="med"/>
            <a:tailEnd type="oval" w="med" len="med"/>
          </a:ln>
        </p:spPr>
      </p:cxnSp>
      <p:cxnSp>
        <p:nvCxnSpPr>
          <p:cNvPr id="1178154997" name="Google Shape;73;p14"/>
          <p:cNvCxnSpPr/>
          <p:nvPr/>
        </p:nvCxnSpPr>
        <p:spPr bwMode="auto">
          <a:xfrm flipH="1">
            <a:off x="4417813" y="3270030"/>
            <a:ext cx="1" cy="358849"/>
          </a:xfrm>
          <a:prstGeom prst="straightConnector1">
            <a:avLst/>
          </a:prstGeom>
          <a:noFill/>
          <a:ln w="9525" cap="flat" cmpd="sng">
            <a:solidFill>
              <a:schemeClr val="lt2"/>
            </a:solidFill>
            <a:prstDash val="solid"/>
            <a:round/>
            <a:headEnd type="oval" w="med" len="med"/>
            <a:tailEnd type="oval" w="med" len="med"/>
          </a:ln>
        </p:spPr>
      </p:cxnSp>
      <p:sp>
        <p:nvSpPr>
          <p:cNvPr id="1648827451" name="Google Shape;74;p14"/>
          <p:cNvSpPr txBox="1">
            <a:spLocks noGrp="1"/>
          </p:cNvSpPr>
          <p:nvPr>
            <p:ph type="sldNum" idx="12"/>
          </p:nvPr>
        </p:nvSpPr>
        <p:spPr bwMode="auto">
          <a:xfrm>
            <a:off x="8435759" y="4767263"/>
            <a:ext cx="502079" cy="274637"/>
          </a:xfrm>
          <a:prstGeom prst="rect">
            <a:avLst/>
          </a:prstGeom>
          <a:noFill/>
          <a:ln>
            <a:noFill/>
          </a:ln>
        </p:spPr>
        <p:txBody>
          <a:bodyPr spcFirstLastPara="1" wrap="square" lIns="91425" tIns="45700" rIns="91425" bIns="45700" anchor="t" anchorCtr="0">
            <a:noAutofit/>
          </a:bodyPr>
          <a:lstStyle>
            <a:lvl1pPr marL="0" marR="0" lvl="0" indent="0" algn="l" rtl="0">
              <a:lnSpc>
                <a:spcPct val="100000"/>
              </a:lnSpc>
              <a:spcBef>
                <a:spcPts val="0"/>
              </a:spcBef>
              <a:spcAft>
                <a:spcPts val="0"/>
              </a:spcAft>
              <a:buClr>
                <a:srgbClr val="000000"/>
              </a:buClr>
              <a:buSzPts val="1500"/>
              <a:buFont typeface="Arial"/>
              <a:buNone/>
              <a:defRPr sz="1500" b="0" i="0" u="none" strike="noStrike" cap="none">
                <a:solidFill>
                  <a:schemeClr val="dk1"/>
                </a:solidFill>
                <a:latin typeface="Trebuchet MS"/>
                <a:ea typeface="Trebuchet MS"/>
                <a:cs typeface="Trebuchet MS"/>
              </a:defRPr>
            </a:lvl1pPr>
            <a:lvl2pPr marL="0" marR="0" lvl="1" indent="0" algn="l" rtl="0">
              <a:lnSpc>
                <a:spcPct val="100000"/>
              </a:lnSpc>
              <a:spcBef>
                <a:spcPts val="0"/>
              </a:spcBef>
              <a:spcAft>
                <a:spcPts val="0"/>
              </a:spcAft>
              <a:buClr>
                <a:srgbClr val="000000"/>
              </a:buClr>
              <a:buSzPts val="1500"/>
              <a:buFont typeface="Arial"/>
              <a:buNone/>
              <a:defRPr sz="1500" b="0" i="0" u="none" strike="noStrike" cap="none">
                <a:solidFill>
                  <a:schemeClr val="dk1"/>
                </a:solidFill>
                <a:latin typeface="Trebuchet MS"/>
                <a:ea typeface="Trebuchet MS"/>
                <a:cs typeface="Trebuchet MS"/>
              </a:defRPr>
            </a:lvl2pPr>
            <a:lvl3pPr marL="0" marR="0" lvl="2" indent="0" algn="l" rtl="0">
              <a:lnSpc>
                <a:spcPct val="100000"/>
              </a:lnSpc>
              <a:spcBef>
                <a:spcPts val="0"/>
              </a:spcBef>
              <a:spcAft>
                <a:spcPts val="0"/>
              </a:spcAft>
              <a:buClr>
                <a:srgbClr val="000000"/>
              </a:buClr>
              <a:buSzPts val="1500"/>
              <a:buFont typeface="Arial"/>
              <a:buNone/>
              <a:defRPr sz="1500" b="0" i="0" u="none" strike="noStrike" cap="none">
                <a:solidFill>
                  <a:schemeClr val="dk1"/>
                </a:solidFill>
                <a:latin typeface="Trebuchet MS"/>
                <a:ea typeface="Trebuchet MS"/>
                <a:cs typeface="Trebuchet MS"/>
              </a:defRPr>
            </a:lvl3pPr>
            <a:lvl4pPr marL="0" marR="0" lvl="3" indent="0" algn="l" rtl="0">
              <a:lnSpc>
                <a:spcPct val="100000"/>
              </a:lnSpc>
              <a:spcBef>
                <a:spcPts val="0"/>
              </a:spcBef>
              <a:spcAft>
                <a:spcPts val="0"/>
              </a:spcAft>
              <a:buClr>
                <a:srgbClr val="000000"/>
              </a:buClr>
              <a:buSzPts val="1500"/>
              <a:buFont typeface="Arial"/>
              <a:buNone/>
              <a:defRPr sz="1500" b="0" i="0" u="none" strike="noStrike" cap="none">
                <a:solidFill>
                  <a:schemeClr val="dk1"/>
                </a:solidFill>
                <a:latin typeface="Trebuchet MS"/>
                <a:ea typeface="Trebuchet MS"/>
                <a:cs typeface="Trebuchet MS"/>
              </a:defRPr>
            </a:lvl4pPr>
            <a:lvl5pPr marL="0" marR="0" lvl="4" indent="0" algn="l" rtl="0">
              <a:lnSpc>
                <a:spcPct val="100000"/>
              </a:lnSpc>
              <a:spcBef>
                <a:spcPts val="0"/>
              </a:spcBef>
              <a:spcAft>
                <a:spcPts val="0"/>
              </a:spcAft>
              <a:buClr>
                <a:srgbClr val="000000"/>
              </a:buClr>
              <a:buSzPts val="1500"/>
              <a:buFont typeface="Arial"/>
              <a:buNone/>
              <a:defRPr sz="1500" b="0" i="0" u="none" strike="noStrike" cap="none">
                <a:solidFill>
                  <a:schemeClr val="dk1"/>
                </a:solidFill>
                <a:latin typeface="Trebuchet MS"/>
                <a:ea typeface="Trebuchet MS"/>
                <a:cs typeface="Trebuchet MS"/>
              </a:defRPr>
            </a:lvl5pPr>
            <a:lvl6pPr marL="0" marR="0" lvl="5" indent="0" algn="l" rtl="0">
              <a:lnSpc>
                <a:spcPct val="100000"/>
              </a:lnSpc>
              <a:spcBef>
                <a:spcPts val="0"/>
              </a:spcBef>
              <a:spcAft>
                <a:spcPts val="0"/>
              </a:spcAft>
              <a:buClr>
                <a:srgbClr val="000000"/>
              </a:buClr>
              <a:buSzPts val="1500"/>
              <a:buFont typeface="Arial"/>
              <a:buNone/>
              <a:defRPr sz="1500" b="0" i="0" u="none" strike="noStrike" cap="none">
                <a:solidFill>
                  <a:schemeClr val="dk1"/>
                </a:solidFill>
                <a:latin typeface="Trebuchet MS"/>
                <a:ea typeface="Trebuchet MS"/>
                <a:cs typeface="Trebuchet MS"/>
              </a:defRPr>
            </a:lvl6pPr>
            <a:lvl7pPr marL="0" marR="0" lvl="6" indent="0" algn="l" rtl="0">
              <a:lnSpc>
                <a:spcPct val="100000"/>
              </a:lnSpc>
              <a:spcBef>
                <a:spcPts val="0"/>
              </a:spcBef>
              <a:spcAft>
                <a:spcPts val="0"/>
              </a:spcAft>
              <a:buClr>
                <a:srgbClr val="000000"/>
              </a:buClr>
              <a:buSzPts val="1500"/>
              <a:buFont typeface="Arial"/>
              <a:buNone/>
              <a:defRPr sz="1500" b="0" i="0" u="none" strike="noStrike" cap="none">
                <a:solidFill>
                  <a:schemeClr val="dk1"/>
                </a:solidFill>
                <a:latin typeface="Trebuchet MS"/>
                <a:ea typeface="Trebuchet MS"/>
                <a:cs typeface="Trebuchet MS"/>
              </a:defRPr>
            </a:lvl7pPr>
            <a:lvl8pPr marL="0" marR="0" lvl="7" indent="0" algn="l" rtl="0">
              <a:lnSpc>
                <a:spcPct val="100000"/>
              </a:lnSpc>
              <a:spcBef>
                <a:spcPts val="0"/>
              </a:spcBef>
              <a:spcAft>
                <a:spcPts val="0"/>
              </a:spcAft>
              <a:buClr>
                <a:srgbClr val="000000"/>
              </a:buClr>
              <a:buSzPts val="1500"/>
              <a:buFont typeface="Arial"/>
              <a:buNone/>
              <a:defRPr sz="1500" b="0" i="0" u="none" strike="noStrike" cap="none">
                <a:solidFill>
                  <a:schemeClr val="dk1"/>
                </a:solidFill>
                <a:latin typeface="Trebuchet MS"/>
                <a:ea typeface="Trebuchet MS"/>
                <a:cs typeface="Trebuchet MS"/>
              </a:defRPr>
            </a:lvl8pPr>
            <a:lvl9pPr marL="0" marR="0" lvl="8" indent="0" algn="l" rtl="0">
              <a:lnSpc>
                <a:spcPct val="100000"/>
              </a:lnSpc>
              <a:spcBef>
                <a:spcPts val="0"/>
              </a:spcBef>
              <a:spcAft>
                <a:spcPts val="0"/>
              </a:spcAft>
              <a:buClr>
                <a:srgbClr val="000000"/>
              </a:buClr>
              <a:buSzPts val="1500"/>
              <a:buFont typeface="Arial"/>
              <a:buNone/>
              <a:defRPr sz="1500" b="0" i="0" u="none" strike="noStrike" cap="none">
                <a:solidFill>
                  <a:schemeClr val="dk1"/>
                </a:solidFill>
                <a:latin typeface="Trebuchet MS"/>
                <a:ea typeface="Trebuchet MS"/>
                <a:cs typeface="Trebuchet MS"/>
              </a:defRPr>
            </a:lvl9pPr>
          </a:lstStyle>
          <a:p>
            <a:pPr marL="0" lvl="0" indent="0" algn="l" rtl="0">
              <a:spcBef>
                <a:spcPts val="0"/>
              </a:spcBef>
              <a:spcAft>
                <a:spcPts val="0"/>
              </a:spcAft>
              <a:buNone/>
              <a:defRPr/>
            </a:pPr>
            <a:fld id="{00000000-1234-1234-1234-123412341234}" type="slidenum">
              <a:rPr lang="en-GB"/>
              <a:t>‹#›</a:t>
            </a:fld>
            <a:endParaRPr/>
          </a:p>
        </p:txBody>
      </p:sp>
      <p:sp>
        <p:nvSpPr>
          <p:cNvPr id="1531359268" name="Google Shape;75;p14"/>
          <p:cNvSpPr/>
          <p:nvPr/>
        </p:nvSpPr>
        <p:spPr bwMode="auto">
          <a:xfrm rot="-2175147">
            <a:off x="4082178" y="4315730"/>
            <a:ext cx="922819" cy="564693"/>
          </a:xfrm>
          <a:custGeom>
            <a:avLst/>
            <a:gdLst/>
            <a:ahLst/>
            <a:cxnLst/>
            <a:rect l="l" t="t" r="r" b="b"/>
            <a:pathLst>
              <a:path w="1979" h="1210" extrusionOk="0">
                <a:moveTo>
                  <a:pt x="1906" y="486"/>
                </a:moveTo>
                <a:cubicBezTo>
                  <a:pt x="1873" y="491"/>
                  <a:pt x="1850" y="521"/>
                  <a:pt x="1855" y="554"/>
                </a:cubicBezTo>
                <a:cubicBezTo>
                  <a:pt x="1857" y="566"/>
                  <a:pt x="1862" y="577"/>
                  <a:pt x="1869" y="585"/>
                </a:cubicBezTo>
                <a:lnTo>
                  <a:pt x="1685" y="789"/>
                </a:lnTo>
                <a:cubicBezTo>
                  <a:pt x="1684" y="788"/>
                  <a:pt x="1682" y="787"/>
                  <a:pt x="1681" y="786"/>
                </a:cubicBezTo>
                <a:cubicBezTo>
                  <a:pt x="1663" y="773"/>
                  <a:pt x="1641" y="769"/>
                  <a:pt x="1620" y="772"/>
                </a:cubicBezTo>
                <a:cubicBezTo>
                  <a:pt x="1602" y="776"/>
                  <a:pt x="1586" y="785"/>
                  <a:pt x="1574" y="799"/>
                </a:cubicBezTo>
                <a:lnTo>
                  <a:pt x="1078" y="425"/>
                </a:lnTo>
                <a:cubicBezTo>
                  <a:pt x="1121" y="366"/>
                  <a:pt x="1137" y="288"/>
                  <a:pt x="1113" y="212"/>
                </a:cubicBezTo>
                <a:cubicBezTo>
                  <a:pt x="1074" y="84"/>
                  <a:pt x="938" y="12"/>
                  <a:pt x="810" y="52"/>
                </a:cubicBezTo>
                <a:cubicBezTo>
                  <a:pt x="728" y="77"/>
                  <a:pt x="669" y="142"/>
                  <a:pt x="648" y="220"/>
                </a:cubicBezTo>
                <a:lnTo>
                  <a:pt x="149" y="89"/>
                </a:lnTo>
                <a:cubicBezTo>
                  <a:pt x="150" y="83"/>
                  <a:pt x="151" y="78"/>
                  <a:pt x="150" y="72"/>
                </a:cubicBezTo>
                <a:cubicBezTo>
                  <a:pt x="147" y="31"/>
                  <a:pt x="112" y="0"/>
                  <a:pt x="71" y="3"/>
                </a:cubicBezTo>
                <a:cubicBezTo>
                  <a:pt x="31" y="6"/>
                  <a:pt x="0" y="41"/>
                  <a:pt x="3" y="82"/>
                </a:cubicBezTo>
                <a:cubicBezTo>
                  <a:pt x="5" y="123"/>
                  <a:pt x="41" y="153"/>
                  <a:pt x="81" y="151"/>
                </a:cubicBezTo>
                <a:cubicBezTo>
                  <a:pt x="85" y="151"/>
                  <a:pt x="87" y="150"/>
                  <a:pt x="90" y="149"/>
                </a:cubicBezTo>
                <a:lnTo>
                  <a:pt x="165" y="401"/>
                </a:lnTo>
                <a:cubicBezTo>
                  <a:pt x="163" y="402"/>
                  <a:pt x="160" y="403"/>
                  <a:pt x="158" y="405"/>
                </a:cubicBezTo>
                <a:cubicBezTo>
                  <a:pt x="129" y="422"/>
                  <a:pt x="120" y="459"/>
                  <a:pt x="138" y="488"/>
                </a:cubicBezTo>
                <a:cubicBezTo>
                  <a:pt x="155" y="516"/>
                  <a:pt x="192" y="525"/>
                  <a:pt x="220" y="508"/>
                </a:cubicBezTo>
                <a:cubicBezTo>
                  <a:pt x="249" y="490"/>
                  <a:pt x="258" y="453"/>
                  <a:pt x="241" y="425"/>
                </a:cubicBezTo>
                <a:cubicBezTo>
                  <a:pt x="227" y="403"/>
                  <a:pt x="203" y="393"/>
                  <a:pt x="179" y="397"/>
                </a:cubicBezTo>
                <a:lnTo>
                  <a:pt x="104" y="145"/>
                </a:lnTo>
                <a:cubicBezTo>
                  <a:pt x="123" y="137"/>
                  <a:pt x="139" y="122"/>
                  <a:pt x="146" y="103"/>
                </a:cubicBezTo>
                <a:lnTo>
                  <a:pt x="644" y="233"/>
                </a:lnTo>
                <a:cubicBezTo>
                  <a:pt x="636" y="273"/>
                  <a:pt x="637" y="314"/>
                  <a:pt x="650" y="355"/>
                </a:cubicBezTo>
                <a:cubicBezTo>
                  <a:pt x="689" y="483"/>
                  <a:pt x="825" y="555"/>
                  <a:pt x="953" y="516"/>
                </a:cubicBezTo>
                <a:cubicBezTo>
                  <a:pt x="1001" y="501"/>
                  <a:pt x="1041" y="473"/>
                  <a:pt x="1070" y="437"/>
                </a:cubicBezTo>
                <a:lnTo>
                  <a:pt x="1565" y="811"/>
                </a:lnTo>
                <a:cubicBezTo>
                  <a:pt x="1543" y="847"/>
                  <a:pt x="1553" y="894"/>
                  <a:pt x="1588" y="919"/>
                </a:cubicBezTo>
                <a:cubicBezTo>
                  <a:pt x="1606" y="931"/>
                  <a:pt x="1628" y="936"/>
                  <a:pt x="1649" y="932"/>
                </a:cubicBezTo>
                <a:lnTo>
                  <a:pt x="1650" y="932"/>
                </a:lnTo>
                <a:lnTo>
                  <a:pt x="1696" y="1086"/>
                </a:lnTo>
                <a:cubicBezTo>
                  <a:pt x="1682" y="1092"/>
                  <a:pt x="1671" y="1102"/>
                  <a:pt x="1664" y="1117"/>
                </a:cubicBezTo>
                <a:cubicBezTo>
                  <a:pt x="1651" y="1147"/>
                  <a:pt x="1665" y="1183"/>
                  <a:pt x="1695" y="1196"/>
                </a:cubicBezTo>
                <a:cubicBezTo>
                  <a:pt x="1725" y="1210"/>
                  <a:pt x="1761" y="1196"/>
                  <a:pt x="1775" y="1166"/>
                </a:cubicBezTo>
                <a:cubicBezTo>
                  <a:pt x="1788" y="1135"/>
                  <a:pt x="1774" y="1100"/>
                  <a:pt x="1744" y="1086"/>
                </a:cubicBezTo>
                <a:cubicBezTo>
                  <a:pt x="1733" y="1081"/>
                  <a:pt x="1721" y="1080"/>
                  <a:pt x="1709" y="1082"/>
                </a:cubicBezTo>
                <a:lnTo>
                  <a:pt x="1664" y="928"/>
                </a:lnTo>
                <a:cubicBezTo>
                  <a:pt x="1679" y="922"/>
                  <a:pt x="1692" y="912"/>
                  <a:pt x="1701" y="899"/>
                </a:cubicBezTo>
                <a:lnTo>
                  <a:pt x="1704" y="895"/>
                </a:lnTo>
                <a:cubicBezTo>
                  <a:pt x="1723" y="864"/>
                  <a:pt x="1718" y="826"/>
                  <a:pt x="1696" y="799"/>
                </a:cubicBezTo>
                <a:lnTo>
                  <a:pt x="1880" y="595"/>
                </a:lnTo>
                <a:cubicBezTo>
                  <a:pt x="1892" y="603"/>
                  <a:pt x="1907" y="608"/>
                  <a:pt x="1923" y="606"/>
                </a:cubicBezTo>
                <a:cubicBezTo>
                  <a:pt x="1956" y="601"/>
                  <a:pt x="1979" y="570"/>
                  <a:pt x="1974" y="538"/>
                </a:cubicBezTo>
                <a:cubicBezTo>
                  <a:pt x="1970" y="505"/>
                  <a:pt x="1939" y="481"/>
                  <a:pt x="1906" y="486"/>
                </a:cubicBezTo>
                <a:close/>
                <a:moveTo>
                  <a:pt x="1689" y="890"/>
                </a:moveTo>
                <a:cubicBezTo>
                  <a:pt x="1679" y="905"/>
                  <a:pt x="1664" y="915"/>
                  <a:pt x="1646" y="918"/>
                </a:cubicBezTo>
                <a:cubicBezTo>
                  <a:pt x="1629" y="921"/>
                  <a:pt x="1611" y="917"/>
                  <a:pt x="1597" y="907"/>
                </a:cubicBezTo>
                <a:cubicBezTo>
                  <a:pt x="1567" y="887"/>
                  <a:pt x="1559" y="847"/>
                  <a:pt x="1578" y="817"/>
                </a:cubicBezTo>
                <a:lnTo>
                  <a:pt x="1580" y="814"/>
                </a:lnTo>
                <a:cubicBezTo>
                  <a:pt x="1590" y="800"/>
                  <a:pt x="1605" y="790"/>
                  <a:pt x="1623" y="787"/>
                </a:cubicBezTo>
                <a:cubicBezTo>
                  <a:pt x="1640" y="783"/>
                  <a:pt x="1658" y="787"/>
                  <a:pt x="1673" y="798"/>
                </a:cubicBezTo>
                <a:cubicBezTo>
                  <a:pt x="1703" y="818"/>
                  <a:pt x="1711" y="860"/>
                  <a:pt x="1689" y="890"/>
                </a:cubicBezTo>
              </a:path>
            </a:pathLst>
          </a:custGeom>
          <a:solidFill>
            <a:schemeClr val="lt2"/>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500"/>
              <a:buFont typeface="Arial"/>
              <a:buNone/>
              <a:defRPr/>
            </a:pPr>
            <a:endParaRPr sz="1500" b="0" i="0" u="none" strike="noStrike" cap="none">
              <a:solidFill>
                <a:schemeClr val="dk1"/>
              </a:solidFill>
              <a:latin typeface="Trebuchet MS"/>
              <a:ea typeface="Trebuchet MS"/>
              <a:cs typeface="Trebuchet MS"/>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showMasterPhAnim="0" matchingName="Timeline middle" userDrawn="1">
  <p:cSld name="Timeline middle">
    <p:spTree>
      <p:nvGrpSpPr>
        <p:cNvPr id="1" name=""/>
        <p:cNvGrpSpPr/>
        <p:nvPr/>
      </p:nvGrpSpPr>
      <p:grpSpPr bwMode="auto">
        <a:xfrm>
          <a:off x="0" y="0"/>
          <a:ext cx="0" cy="0"/>
          <a:chOff x="0" y="0"/>
          <a:chExt cx="0" cy="0"/>
        </a:xfrm>
      </p:grpSpPr>
      <p:sp>
        <p:nvSpPr>
          <p:cNvPr id="44141864" name="Google Shape;77;p16"/>
          <p:cNvSpPr txBox="1">
            <a:spLocks noGrp="1"/>
          </p:cNvSpPr>
          <p:nvPr>
            <p:ph type="body" idx="1"/>
          </p:nvPr>
        </p:nvSpPr>
        <p:spPr bwMode="auto">
          <a:xfrm>
            <a:off x="4603038" y="3899999"/>
            <a:ext cx="3924268" cy="1095867"/>
          </a:xfrm>
          <a:prstGeom prst="rect">
            <a:avLst/>
          </a:prstGeom>
          <a:noFill/>
          <a:ln>
            <a:noFill/>
          </a:ln>
        </p:spPr>
        <p:txBody>
          <a:bodyPr spcFirstLastPara="1" wrap="square" lIns="0" tIns="0" rIns="0" bIns="0" anchor="t" anchorCtr="0">
            <a:noAutofit/>
          </a:bodyPr>
          <a:lstStyle>
            <a:lvl1pPr marL="457200" lvl="0" indent="-228600" algn="l">
              <a:lnSpc>
                <a:spcPct val="100000"/>
              </a:lnSpc>
              <a:spcBef>
                <a:spcPts val="0"/>
              </a:spcBef>
              <a:spcAft>
                <a:spcPts val="0"/>
              </a:spcAft>
              <a:buSzPts val="1440"/>
              <a:buFont typeface="Trebuchet MS"/>
              <a:buNone/>
              <a:defRPr sz="1800">
                <a:solidFill>
                  <a:schemeClr val="dk1"/>
                </a:solidFill>
              </a:defRPr>
            </a:lvl1pPr>
            <a:lvl2pPr marL="914400" lvl="1" indent="-320040" algn="l">
              <a:lnSpc>
                <a:spcPct val="100000"/>
              </a:lnSpc>
              <a:spcBef>
                <a:spcPts val="0"/>
              </a:spcBef>
              <a:spcAft>
                <a:spcPts val="0"/>
              </a:spcAft>
              <a:buSzPts val="1440"/>
              <a:buChar char="◻"/>
              <a:defRPr/>
            </a:lvl2pPr>
            <a:lvl3pPr marL="1371600" lvl="2" indent="-342900" algn="l">
              <a:lnSpc>
                <a:spcPct val="100000"/>
              </a:lnSpc>
              <a:spcBef>
                <a:spcPts val="0"/>
              </a:spcBef>
              <a:spcAft>
                <a:spcPts val="0"/>
              </a:spcAft>
              <a:buSzPts val="1800"/>
              <a:buChar char="&gt;"/>
              <a:defRPr/>
            </a:lvl3pPr>
            <a:lvl4pPr marL="1828800" lvl="3" indent="-342900" algn="l">
              <a:lnSpc>
                <a:spcPct val="100000"/>
              </a:lnSpc>
              <a:spcBef>
                <a:spcPts val="0"/>
              </a:spcBef>
              <a:spcAft>
                <a:spcPts val="0"/>
              </a:spcAft>
              <a:buSzPts val="1800"/>
              <a:buChar char="&gt;"/>
              <a:defRPr/>
            </a:lvl4pPr>
            <a:lvl5pPr marL="2286000" lvl="4" indent="-342900" algn="l">
              <a:lnSpc>
                <a:spcPct val="100000"/>
              </a:lnSpc>
              <a:spcBef>
                <a:spcPts val="0"/>
              </a:spcBef>
              <a:spcAft>
                <a:spcPts val="0"/>
              </a:spcAft>
              <a:buSzPts val="1800"/>
              <a:buChar char="&gt;"/>
              <a:defRPr/>
            </a:lvl5pPr>
            <a:lvl6pPr marL="2743200" lvl="5" indent="-342900" algn="l">
              <a:lnSpc>
                <a:spcPct val="100000"/>
              </a:lnSpc>
              <a:spcBef>
                <a:spcPts val="0"/>
              </a:spcBef>
              <a:spcAft>
                <a:spcPts val="0"/>
              </a:spcAft>
              <a:buClr>
                <a:schemeClr val="dk1"/>
              </a:buClr>
              <a:buSzPts val="1800"/>
              <a:buChar char="•"/>
              <a:defRPr/>
            </a:lvl6pPr>
            <a:lvl7pPr marL="3200400" lvl="6" indent="-342900" algn="l">
              <a:lnSpc>
                <a:spcPct val="100000"/>
              </a:lnSpc>
              <a:spcBef>
                <a:spcPts val="0"/>
              </a:spcBef>
              <a:spcAft>
                <a:spcPts val="0"/>
              </a:spcAft>
              <a:buClr>
                <a:schemeClr val="dk1"/>
              </a:buClr>
              <a:buSzPts val="1800"/>
              <a:buChar char="•"/>
              <a:defRPr/>
            </a:lvl7pPr>
            <a:lvl8pPr marL="3657600" lvl="7" indent="-342900" algn="l">
              <a:lnSpc>
                <a:spcPct val="100000"/>
              </a:lnSpc>
              <a:spcBef>
                <a:spcPts val="0"/>
              </a:spcBef>
              <a:spcAft>
                <a:spcPts val="0"/>
              </a:spcAft>
              <a:buClr>
                <a:schemeClr val="dk1"/>
              </a:buClr>
              <a:buSzPts val="1800"/>
              <a:buChar char="•"/>
              <a:defRPr/>
            </a:lvl8pPr>
            <a:lvl9pPr marL="4114800" lvl="8" indent="-342900" algn="l">
              <a:lnSpc>
                <a:spcPct val="100000"/>
              </a:lnSpc>
              <a:spcBef>
                <a:spcPts val="0"/>
              </a:spcBef>
              <a:spcAft>
                <a:spcPts val="0"/>
              </a:spcAft>
              <a:buClr>
                <a:schemeClr val="dk1"/>
              </a:buClr>
              <a:buSzPts val="1800"/>
              <a:buChar char="•"/>
              <a:defRPr/>
            </a:lvl9pPr>
          </a:lstStyle>
          <a:p>
            <a:pPr>
              <a:defRPr/>
            </a:pPr>
            <a:endParaRPr/>
          </a:p>
        </p:txBody>
      </p:sp>
      <p:sp>
        <p:nvSpPr>
          <p:cNvPr id="386634755" name="Google Shape;78;p16"/>
          <p:cNvSpPr txBox="1">
            <a:spLocks noGrp="1"/>
          </p:cNvSpPr>
          <p:nvPr>
            <p:ph type="body" idx="2"/>
          </p:nvPr>
        </p:nvSpPr>
        <p:spPr bwMode="auto">
          <a:xfrm>
            <a:off x="4603038" y="3270023"/>
            <a:ext cx="3924267" cy="563043"/>
          </a:xfrm>
          <a:prstGeom prst="rect">
            <a:avLst/>
          </a:prstGeom>
          <a:noFill/>
          <a:ln>
            <a:noFill/>
          </a:ln>
        </p:spPr>
        <p:txBody>
          <a:bodyPr spcFirstLastPara="1" wrap="square" lIns="0" tIns="0" rIns="0" bIns="0" anchor="b" anchorCtr="0">
            <a:noAutofit/>
          </a:bodyPr>
          <a:lstStyle>
            <a:lvl1pPr marL="457200" lvl="0" indent="-228600" algn="l">
              <a:lnSpc>
                <a:spcPct val="89285"/>
              </a:lnSpc>
              <a:spcBef>
                <a:spcPts val="0"/>
              </a:spcBef>
              <a:spcAft>
                <a:spcPts val="0"/>
              </a:spcAft>
              <a:buSzPts val="2240"/>
              <a:buFont typeface="Trebuchet MS"/>
              <a:buNone/>
              <a:defRPr sz="2800"/>
            </a:lvl1pPr>
            <a:lvl2pPr marL="914400" lvl="1" indent="-320040" algn="l">
              <a:lnSpc>
                <a:spcPct val="100000"/>
              </a:lnSpc>
              <a:spcBef>
                <a:spcPts val="0"/>
              </a:spcBef>
              <a:spcAft>
                <a:spcPts val="0"/>
              </a:spcAft>
              <a:buSzPts val="1440"/>
              <a:buChar char="◻"/>
              <a:defRPr/>
            </a:lvl2pPr>
            <a:lvl3pPr marL="1371600" lvl="2" indent="-342900" algn="l">
              <a:lnSpc>
                <a:spcPct val="100000"/>
              </a:lnSpc>
              <a:spcBef>
                <a:spcPts val="0"/>
              </a:spcBef>
              <a:spcAft>
                <a:spcPts val="0"/>
              </a:spcAft>
              <a:buSzPts val="1800"/>
              <a:buChar char="&gt;"/>
              <a:defRPr/>
            </a:lvl3pPr>
            <a:lvl4pPr marL="1828800" lvl="3" indent="-342900" algn="l">
              <a:lnSpc>
                <a:spcPct val="100000"/>
              </a:lnSpc>
              <a:spcBef>
                <a:spcPts val="0"/>
              </a:spcBef>
              <a:spcAft>
                <a:spcPts val="0"/>
              </a:spcAft>
              <a:buSzPts val="1800"/>
              <a:buChar char="&gt;"/>
              <a:defRPr/>
            </a:lvl4pPr>
            <a:lvl5pPr marL="2286000" lvl="4" indent="-342900" algn="l">
              <a:lnSpc>
                <a:spcPct val="100000"/>
              </a:lnSpc>
              <a:spcBef>
                <a:spcPts val="0"/>
              </a:spcBef>
              <a:spcAft>
                <a:spcPts val="0"/>
              </a:spcAft>
              <a:buSzPts val="1800"/>
              <a:buChar char="&gt;"/>
              <a:defRPr/>
            </a:lvl5pPr>
            <a:lvl6pPr marL="2743200" lvl="5" indent="-342900" algn="l">
              <a:lnSpc>
                <a:spcPct val="100000"/>
              </a:lnSpc>
              <a:spcBef>
                <a:spcPts val="0"/>
              </a:spcBef>
              <a:spcAft>
                <a:spcPts val="0"/>
              </a:spcAft>
              <a:buClr>
                <a:schemeClr val="dk1"/>
              </a:buClr>
              <a:buSzPts val="1800"/>
              <a:buChar char="•"/>
              <a:defRPr/>
            </a:lvl6pPr>
            <a:lvl7pPr marL="3200400" lvl="6" indent="-342900" algn="l">
              <a:lnSpc>
                <a:spcPct val="100000"/>
              </a:lnSpc>
              <a:spcBef>
                <a:spcPts val="0"/>
              </a:spcBef>
              <a:spcAft>
                <a:spcPts val="0"/>
              </a:spcAft>
              <a:buClr>
                <a:schemeClr val="dk1"/>
              </a:buClr>
              <a:buSzPts val="1800"/>
              <a:buChar char="•"/>
              <a:defRPr/>
            </a:lvl7pPr>
            <a:lvl8pPr marL="3657600" lvl="7" indent="-342900" algn="l">
              <a:lnSpc>
                <a:spcPct val="100000"/>
              </a:lnSpc>
              <a:spcBef>
                <a:spcPts val="0"/>
              </a:spcBef>
              <a:spcAft>
                <a:spcPts val="0"/>
              </a:spcAft>
              <a:buClr>
                <a:schemeClr val="dk1"/>
              </a:buClr>
              <a:buSzPts val="1800"/>
              <a:buChar char="•"/>
              <a:defRPr/>
            </a:lvl8pPr>
            <a:lvl9pPr marL="4114800" lvl="8" indent="-342900" algn="l">
              <a:lnSpc>
                <a:spcPct val="100000"/>
              </a:lnSpc>
              <a:spcBef>
                <a:spcPts val="0"/>
              </a:spcBef>
              <a:spcAft>
                <a:spcPts val="0"/>
              </a:spcAft>
              <a:buClr>
                <a:schemeClr val="dk1"/>
              </a:buClr>
              <a:buSzPts val="1800"/>
              <a:buChar char="•"/>
              <a:defRPr/>
            </a:lvl9pPr>
          </a:lstStyle>
          <a:p>
            <a:pPr>
              <a:defRPr/>
            </a:pPr>
            <a:endParaRPr/>
          </a:p>
        </p:txBody>
      </p:sp>
      <p:sp>
        <p:nvSpPr>
          <p:cNvPr id="515850923" name="Google Shape;79;p16"/>
          <p:cNvSpPr txBox="1">
            <a:spLocks noGrp="1"/>
          </p:cNvSpPr>
          <p:nvPr>
            <p:ph type="body" idx="3"/>
          </p:nvPr>
        </p:nvSpPr>
        <p:spPr bwMode="auto">
          <a:xfrm>
            <a:off x="4603038" y="1703147"/>
            <a:ext cx="3924268" cy="1095867"/>
          </a:xfrm>
          <a:prstGeom prst="rect">
            <a:avLst/>
          </a:prstGeom>
          <a:noFill/>
          <a:ln>
            <a:noFill/>
          </a:ln>
        </p:spPr>
        <p:txBody>
          <a:bodyPr spcFirstLastPara="1" wrap="square" lIns="0" tIns="0" rIns="0" bIns="0" anchor="t" anchorCtr="0">
            <a:noAutofit/>
          </a:bodyPr>
          <a:lstStyle>
            <a:lvl1pPr marL="457200" lvl="0" indent="-228600" algn="l">
              <a:lnSpc>
                <a:spcPct val="100000"/>
              </a:lnSpc>
              <a:spcBef>
                <a:spcPts val="0"/>
              </a:spcBef>
              <a:spcAft>
                <a:spcPts val="0"/>
              </a:spcAft>
              <a:buSzPts val="1440"/>
              <a:buFont typeface="Trebuchet MS"/>
              <a:buNone/>
              <a:defRPr sz="1800">
                <a:solidFill>
                  <a:schemeClr val="dk1"/>
                </a:solidFill>
              </a:defRPr>
            </a:lvl1pPr>
            <a:lvl2pPr marL="914400" lvl="1" indent="-320040" algn="l">
              <a:lnSpc>
                <a:spcPct val="100000"/>
              </a:lnSpc>
              <a:spcBef>
                <a:spcPts val="0"/>
              </a:spcBef>
              <a:spcAft>
                <a:spcPts val="0"/>
              </a:spcAft>
              <a:buSzPts val="1440"/>
              <a:buChar char="◻"/>
              <a:defRPr/>
            </a:lvl2pPr>
            <a:lvl3pPr marL="1371600" lvl="2" indent="-342900" algn="l">
              <a:lnSpc>
                <a:spcPct val="100000"/>
              </a:lnSpc>
              <a:spcBef>
                <a:spcPts val="0"/>
              </a:spcBef>
              <a:spcAft>
                <a:spcPts val="0"/>
              </a:spcAft>
              <a:buSzPts val="1800"/>
              <a:buChar char="&gt;"/>
              <a:defRPr/>
            </a:lvl3pPr>
            <a:lvl4pPr marL="1828800" lvl="3" indent="-342900" algn="l">
              <a:lnSpc>
                <a:spcPct val="100000"/>
              </a:lnSpc>
              <a:spcBef>
                <a:spcPts val="0"/>
              </a:spcBef>
              <a:spcAft>
                <a:spcPts val="0"/>
              </a:spcAft>
              <a:buSzPts val="1800"/>
              <a:buChar char="&gt;"/>
              <a:defRPr/>
            </a:lvl4pPr>
            <a:lvl5pPr marL="2286000" lvl="4" indent="-342900" algn="l">
              <a:lnSpc>
                <a:spcPct val="100000"/>
              </a:lnSpc>
              <a:spcBef>
                <a:spcPts val="0"/>
              </a:spcBef>
              <a:spcAft>
                <a:spcPts val="0"/>
              </a:spcAft>
              <a:buSzPts val="1800"/>
              <a:buChar char="&gt;"/>
              <a:defRPr/>
            </a:lvl5pPr>
            <a:lvl6pPr marL="2743200" lvl="5" indent="-342900" algn="l">
              <a:lnSpc>
                <a:spcPct val="100000"/>
              </a:lnSpc>
              <a:spcBef>
                <a:spcPts val="0"/>
              </a:spcBef>
              <a:spcAft>
                <a:spcPts val="0"/>
              </a:spcAft>
              <a:buClr>
                <a:schemeClr val="dk1"/>
              </a:buClr>
              <a:buSzPts val="1800"/>
              <a:buChar char="•"/>
              <a:defRPr/>
            </a:lvl6pPr>
            <a:lvl7pPr marL="3200400" lvl="6" indent="-342900" algn="l">
              <a:lnSpc>
                <a:spcPct val="100000"/>
              </a:lnSpc>
              <a:spcBef>
                <a:spcPts val="0"/>
              </a:spcBef>
              <a:spcAft>
                <a:spcPts val="0"/>
              </a:spcAft>
              <a:buClr>
                <a:schemeClr val="dk1"/>
              </a:buClr>
              <a:buSzPts val="1800"/>
              <a:buChar char="•"/>
              <a:defRPr/>
            </a:lvl7pPr>
            <a:lvl8pPr marL="3657600" lvl="7" indent="-342900" algn="l">
              <a:lnSpc>
                <a:spcPct val="100000"/>
              </a:lnSpc>
              <a:spcBef>
                <a:spcPts val="0"/>
              </a:spcBef>
              <a:spcAft>
                <a:spcPts val="0"/>
              </a:spcAft>
              <a:buClr>
                <a:schemeClr val="dk1"/>
              </a:buClr>
              <a:buSzPts val="1800"/>
              <a:buChar char="•"/>
              <a:defRPr/>
            </a:lvl8pPr>
            <a:lvl9pPr marL="4114800" lvl="8" indent="-342900" algn="l">
              <a:lnSpc>
                <a:spcPct val="100000"/>
              </a:lnSpc>
              <a:spcBef>
                <a:spcPts val="0"/>
              </a:spcBef>
              <a:spcAft>
                <a:spcPts val="0"/>
              </a:spcAft>
              <a:buClr>
                <a:schemeClr val="dk1"/>
              </a:buClr>
              <a:buSzPts val="1800"/>
              <a:buChar char="•"/>
              <a:defRPr/>
            </a:lvl9pPr>
          </a:lstStyle>
          <a:p>
            <a:pPr>
              <a:defRPr/>
            </a:pPr>
            <a:endParaRPr/>
          </a:p>
        </p:txBody>
      </p:sp>
      <p:sp>
        <p:nvSpPr>
          <p:cNvPr id="815500391" name="Google Shape;80;p16"/>
          <p:cNvSpPr txBox="1">
            <a:spLocks noGrp="1"/>
          </p:cNvSpPr>
          <p:nvPr>
            <p:ph type="body" idx="4"/>
          </p:nvPr>
        </p:nvSpPr>
        <p:spPr bwMode="auto">
          <a:xfrm>
            <a:off x="4603038" y="1073171"/>
            <a:ext cx="3924267" cy="563043"/>
          </a:xfrm>
          <a:prstGeom prst="rect">
            <a:avLst/>
          </a:prstGeom>
          <a:noFill/>
          <a:ln>
            <a:noFill/>
          </a:ln>
        </p:spPr>
        <p:txBody>
          <a:bodyPr spcFirstLastPara="1" wrap="square" lIns="0" tIns="0" rIns="0" bIns="0" anchor="b" anchorCtr="0">
            <a:noAutofit/>
          </a:bodyPr>
          <a:lstStyle>
            <a:lvl1pPr marL="457200" lvl="0" indent="-228600" algn="l">
              <a:lnSpc>
                <a:spcPct val="89285"/>
              </a:lnSpc>
              <a:spcBef>
                <a:spcPts val="0"/>
              </a:spcBef>
              <a:spcAft>
                <a:spcPts val="0"/>
              </a:spcAft>
              <a:buSzPts val="2240"/>
              <a:buFont typeface="Trebuchet MS"/>
              <a:buNone/>
              <a:defRPr sz="2800"/>
            </a:lvl1pPr>
            <a:lvl2pPr marL="914400" lvl="1" indent="-320040" algn="l">
              <a:lnSpc>
                <a:spcPct val="100000"/>
              </a:lnSpc>
              <a:spcBef>
                <a:spcPts val="0"/>
              </a:spcBef>
              <a:spcAft>
                <a:spcPts val="0"/>
              </a:spcAft>
              <a:buSzPts val="1440"/>
              <a:buChar char="◻"/>
              <a:defRPr/>
            </a:lvl2pPr>
            <a:lvl3pPr marL="1371600" lvl="2" indent="-342900" algn="l">
              <a:lnSpc>
                <a:spcPct val="100000"/>
              </a:lnSpc>
              <a:spcBef>
                <a:spcPts val="0"/>
              </a:spcBef>
              <a:spcAft>
                <a:spcPts val="0"/>
              </a:spcAft>
              <a:buSzPts val="1800"/>
              <a:buChar char="&gt;"/>
              <a:defRPr/>
            </a:lvl3pPr>
            <a:lvl4pPr marL="1828800" lvl="3" indent="-342900" algn="l">
              <a:lnSpc>
                <a:spcPct val="100000"/>
              </a:lnSpc>
              <a:spcBef>
                <a:spcPts val="0"/>
              </a:spcBef>
              <a:spcAft>
                <a:spcPts val="0"/>
              </a:spcAft>
              <a:buSzPts val="1800"/>
              <a:buChar char="&gt;"/>
              <a:defRPr/>
            </a:lvl4pPr>
            <a:lvl5pPr marL="2286000" lvl="4" indent="-342900" algn="l">
              <a:lnSpc>
                <a:spcPct val="100000"/>
              </a:lnSpc>
              <a:spcBef>
                <a:spcPts val="0"/>
              </a:spcBef>
              <a:spcAft>
                <a:spcPts val="0"/>
              </a:spcAft>
              <a:buSzPts val="1800"/>
              <a:buChar char="&gt;"/>
              <a:defRPr/>
            </a:lvl5pPr>
            <a:lvl6pPr marL="2743200" lvl="5" indent="-342900" algn="l">
              <a:lnSpc>
                <a:spcPct val="100000"/>
              </a:lnSpc>
              <a:spcBef>
                <a:spcPts val="0"/>
              </a:spcBef>
              <a:spcAft>
                <a:spcPts val="0"/>
              </a:spcAft>
              <a:buClr>
                <a:schemeClr val="dk1"/>
              </a:buClr>
              <a:buSzPts val="1800"/>
              <a:buChar char="•"/>
              <a:defRPr/>
            </a:lvl6pPr>
            <a:lvl7pPr marL="3200400" lvl="6" indent="-342900" algn="l">
              <a:lnSpc>
                <a:spcPct val="100000"/>
              </a:lnSpc>
              <a:spcBef>
                <a:spcPts val="0"/>
              </a:spcBef>
              <a:spcAft>
                <a:spcPts val="0"/>
              </a:spcAft>
              <a:buClr>
                <a:schemeClr val="dk1"/>
              </a:buClr>
              <a:buSzPts val="1800"/>
              <a:buChar char="•"/>
              <a:defRPr/>
            </a:lvl7pPr>
            <a:lvl8pPr marL="3657600" lvl="7" indent="-342900" algn="l">
              <a:lnSpc>
                <a:spcPct val="100000"/>
              </a:lnSpc>
              <a:spcBef>
                <a:spcPts val="0"/>
              </a:spcBef>
              <a:spcAft>
                <a:spcPts val="0"/>
              </a:spcAft>
              <a:buClr>
                <a:schemeClr val="dk1"/>
              </a:buClr>
              <a:buSzPts val="1800"/>
              <a:buChar char="•"/>
              <a:defRPr/>
            </a:lvl8pPr>
            <a:lvl9pPr marL="4114800" lvl="8" indent="-342900" algn="l">
              <a:lnSpc>
                <a:spcPct val="100000"/>
              </a:lnSpc>
              <a:spcBef>
                <a:spcPts val="0"/>
              </a:spcBef>
              <a:spcAft>
                <a:spcPts val="0"/>
              </a:spcAft>
              <a:buClr>
                <a:schemeClr val="dk1"/>
              </a:buClr>
              <a:buSzPts val="1800"/>
              <a:buChar char="•"/>
              <a:defRPr/>
            </a:lvl9pPr>
          </a:lstStyle>
          <a:p>
            <a:pPr>
              <a:defRPr/>
            </a:pPr>
            <a:endParaRPr/>
          </a:p>
        </p:txBody>
      </p:sp>
      <p:sp>
        <p:nvSpPr>
          <p:cNvPr id="1056813066" name="Google Shape;81;p16"/>
          <p:cNvSpPr txBox="1">
            <a:spLocks noGrp="1"/>
          </p:cNvSpPr>
          <p:nvPr>
            <p:ph type="body" idx="5"/>
          </p:nvPr>
        </p:nvSpPr>
        <p:spPr bwMode="auto">
          <a:xfrm>
            <a:off x="306657" y="3067969"/>
            <a:ext cx="3924268" cy="1095867"/>
          </a:xfrm>
          <a:prstGeom prst="rect">
            <a:avLst/>
          </a:prstGeom>
          <a:noFill/>
          <a:ln>
            <a:noFill/>
          </a:ln>
        </p:spPr>
        <p:txBody>
          <a:bodyPr spcFirstLastPara="1" wrap="square" lIns="0" tIns="0" rIns="0" bIns="0" anchor="t" anchorCtr="0">
            <a:noAutofit/>
          </a:bodyPr>
          <a:lstStyle>
            <a:lvl1pPr marL="457200" lvl="0" indent="-228600" algn="r">
              <a:lnSpc>
                <a:spcPct val="100000"/>
              </a:lnSpc>
              <a:spcBef>
                <a:spcPts val="0"/>
              </a:spcBef>
              <a:spcAft>
                <a:spcPts val="0"/>
              </a:spcAft>
              <a:buSzPts val="1440"/>
              <a:buFont typeface="Trebuchet MS"/>
              <a:buNone/>
              <a:defRPr sz="1800">
                <a:solidFill>
                  <a:schemeClr val="dk1"/>
                </a:solidFill>
              </a:defRPr>
            </a:lvl1pPr>
            <a:lvl2pPr marL="914400" lvl="1" indent="-320040" algn="l">
              <a:lnSpc>
                <a:spcPct val="100000"/>
              </a:lnSpc>
              <a:spcBef>
                <a:spcPts val="0"/>
              </a:spcBef>
              <a:spcAft>
                <a:spcPts val="0"/>
              </a:spcAft>
              <a:buSzPts val="1440"/>
              <a:buChar char="◻"/>
              <a:defRPr/>
            </a:lvl2pPr>
            <a:lvl3pPr marL="1371600" lvl="2" indent="-342900" algn="l">
              <a:lnSpc>
                <a:spcPct val="100000"/>
              </a:lnSpc>
              <a:spcBef>
                <a:spcPts val="0"/>
              </a:spcBef>
              <a:spcAft>
                <a:spcPts val="0"/>
              </a:spcAft>
              <a:buSzPts val="1800"/>
              <a:buChar char="&gt;"/>
              <a:defRPr/>
            </a:lvl3pPr>
            <a:lvl4pPr marL="1828800" lvl="3" indent="-342900" algn="l">
              <a:lnSpc>
                <a:spcPct val="100000"/>
              </a:lnSpc>
              <a:spcBef>
                <a:spcPts val="0"/>
              </a:spcBef>
              <a:spcAft>
                <a:spcPts val="0"/>
              </a:spcAft>
              <a:buSzPts val="1800"/>
              <a:buChar char="&gt;"/>
              <a:defRPr/>
            </a:lvl4pPr>
            <a:lvl5pPr marL="2286000" lvl="4" indent="-342900" algn="l">
              <a:lnSpc>
                <a:spcPct val="100000"/>
              </a:lnSpc>
              <a:spcBef>
                <a:spcPts val="0"/>
              </a:spcBef>
              <a:spcAft>
                <a:spcPts val="0"/>
              </a:spcAft>
              <a:buSzPts val="1800"/>
              <a:buChar char="&gt;"/>
              <a:defRPr/>
            </a:lvl5pPr>
            <a:lvl6pPr marL="2743200" lvl="5" indent="-342900" algn="l">
              <a:lnSpc>
                <a:spcPct val="100000"/>
              </a:lnSpc>
              <a:spcBef>
                <a:spcPts val="0"/>
              </a:spcBef>
              <a:spcAft>
                <a:spcPts val="0"/>
              </a:spcAft>
              <a:buClr>
                <a:schemeClr val="dk1"/>
              </a:buClr>
              <a:buSzPts val="1800"/>
              <a:buChar char="•"/>
              <a:defRPr/>
            </a:lvl6pPr>
            <a:lvl7pPr marL="3200400" lvl="6" indent="-342900" algn="l">
              <a:lnSpc>
                <a:spcPct val="100000"/>
              </a:lnSpc>
              <a:spcBef>
                <a:spcPts val="0"/>
              </a:spcBef>
              <a:spcAft>
                <a:spcPts val="0"/>
              </a:spcAft>
              <a:buClr>
                <a:schemeClr val="dk1"/>
              </a:buClr>
              <a:buSzPts val="1800"/>
              <a:buChar char="•"/>
              <a:defRPr/>
            </a:lvl7pPr>
            <a:lvl8pPr marL="3657600" lvl="7" indent="-342900" algn="l">
              <a:lnSpc>
                <a:spcPct val="100000"/>
              </a:lnSpc>
              <a:spcBef>
                <a:spcPts val="0"/>
              </a:spcBef>
              <a:spcAft>
                <a:spcPts val="0"/>
              </a:spcAft>
              <a:buClr>
                <a:schemeClr val="dk1"/>
              </a:buClr>
              <a:buSzPts val="1800"/>
              <a:buChar char="•"/>
              <a:defRPr/>
            </a:lvl8pPr>
            <a:lvl9pPr marL="4114800" lvl="8" indent="-342900" algn="l">
              <a:lnSpc>
                <a:spcPct val="100000"/>
              </a:lnSpc>
              <a:spcBef>
                <a:spcPts val="0"/>
              </a:spcBef>
              <a:spcAft>
                <a:spcPts val="0"/>
              </a:spcAft>
              <a:buClr>
                <a:schemeClr val="dk1"/>
              </a:buClr>
              <a:buSzPts val="1800"/>
              <a:buChar char="•"/>
              <a:defRPr/>
            </a:lvl9pPr>
          </a:lstStyle>
          <a:p>
            <a:pPr>
              <a:defRPr/>
            </a:pPr>
            <a:endParaRPr/>
          </a:p>
        </p:txBody>
      </p:sp>
      <p:sp>
        <p:nvSpPr>
          <p:cNvPr id="1625588147" name="Google Shape;82;p16"/>
          <p:cNvSpPr txBox="1">
            <a:spLocks noGrp="1"/>
          </p:cNvSpPr>
          <p:nvPr>
            <p:ph type="body" idx="6"/>
          </p:nvPr>
        </p:nvSpPr>
        <p:spPr bwMode="auto">
          <a:xfrm>
            <a:off x="306658" y="2437993"/>
            <a:ext cx="3924267" cy="563043"/>
          </a:xfrm>
          <a:prstGeom prst="rect">
            <a:avLst/>
          </a:prstGeom>
          <a:noFill/>
          <a:ln>
            <a:noFill/>
          </a:ln>
        </p:spPr>
        <p:txBody>
          <a:bodyPr spcFirstLastPara="1" wrap="square" lIns="0" tIns="0" rIns="0" bIns="0" anchor="b" anchorCtr="0">
            <a:noAutofit/>
          </a:bodyPr>
          <a:lstStyle>
            <a:lvl1pPr marL="457200" lvl="0" indent="-228600" algn="r">
              <a:lnSpc>
                <a:spcPct val="89285"/>
              </a:lnSpc>
              <a:spcBef>
                <a:spcPts val="0"/>
              </a:spcBef>
              <a:spcAft>
                <a:spcPts val="0"/>
              </a:spcAft>
              <a:buSzPts val="2240"/>
              <a:buFont typeface="Trebuchet MS"/>
              <a:buNone/>
              <a:defRPr sz="2800"/>
            </a:lvl1pPr>
            <a:lvl2pPr marL="914400" lvl="1" indent="-320040" algn="l">
              <a:lnSpc>
                <a:spcPct val="100000"/>
              </a:lnSpc>
              <a:spcBef>
                <a:spcPts val="0"/>
              </a:spcBef>
              <a:spcAft>
                <a:spcPts val="0"/>
              </a:spcAft>
              <a:buSzPts val="1440"/>
              <a:buChar char="◻"/>
              <a:defRPr/>
            </a:lvl2pPr>
            <a:lvl3pPr marL="1371600" lvl="2" indent="-342900" algn="l">
              <a:lnSpc>
                <a:spcPct val="100000"/>
              </a:lnSpc>
              <a:spcBef>
                <a:spcPts val="0"/>
              </a:spcBef>
              <a:spcAft>
                <a:spcPts val="0"/>
              </a:spcAft>
              <a:buSzPts val="1800"/>
              <a:buChar char="&gt;"/>
              <a:defRPr/>
            </a:lvl3pPr>
            <a:lvl4pPr marL="1828800" lvl="3" indent="-342900" algn="l">
              <a:lnSpc>
                <a:spcPct val="100000"/>
              </a:lnSpc>
              <a:spcBef>
                <a:spcPts val="0"/>
              </a:spcBef>
              <a:spcAft>
                <a:spcPts val="0"/>
              </a:spcAft>
              <a:buSzPts val="1800"/>
              <a:buChar char="&gt;"/>
              <a:defRPr/>
            </a:lvl4pPr>
            <a:lvl5pPr marL="2286000" lvl="4" indent="-342900" algn="l">
              <a:lnSpc>
                <a:spcPct val="100000"/>
              </a:lnSpc>
              <a:spcBef>
                <a:spcPts val="0"/>
              </a:spcBef>
              <a:spcAft>
                <a:spcPts val="0"/>
              </a:spcAft>
              <a:buSzPts val="1800"/>
              <a:buChar char="&gt;"/>
              <a:defRPr/>
            </a:lvl5pPr>
            <a:lvl6pPr marL="2743200" lvl="5" indent="-342900" algn="l">
              <a:lnSpc>
                <a:spcPct val="100000"/>
              </a:lnSpc>
              <a:spcBef>
                <a:spcPts val="0"/>
              </a:spcBef>
              <a:spcAft>
                <a:spcPts val="0"/>
              </a:spcAft>
              <a:buClr>
                <a:schemeClr val="dk1"/>
              </a:buClr>
              <a:buSzPts val="1800"/>
              <a:buChar char="•"/>
              <a:defRPr/>
            </a:lvl6pPr>
            <a:lvl7pPr marL="3200400" lvl="6" indent="-342900" algn="l">
              <a:lnSpc>
                <a:spcPct val="100000"/>
              </a:lnSpc>
              <a:spcBef>
                <a:spcPts val="0"/>
              </a:spcBef>
              <a:spcAft>
                <a:spcPts val="0"/>
              </a:spcAft>
              <a:buClr>
                <a:schemeClr val="dk1"/>
              </a:buClr>
              <a:buSzPts val="1800"/>
              <a:buChar char="•"/>
              <a:defRPr/>
            </a:lvl7pPr>
            <a:lvl8pPr marL="3657600" lvl="7" indent="-342900" algn="l">
              <a:lnSpc>
                <a:spcPct val="100000"/>
              </a:lnSpc>
              <a:spcBef>
                <a:spcPts val="0"/>
              </a:spcBef>
              <a:spcAft>
                <a:spcPts val="0"/>
              </a:spcAft>
              <a:buClr>
                <a:schemeClr val="dk1"/>
              </a:buClr>
              <a:buSzPts val="1800"/>
              <a:buChar char="•"/>
              <a:defRPr/>
            </a:lvl8pPr>
            <a:lvl9pPr marL="4114800" lvl="8" indent="-342900" algn="l">
              <a:lnSpc>
                <a:spcPct val="100000"/>
              </a:lnSpc>
              <a:spcBef>
                <a:spcPts val="0"/>
              </a:spcBef>
              <a:spcAft>
                <a:spcPts val="0"/>
              </a:spcAft>
              <a:buClr>
                <a:schemeClr val="dk1"/>
              </a:buClr>
              <a:buSzPts val="1800"/>
              <a:buChar char="•"/>
              <a:defRPr/>
            </a:lvl9pPr>
          </a:lstStyle>
          <a:p>
            <a:pPr>
              <a:defRPr/>
            </a:pPr>
            <a:endParaRPr/>
          </a:p>
        </p:txBody>
      </p:sp>
      <p:cxnSp>
        <p:nvCxnSpPr>
          <p:cNvPr id="806960644" name="Google Shape;83;p16"/>
          <p:cNvCxnSpPr/>
          <p:nvPr/>
        </p:nvCxnSpPr>
        <p:spPr bwMode="auto">
          <a:xfrm>
            <a:off x="4409888" y="3657600"/>
            <a:ext cx="0" cy="1022124"/>
          </a:xfrm>
          <a:prstGeom prst="straightConnector1">
            <a:avLst/>
          </a:prstGeom>
          <a:noFill/>
          <a:ln w="9525" cap="flat" cmpd="sng">
            <a:solidFill>
              <a:schemeClr val="lt2"/>
            </a:solidFill>
            <a:prstDash val="solid"/>
            <a:round/>
            <a:headEnd type="oval" w="med" len="med"/>
            <a:tailEnd type="none" w="sm" len="sm"/>
          </a:ln>
        </p:spPr>
      </p:cxnSp>
      <p:cxnSp>
        <p:nvCxnSpPr>
          <p:cNvPr id="793909333" name="Google Shape;84;p16"/>
          <p:cNvCxnSpPr/>
          <p:nvPr/>
        </p:nvCxnSpPr>
        <p:spPr bwMode="auto">
          <a:xfrm flipH="1">
            <a:off x="4416984" y="-790835"/>
            <a:ext cx="2617" cy="1636097"/>
          </a:xfrm>
          <a:prstGeom prst="straightConnector1">
            <a:avLst/>
          </a:prstGeom>
          <a:noFill/>
          <a:ln w="9525" cap="flat" cmpd="sng">
            <a:solidFill>
              <a:schemeClr val="lt2"/>
            </a:solidFill>
            <a:prstDash val="solid"/>
            <a:round/>
            <a:headEnd type="oval" w="med" len="med"/>
            <a:tailEnd type="oval" w="med" len="med"/>
          </a:ln>
        </p:spPr>
      </p:cxnSp>
      <p:cxnSp>
        <p:nvCxnSpPr>
          <p:cNvPr id="421809983" name="Google Shape;85;p16"/>
          <p:cNvCxnSpPr/>
          <p:nvPr/>
        </p:nvCxnSpPr>
        <p:spPr bwMode="auto">
          <a:xfrm>
            <a:off x="4409888" y="1387096"/>
            <a:ext cx="0" cy="1781554"/>
          </a:xfrm>
          <a:prstGeom prst="straightConnector1">
            <a:avLst/>
          </a:prstGeom>
          <a:noFill/>
          <a:ln w="9525" cap="flat" cmpd="sng">
            <a:solidFill>
              <a:schemeClr val="lt2"/>
            </a:solidFill>
            <a:prstDash val="solid"/>
            <a:round/>
            <a:headEnd type="oval" w="med" len="med"/>
            <a:tailEnd type="none" w="sm" len="sm"/>
          </a:ln>
        </p:spPr>
      </p:cxn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showMasterPhAnim="0" matchingName="Timeline End" userDrawn="1">
  <p:cSld name="Timeline End">
    <p:spTree>
      <p:nvGrpSpPr>
        <p:cNvPr id="1" name=""/>
        <p:cNvGrpSpPr/>
        <p:nvPr/>
      </p:nvGrpSpPr>
      <p:grpSpPr bwMode="auto">
        <a:xfrm>
          <a:off x="0" y="0"/>
          <a:ext cx="0" cy="0"/>
          <a:chOff x="0" y="0"/>
          <a:chExt cx="0" cy="0"/>
        </a:xfrm>
      </p:grpSpPr>
      <p:cxnSp>
        <p:nvCxnSpPr>
          <p:cNvPr id="1958425399" name="Google Shape;87;p17"/>
          <p:cNvCxnSpPr/>
          <p:nvPr/>
        </p:nvCxnSpPr>
        <p:spPr bwMode="auto">
          <a:xfrm flipH="1">
            <a:off x="4409888" y="3091039"/>
            <a:ext cx="7095" cy="1588685"/>
          </a:xfrm>
          <a:prstGeom prst="straightConnector1">
            <a:avLst/>
          </a:prstGeom>
          <a:noFill/>
          <a:ln w="9525" cap="flat" cmpd="sng">
            <a:solidFill>
              <a:schemeClr val="lt2"/>
            </a:solidFill>
            <a:prstDash val="solid"/>
            <a:round/>
            <a:headEnd type="oval" w="med" len="med"/>
            <a:tailEnd type="none" w="sm" len="sm"/>
          </a:ln>
        </p:spPr>
      </p:cxnSp>
      <p:cxnSp>
        <p:nvCxnSpPr>
          <p:cNvPr id="1327944694" name="Google Shape;88;p17"/>
          <p:cNvCxnSpPr/>
          <p:nvPr/>
        </p:nvCxnSpPr>
        <p:spPr bwMode="auto">
          <a:xfrm flipH="1">
            <a:off x="4416984" y="-790835"/>
            <a:ext cx="2617" cy="1636097"/>
          </a:xfrm>
          <a:prstGeom prst="straightConnector1">
            <a:avLst/>
          </a:prstGeom>
          <a:noFill/>
          <a:ln w="9525" cap="flat" cmpd="sng">
            <a:solidFill>
              <a:schemeClr val="lt2"/>
            </a:solidFill>
            <a:prstDash val="solid"/>
            <a:round/>
            <a:headEnd type="oval" w="med" len="med"/>
            <a:tailEnd type="oval" w="med" len="med"/>
          </a:ln>
        </p:spPr>
      </p:cxnSp>
      <p:sp>
        <p:nvSpPr>
          <p:cNvPr id="809771221" name="Google Shape;89;p17"/>
          <p:cNvSpPr txBox="1">
            <a:spLocks noGrp="1"/>
          </p:cNvSpPr>
          <p:nvPr>
            <p:ph type="body" idx="1"/>
          </p:nvPr>
        </p:nvSpPr>
        <p:spPr bwMode="auto">
          <a:xfrm>
            <a:off x="4603038" y="3262019"/>
            <a:ext cx="3924268" cy="1095867"/>
          </a:xfrm>
          <a:prstGeom prst="rect">
            <a:avLst/>
          </a:prstGeom>
          <a:noFill/>
          <a:ln>
            <a:noFill/>
          </a:ln>
        </p:spPr>
        <p:txBody>
          <a:bodyPr spcFirstLastPara="1" wrap="square" lIns="0" tIns="0" rIns="0" bIns="0" anchor="t" anchorCtr="0">
            <a:noAutofit/>
          </a:bodyPr>
          <a:lstStyle>
            <a:lvl1pPr marL="457200" lvl="0" indent="-228600" algn="l">
              <a:lnSpc>
                <a:spcPct val="100000"/>
              </a:lnSpc>
              <a:spcBef>
                <a:spcPts val="0"/>
              </a:spcBef>
              <a:spcAft>
                <a:spcPts val="0"/>
              </a:spcAft>
              <a:buSzPts val="1440"/>
              <a:buFont typeface="Trebuchet MS"/>
              <a:buNone/>
              <a:defRPr sz="1800">
                <a:solidFill>
                  <a:schemeClr val="dk1"/>
                </a:solidFill>
              </a:defRPr>
            </a:lvl1pPr>
            <a:lvl2pPr marL="914400" lvl="1" indent="-320040" algn="l">
              <a:lnSpc>
                <a:spcPct val="100000"/>
              </a:lnSpc>
              <a:spcBef>
                <a:spcPts val="0"/>
              </a:spcBef>
              <a:spcAft>
                <a:spcPts val="0"/>
              </a:spcAft>
              <a:buSzPts val="1440"/>
              <a:buChar char="◻"/>
              <a:defRPr/>
            </a:lvl2pPr>
            <a:lvl3pPr marL="1371600" lvl="2" indent="-342900" algn="l">
              <a:lnSpc>
                <a:spcPct val="100000"/>
              </a:lnSpc>
              <a:spcBef>
                <a:spcPts val="0"/>
              </a:spcBef>
              <a:spcAft>
                <a:spcPts val="0"/>
              </a:spcAft>
              <a:buSzPts val="1800"/>
              <a:buChar char="&gt;"/>
              <a:defRPr/>
            </a:lvl3pPr>
            <a:lvl4pPr marL="1828800" lvl="3" indent="-342900" algn="l">
              <a:lnSpc>
                <a:spcPct val="100000"/>
              </a:lnSpc>
              <a:spcBef>
                <a:spcPts val="0"/>
              </a:spcBef>
              <a:spcAft>
                <a:spcPts val="0"/>
              </a:spcAft>
              <a:buSzPts val="1800"/>
              <a:buChar char="&gt;"/>
              <a:defRPr/>
            </a:lvl4pPr>
            <a:lvl5pPr marL="2286000" lvl="4" indent="-342900" algn="l">
              <a:lnSpc>
                <a:spcPct val="100000"/>
              </a:lnSpc>
              <a:spcBef>
                <a:spcPts val="0"/>
              </a:spcBef>
              <a:spcAft>
                <a:spcPts val="0"/>
              </a:spcAft>
              <a:buSzPts val="1800"/>
              <a:buChar char="&gt;"/>
              <a:defRPr/>
            </a:lvl5pPr>
            <a:lvl6pPr marL="2743200" lvl="5" indent="-342900" algn="l">
              <a:lnSpc>
                <a:spcPct val="100000"/>
              </a:lnSpc>
              <a:spcBef>
                <a:spcPts val="0"/>
              </a:spcBef>
              <a:spcAft>
                <a:spcPts val="0"/>
              </a:spcAft>
              <a:buClr>
                <a:schemeClr val="dk1"/>
              </a:buClr>
              <a:buSzPts val="1800"/>
              <a:buChar char="•"/>
              <a:defRPr/>
            </a:lvl6pPr>
            <a:lvl7pPr marL="3200400" lvl="6" indent="-342900" algn="l">
              <a:lnSpc>
                <a:spcPct val="100000"/>
              </a:lnSpc>
              <a:spcBef>
                <a:spcPts val="0"/>
              </a:spcBef>
              <a:spcAft>
                <a:spcPts val="0"/>
              </a:spcAft>
              <a:buClr>
                <a:schemeClr val="dk1"/>
              </a:buClr>
              <a:buSzPts val="1800"/>
              <a:buChar char="•"/>
              <a:defRPr/>
            </a:lvl7pPr>
            <a:lvl8pPr marL="3657600" lvl="7" indent="-342900" algn="l">
              <a:lnSpc>
                <a:spcPct val="100000"/>
              </a:lnSpc>
              <a:spcBef>
                <a:spcPts val="0"/>
              </a:spcBef>
              <a:spcAft>
                <a:spcPts val="0"/>
              </a:spcAft>
              <a:buClr>
                <a:schemeClr val="dk1"/>
              </a:buClr>
              <a:buSzPts val="1800"/>
              <a:buChar char="•"/>
              <a:defRPr/>
            </a:lvl8pPr>
            <a:lvl9pPr marL="4114800" lvl="8" indent="-342900" algn="l">
              <a:lnSpc>
                <a:spcPct val="100000"/>
              </a:lnSpc>
              <a:spcBef>
                <a:spcPts val="0"/>
              </a:spcBef>
              <a:spcAft>
                <a:spcPts val="0"/>
              </a:spcAft>
              <a:buClr>
                <a:schemeClr val="dk1"/>
              </a:buClr>
              <a:buSzPts val="1800"/>
              <a:buChar char="•"/>
              <a:defRPr/>
            </a:lvl9pPr>
          </a:lstStyle>
          <a:p>
            <a:pPr>
              <a:defRPr/>
            </a:pPr>
            <a:endParaRPr/>
          </a:p>
        </p:txBody>
      </p:sp>
      <p:sp>
        <p:nvSpPr>
          <p:cNvPr id="495355668" name="Google Shape;90;p17"/>
          <p:cNvSpPr txBox="1">
            <a:spLocks noGrp="1"/>
          </p:cNvSpPr>
          <p:nvPr>
            <p:ph type="body" idx="2"/>
          </p:nvPr>
        </p:nvSpPr>
        <p:spPr bwMode="auto">
          <a:xfrm>
            <a:off x="4603038" y="2632043"/>
            <a:ext cx="3924267" cy="563043"/>
          </a:xfrm>
          <a:prstGeom prst="rect">
            <a:avLst/>
          </a:prstGeom>
          <a:noFill/>
          <a:ln>
            <a:noFill/>
          </a:ln>
        </p:spPr>
        <p:txBody>
          <a:bodyPr spcFirstLastPara="1" wrap="square" lIns="0" tIns="0" rIns="0" bIns="0" anchor="b" anchorCtr="0">
            <a:noAutofit/>
          </a:bodyPr>
          <a:lstStyle>
            <a:lvl1pPr marL="457200" lvl="0" indent="-228600" algn="l">
              <a:lnSpc>
                <a:spcPct val="89285"/>
              </a:lnSpc>
              <a:spcBef>
                <a:spcPts val="0"/>
              </a:spcBef>
              <a:spcAft>
                <a:spcPts val="0"/>
              </a:spcAft>
              <a:buSzPts val="2240"/>
              <a:buFont typeface="Trebuchet MS"/>
              <a:buNone/>
              <a:defRPr sz="2800"/>
            </a:lvl1pPr>
            <a:lvl2pPr marL="914400" lvl="1" indent="-320040" algn="l">
              <a:lnSpc>
                <a:spcPct val="100000"/>
              </a:lnSpc>
              <a:spcBef>
                <a:spcPts val="0"/>
              </a:spcBef>
              <a:spcAft>
                <a:spcPts val="0"/>
              </a:spcAft>
              <a:buSzPts val="1440"/>
              <a:buChar char="◻"/>
              <a:defRPr/>
            </a:lvl2pPr>
            <a:lvl3pPr marL="1371600" lvl="2" indent="-342900" algn="l">
              <a:lnSpc>
                <a:spcPct val="100000"/>
              </a:lnSpc>
              <a:spcBef>
                <a:spcPts val="0"/>
              </a:spcBef>
              <a:spcAft>
                <a:spcPts val="0"/>
              </a:spcAft>
              <a:buSzPts val="1800"/>
              <a:buChar char="&gt;"/>
              <a:defRPr/>
            </a:lvl3pPr>
            <a:lvl4pPr marL="1828800" lvl="3" indent="-342900" algn="l">
              <a:lnSpc>
                <a:spcPct val="100000"/>
              </a:lnSpc>
              <a:spcBef>
                <a:spcPts val="0"/>
              </a:spcBef>
              <a:spcAft>
                <a:spcPts val="0"/>
              </a:spcAft>
              <a:buSzPts val="1800"/>
              <a:buChar char="&gt;"/>
              <a:defRPr/>
            </a:lvl4pPr>
            <a:lvl5pPr marL="2286000" lvl="4" indent="-342900" algn="l">
              <a:lnSpc>
                <a:spcPct val="100000"/>
              </a:lnSpc>
              <a:spcBef>
                <a:spcPts val="0"/>
              </a:spcBef>
              <a:spcAft>
                <a:spcPts val="0"/>
              </a:spcAft>
              <a:buSzPts val="1800"/>
              <a:buChar char="&gt;"/>
              <a:defRPr/>
            </a:lvl5pPr>
            <a:lvl6pPr marL="2743200" lvl="5" indent="-342900" algn="l">
              <a:lnSpc>
                <a:spcPct val="100000"/>
              </a:lnSpc>
              <a:spcBef>
                <a:spcPts val="0"/>
              </a:spcBef>
              <a:spcAft>
                <a:spcPts val="0"/>
              </a:spcAft>
              <a:buClr>
                <a:schemeClr val="dk1"/>
              </a:buClr>
              <a:buSzPts val="1800"/>
              <a:buChar char="•"/>
              <a:defRPr/>
            </a:lvl6pPr>
            <a:lvl7pPr marL="3200400" lvl="6" indent="-342900" algn="l">
              <a:lnSpc>
                <a:spcPct val="100000"/>
              </a:lnSpc>
              <a:spcBef>
                <a:spcPts val="0"/>
              </a:spcBef>
              <a:spcAft>
                <a:spcPts val="0"/>
              </a:spcAft>
              <a:buClr>
                <a:schemeClr val="dk1"/>
              </a:buClr>
              <a:buSzPts val="1800"/>
              <a:buChar char="•"/>
              <a:defRPr/>
            </a:lvl7pPr>
            <a:lvl8pPr marL="3657600" lvl="7" indent="-342900" algn="l">
              <a:lnSpc>
                <a:spcPct val="100000"/>
              </a:lnSpc>
              <a:spcBef>
                <a:spcPts val="0"/>
              </a:spcBef>
              <a:spcAft>
                <a:spcPts val="0"/>
              </a:spcAft>
              <a:buClr>
                <a:schemeClr val="dk1"/>
              </a:buClr>
              <a:buSzPts val="1800"/>
              <a:buChar char="•"/>
              <a:defRPr/>
            </a:lvl8pPr>
            <a:lvl9pPr marL="4114800" lvl="8" indent="-342900" algn="l">
              <a:lnSpc>
                <a:spcPct val="100000"/>
              </a:lnSpc>
              <a:spcBef>
                <a:spcPts val="0"/>
              </a:spcBef>
              <a:spcAft>
                <a:spcPts val="0"/>
              </a:spcAft>
              <a:buClr>
                <a:schemeClr val="dk1"/>
              </a:buClr>
              <a:buSzPts val="1800"/>
              <a:buChar char="•"/>
              <a:defRPr/>
            </a:lvl9pPr>
          </a:lstStyle>
          <a:p>
            <a:pPr>
              <a:defRPr/>
            </a:pPr>
            <a:endParaRPr/>
          </a:p>
        </p:txBody>
      </p:sp>
      <p:sp>
        <p:nvSpPr>
          <p:cNvPr id="214906276" name="Google Shape;91;p17"/>
          <p:cNvSpPr txBox="1">
            <a:spLocks noGrp="1"/>
          </p:cNvSpPr>
          <p:nvPr>
            <p:ph type="body" idx="3"/>
          </p:nvPr>
        </p:nvSpPr>
        <p:spPr bwMode="auto">
          <a:xfrm>
            <a:off x="4603038" y="1065167"/>
            <a:ext cx="3924268" cy="1095867"/>
          </a:xfrm>
          <a:prstGeom prst="rect">
            <a:avLst/>
          </a:prstGeom>
          <a:noFill/>
          <a:ln>
            <a:noFill/>
          </a:ln>
        </p:spPr>
        <p:txBody>
          <a:bodyPr spcFirstLastPara="1" wrap="square" lIns="0" tIns="0" rIns="0" bIns="0" anchor="t" anchorCtr="0">
            <a:noAutofit/>
          </a:bodyPr>
          <a:lstStyle>
            <a:lvl1pPr marL="457200" lvl="0" indent="-228600" algn="l">
              <a:lnSpc>
                <a:spcPct val="100000"/>
              </a:lnSpc>
              <a:spcBef>
                <a:spcPts val="0"/>
              </a:spcBef>
              <a:spcAft>
                <a:spcPts val="0"/>
              </a:spcAft>
              <a:buSzPts val="1440"/>
              <a:buFont typeface="Trebuchet MS"/>
              <a:buNone/>
              <a:defRPr sz="1800">
                <a:solidFill>
                  <a:schemeClr val="dk1"/>
                </a:solidFill>
              </a:defRPr>
            </a:lvl1pPr>
            <a:lvl2pPr marL="914400" lvl="1" indent="-320040" algn="l">
              <a:lnSpc>
                <a:spcPct val="100000"/>
              </a:lnSpc>
              <a:spcBef>
                <a:spcPts val="0"/>
              </a:spcBef>
              <a:spcAft>
                <a:spcPts val="0"/>
              </a:spcAft>
              <a:buSzPts val="1440"/>
              <a:buChar char="◻"/>
              <a:defRPr/>
            </a:lvl2pPr>
            <a:lvl3pPr marL="1371600" lvl="2" indent="-342900" algn="l">
              <a:lnSpc>
                <a:spcPct val="100000"/>
              </a:lnSpc>
              <a:spcBef>
                <a:spcPts val="0"/>
              </a:spcBef>
              <a:spcAft>
                <a:spcPts val="0"/>
              </a:spcAft>
              <a:buSzPts val="1800"/>
              <a:buChar char="&gt;"/>
              <a:defRPr/>
            </a:lvl3pPr>
            <a:lvl4pPr marL="1828800" lvl="3" indent="-342900" algn="l">
              <a:lnSpc>
                <a:spcPct val="100000"/>
              </a:lnSpc>
              <a:spcBef>
                <a:spcPts val="0"/>
              </a:spcBef>
              <a:spcAft>
                <a:spcPts val="0"/>
              </a:spcAft>
              <a:buSzPts val="1800"/>
              <a:buChar char="&gt;"/>
              <a:defRPr/>
            </a:lvl4pPr>
            <a:lvl5pPr marL="2286000" lvl="4" indent="-342900" algn="l">
              <a:lnSpc>
                <a:spcPct val="100000"/>
              </a:lnSpc>
              <a:spcBef>
                <a:spcPts val="0"/>
              </a:spcBef>
              <a:spcAft>
                <a:spcPts val="0"/>
              </a:spcAft>
              <a:buSzPts val="1800"/>
              <a:buChar char="&gt;"/>
              <a:defRPr/>
            </a:lvl5pPr>
            <a:lvl6pPr marL="2743200" lvl="5" indent="-342900" algn="l">
              <a:lnSpc>
                <a:spcPct val="100000"/>
              </a:lnSpc>
              <a:spcBef>
                <a:spcPts val="0"/>
              </a:spcBef>
              <a:spcAft>
                <a:spcPts val="0"/>
              </a:spcAft>
              <a:buClr>
                <a:schemeClr val="dk1"/>
              </a:buClr>
              <a:buSzPts val="1800"/>
              <a:buChar char="•"/>
              <a:defRPr/>
            </a:lvl6pPr>
            <a:lvl7pPr marL="3200400" lvl="6" indent="-342900" algn="l">
              <a:lnSpc>
                <a:spcPct val="100000"/>
              </a:lnSpc>
              <a:spcBef>
                <a:spcPts val="0"/>
              </a:spcBef>
              <a:spcAft>
                <a:spcPts val="0"/>
              </a:spcAft>
              <a:buClr>
                <a:schemeClr val="dk1"/>
              </a:buClr>
              <a:buSzPts val="1800"/>
              <a:buChar char="•"/>
              <a:defRPr/>
            </a:lvl7pPr>
            <a:lvl8pPr marL="3657600" lvl="7" indent="-342900" algn="l">
              <a:lnSpc>
                <a:spcPct val="100000"/>
              </a:lnSpc>
              <a:spcBef>
                <a:spcPts val="0"/>
              </a:spcBef>
              <a:spcAft>
                <a:spcPts val="0"/>
              </a:spcAft>
              <a:buClr>
                <a:schemeClr val="dk1"/>
              </a:buClr>
              <a:buSzPts val="1800"/>
              <a:buChar char="•"/>
              <a:defRPr/>
            </a:lvl8pPr>
            <a:lvl9pPr marL="4114800" lvl="8" indent="-342900" algn="l">
              <a:lnSpc>
                <a:spcPct val="100000"/>
              </a:lnSpc>
              <a:spcBef>
                <a:spcPts val="0"/>
              </a:spcBef>
              <a:spcAft>
                <a:spcPts val="0"/>
              </a:spcAft>
              <a:buClr>
                <a:schemeClr val="dk1"/>
              </a:buClr>
              <a:buSzPts val="1800"/>
              <a:buChar char="•"/>
              <a:defRPr/>
            </a:lvl9pPr>
          </a:lstStyle>
          <a:p>
            <a:pPr>
              <a:defRPr/>
            </a:pPr>
            <a:endParaRPr/>
          </a:p>
        </p:txBody>
      </p:sp>
      <p:sp>
        <p:nvSpPr>
          <p:cNvPr id="658723482" name="Google Shape;92;p17"/>
          <p:cNvSpPr txBox="1">
            <a:spLocks noGrp="1"/>
          </p:cNvSpPr>
          <p:nvPr>
            <p:ph type="body" idx="4"/>
          </p:nvPr>
        </p:nvSpPr>
        <p:spPr bwMode="auto">
          <a:xfrm>
            <a:off x="4603038" y="435191"/>
            <a:ext cx="3924267" cy="563043"/>
          </a:xfrm>
          <a:prstGeom prst="rect">
            <a:avLst/>
          </a:prstGeom>
          <a:noFill/>
          <a:ln>
            <a:noFill/>
          </a:ln>
        </p:spPr>
        <p:txBody>
          <a:bodyPr spcFirstLastPara="1" wrap="square" lIns="0" tIns="0" rIns="0" bIns="0" anchor="b" anchorCtr="0">
            <a:noAutofit/>
          </a:bodyPr>
          <a:lstStyle>
            <a:lvl1pPr marL="457200" lvl="0" indent="-228600" algn="l">
              <a:lnSpc>
                <a:spcPct val="89285"/>
              </a:lnSpc>
              <a:spcBef>
                <a:spcPts val="0"/>
              </a:spcBef>
              <a:spcAft>
                <a:spcPts val="0"/>
              </a:spcAft>
              <a:buSzPts val="2240"/>
              <a:buFont typeface="Trebuchet MS"/>
              <a:buNone/>
              <a:defRPr sz="2800"/>
            </a:lvl1pPr>
            <a:lvl2pPr marL="914400" lvl="1" indent="-320040" algn="l">
              <a:lnSpc>
                <a:spcPct val="100000"/>
              </a:lnSpc>
              <a:spcBef>
                <a:spcPts val="0"/>
              </a:spcBef>
              <a:spcAft>
                <a:spcPts val="0"/>
              </a:spcAft>
              <a:buSzPts val="1440"/>
              <a:buChar char="◻"/>
              <a:defRPr/>
            </a:lvl2pPr>
            <a:lvl3pPr marL="1371600" lvl="2" indent="-342900" algn="l">
              <a:lnSpc>
                <a:spcPct val="100000"/>
              </a:lnSpc>
              <a:spcBef>
                <a:spcPts val="0"/>
              </a:spcBef>
              <a:spcAft>
                <a:spcPts val="0"/>
              </a:spcAft>
              <a:buSzPts val="1800"/>
              <a:buChar char="&gt;"/>
              <a:defRPr/>
            </a:lvl3pPr>
            <a:lvl4pPr marL="1828800" lvl="3" indent="-342900" algn="l">
              <a:lnSpc>
                <a:spcPct val="100000"/>
              </a:lnSpc>
              <a:spcBef>
                <a:spcPts val="0"/>
              </a:spcBef>
              <a:spcAft>
                <a:spcPts val="0"/>
              </a:spcAft>
              <a:buSzPts val="1800"/>
              <a:buChar char="&gt;"/>
              <a:defRPr/>
            </a:lvl4pPr>
            <a:lvl5pPr marL="2286000" lvl="4" indent="-342900" algn="l">
              <a:lnSpc>
                <a:spcPct val="100000"/>
              </a:lnSpc>
              <a:spcBef>
                <a:spcPts val="0"/>
              </a:spcBef>
              <a:spcAft>
                <a:spcPts val="0"/>
              </a:spcAft>
              <a:buSzPts val="1800"/>
              <a:buChar char="&gt;"/>
              <a:defRPr/>
            </a:lvl5pPr>
            <a:lvl6pPr marL="2743200" lvl="5" indent="-342900" algn="l">
              <a:lnSpc>
                <a:spcPct val="100000"/>
              </a:lnSpc>
              <a:spcBef>
                <a:spcPts val="0"/>
              </a:spcBef>
              <a:spcAft>
                <a:spcPts val="0"/>
              </a:spcAft>
              <a:buClr>
                <a:schemeClr val="dk1"/>
              </a:buClr>
              <a:buSzPts val="1800"/>
              <a:buChar char="•"/>
              <a:defRPr/>
            </a:lvl6pPr>
            <a:lvl7pPr marL="3200400" lvl="6" indent="-342900" algn="l">
              <a:lnSpc>
                <a:spcPct val="100000"/>
              </a:lnSpc>
              <a:spcBef>
                <a:spcPts val="0"/>
              </a:spcBef>
              <a:spcAft>
                <a:spcPts val="0"/>
              </a:spcAft>
              <a:buClr>
                <a:schemeClr val="dk1"/>
              </a:buClr>
              <a:buSzPts val="1800"/>
              <a:buChar char="•"/>
              <a:defRPr/>
            </a:lvl7pPr>
            <a:lvl8pPr marL="3657600" lvl="7" indent="-342900" algn="l">
              <a:lnSpc>
                <a:spcPct val="100000"/>
              </a:lnSpc>
              <a:spcBef>
                <a:spcPts val="0"/>
              </a:spcBef>
              <a:spcAft>
                <a:spcPts val="0"/>
              </a:spcAft>
              <a:buClr>
                <a:schemeClr val="dk1"/>
              </a:buClr>
              <a:buSzPts val="1800"/>
              <a:buChar char="•"/>
              <a:defRPr/>
            </a:lvl8pPr>
            <a:lvl9pPr marL="4114800" lvl="8" indent="-342900" algn="l">
              <a:lnSpc>
                <a:spcPct val="100000"/>
              </a:lnSpc>
              <a:spcBef>
                <a:spcPts val="0"/>
              </a:spcBef>
              <a:spcAft>
                <a:spcPts val="0"/>
              </a:spcAft>
              <a:buClr>
                <a:schemeClr val="dk1"/>
              </a:buClr>
              <a:buSzPts val="1800"/>
              <a:buChar char="•"/>
              <a:defRPr/>
            </a:lvl9pPr>
          </a:lstStyle>
          <a:p>
            <a:pPr>
              <a:defRPr/>
            </a:pPr>
            <a:endParaRPr/>
          </a:p>
        </p:txBody>
      </p:sp>
      <p:sp>
        <p:nvSpPr>
          <p:cNvPr id="994243040" name="Google Shape;93;p17"/>
          <p:cNvSpPr txBox="1">
            <a:spLocks noGrp="1"/>
          </p:cNvSpPr>
          <p:nvPr>
            <p:ph type="body" idx="5"/>
          </p:nvPr>
        </p:nvSpPr>
        <p:spPr bwMode="auto">
          <a:xfrm>
            <a:off x="306657" y="2429989"/>
            <a:ext cx="3924268" cy="1095867"/>
          </a:xfrm>
          <a:prstGeom prst="rect">
            <a:avLst/>
          </a:prstGeom>
          <a:noFill/>
          <a:ln>
            <a:noFill/>
          </a:ln>
        </p:spPr>
        <p:txBody>
          <a:bodyPr spcFirstLastPara="1" wrap="square" lIns="0" tIns="0" rIns="0" bIns="0" anchor="t" anchorCtr="0">
            <a:noAutofit/>
          </a:bodyPr>
          <a:lstStyle>
            <a:lvl1pPr marL="457200" lvl="0" indent="-228600" algn="r">
              <a:lnSpc>
                <a:spcPct val="100000"/>
              </a:lnSpc>
              <a:spcBef>
                <a:spcPts val="0"/>
              </a:spcBef>
              <a:spcAft>
                <a:spcPts val="0"/>
              </a:spcAft>
              <a:buSzPts val="1440"/>
              <a:buFont typeface="Trebuchet MS"/>
              <a:buNone/>
              <a:defRPr sz="1800">
                <a:solidFill>
                  <a:schemeClr val="dk1"/>
                </a:solidFill>
              </a:defRPr>
            </a:lvl1pPr>
            <a:lvl2pPr marL="914400" lvl="1" indent="-320040" algn="l">
              <a:lnSpc>
                <a:spcPct val="100000"/>
              </a:lnSpc>
              <a:spcBef>
                <a:spcPts val="0"/>
              </a:spcBef>
              <a:spcAft>
                <a:spcPts val="0"/>
              </a:spcAft>
              <a:buSzPts val="1440"/>
              <a:buChar char="◻"/>
              <a:defRPr/>
            </a:lvl2pPr>
            <a:lvl3pPr marL="1371600" lvl="2" indent="-342900" algn="l">
              <a:lnSpc>
                <a:spcPct val="100000"/>
              </a:lnSpc>
              <a:spcBef>
                <a:spcPts val="0"/>
              </a:spcBef>
              <a:spcAft>
                <a:spcPts val="0"/>
              </a:spcAft>
              <a:buSzPts val="1800"/>
              <a:buChar char="&gt;"/>
              <a:defRPr/>
            </a:lvl3pPr>
            <a:lvl4pPr marL="1828800" lvl="3" indent="-342900" algn="l">
              <a:lnSpc>
                <a:spcPct val="100000"/>
              </a:lnSpc>
              <a:spcBef>
                <a:spcPts val="0"/>
              </a:spcBef>
              <a:spcAft>
                <a:spcPts val="0"/>
              </a:spcAft>
              <a:buSzPts val="1800"/>
              <a:buChar char="&gt;"/>
              <a:defRPr/>
            </a:lvl4pPr>
            <a:lvl5pPr marL="2286000" lvl="4" indent="-342900" algn="l">
              <a:lnSpc>
                <a:spcPct val="100000"/>
              </a:lnSpc>
              <a:spcBef>
                <a:spcPts val="0"/>
              </a:spcBef>
              <a:spcAft>
                <a:spcPts val="0"/>
              </a:spcAft>
              <a:buSzPts val="1800"/>
              <a:buChar char="&gt;"/>
              <a:defRPr/>
            </a:lvl5pPr>
            <a:lvl6pPr marL="2743200" lvl="5" indent="-342900" algn="l">
              <a:lnSpc>
                <a:spcPct val="100000"/>
              </a:lnSpc>
              <a:spcBef>
                <a:spcPts val="0"/>
              </a:spcBef>
              <a:spcAft>
                <a:spcPts val="0"/>
              </a:spcAft>
              <a:buClr>
                <a:schemeClr val="dk1"/>
              </a:buClr>
              <a:buSzPts val="1800"/>
              <a:buChar char="•"/>
              <a:defRPr/>
            </a:lvl6pPr>
            <a:lvl7pPr marL="3200400" lvl="6" indent="-342900" algn="l">
              <a:lnSpc>
                <a:spcPct val="100000"/>
              </a:lnSpc>
              <a:spcBef>
                <a:spcPts val="0"/>
              </a:spcBef>
              <a:spcAft>
                <a:spcPts val="0"/>
              </a:spcAft>
              <a:buClr>
                <a:schemeClr val="dk1"/>
              </a:buClr>
              <a:buSzPts val="1800"/>
              <a:buChar char="•"/>
              <a:defRPr/>
            </a:lvl7pPr>
            <a:lvl8pPr marL="3657600" lvl="7" indent="-342900" algn="l">
              <a:lnSpc>
                <a:spcPct val="100000"/>
              </a:lnSpc>
              <a:spcBef>
                <a:spcPts val="0"/>
              </a:spcBef>
              <a:spcAft>
                <a:spcPts val="0"/>
              </a:spcAft>
              <a:buClr>
                <a:schemeClr val="dk1"/>
              </a:buClr>
              <a:buSzPts val="1800"/>
              <a:buChar char="•"/>
              <a:defRPr/>
            </a:lvl8pPr>
            <a:lvl9pPr marL="4114800" lvl="8" indent="-342900" algn="l">
              <a:lnSpc>
                <a:spcPct val="100000"/>
              </a:lnSpc>
              <a:spcBef>
                <a:spcPts val="0"/>
              </a:spcBef>
              <a:spcAft>
                <a:spcPts val="0"/>
              </a:spcAft>
              <a:buClr>
                <a:schemeClr val="dk1"/>
              </a:buClr>
              <a:buSzPts val="1800"/>
              <a:buChar char="•"/>
              <a:defRPr/>
            </a:lvl9pPr>
          </a:lstStyle>
          <a:p>
            <a:pPr>
              <a:defRPr/>
            </a:pPr>
            <a:endParaRPr/>
          </a:p>
        </p:txBody>
      </p:sp>
      <p:sp>
        <p:nvSpPr>
          <p:cNvPr id="433328189" name="Google Shape;94;p17"/>
          <p:cNvSpPr txBox="1">
            <a:spLocks noGrp="1"/>
          </p:cNvSpPr>
          <p:nvPr>
            <p:ph type="body" idx="6"/>
          </p:nvPr>
        </p:nvSpPr>
        <p:spPr bwMode="auto">
          <a:xfrm>
            <a:off x="306658" y="1800013"/>
            <a:ext cx="3924267" cy="563043"/>
          </a:xfrm>
          <a:prstGeom prst="rect">
            <a:avLst/>
          </a:prstGeom>
          <a:noFill/>
          <a:ln>
            <a:noFill/>
          </a:ln>
        </p:spPr>
        <p:txBody>
          <a:bodyPr spcFirstLastPara="1" wrap="square" lIns="0" tIns="0" rIns="0" bIns="0" anchor="b" anchorCtr="0">
            <a:noAutofit/>
          </a:bodyPr>
          <a:lstStyle>
            <a:lvl1pPr marL="457200" lvl="0" indent="-228600" algn="r">
              <a:lnSpc>
                <a:spcPct val="89285"/>
              </a:lnSpc>
              <a:spcBef>
                <a:spcPts val="0"/>
              </a:spcBef>
              <a:spcAft>
                <a:spcPts val="0"/>
              </a:spcAft>
              <a:buSzPts val="2240"/>
              <a:buFont typeface="Trebuchet MS"/>
              <a:buNone/>
              <a:defRPr sz="2800"/>
            </a:lvl1pPr>
            <a:lvl2pPr marL="914400" lvl="1" indent="-320040" algn="l">
              <a:lnSpc>
                <a:spcPct val="100000"/>
              </a:lnSpc>
              <a:spcBef>
                <a:spcPts val="0"/>
              </a:spcBef>
              <a:spcAft>
                <a:spcPts val="0"/>
              </a:spcAft>
              <a:buSzPts val="1440"/>
              <a:buChar char="◻"/>
              <a:defRPr/>
            </a:lvl2pPr>
            <a:lvl3pPr marL="1371600" lvl="2" indent="-342900" algn="l">
              <a:lnSpc>
                <a:spcPct val="100000"/>
              </a:lnSpc>
              <a:spcBef>
                <a:spcPts val="0"/>
              </a:spcBef>
              <a:spcAft>
                <a:spcPts val="0"/>
              </a:spcAft>
              <a:buSzPts val="1800"/>
              <a:buChar char="&gt;"/>
              <a:defRPr/>
            </a:lvl3pPr>
            <a:lvl4pPr marL="1828800" lvl="3" indent="-342900" algn="l">
              <a:lnSpc>
                <a:spcPct val="100000"/>
              </a:lnSpc>
              <a:spcBef>
                <a:spcPts val="0"/>
              </a:spcBef>
              <a:spcAft>
                <a:spcPts val="0"/>
              </a:spcAft>
              <a:buSzPts val="1800"/>
              <a:buChar char="&gt;"/>
              <a:defRPr/>
            </a:lvl4pPr>
            <a:lvl5pPr marL="2286000" lvl="4" indent="-342900" algn="l">
              <a:lnSpc>
                <a:spcPct val="100000"/>
              </a:lnSpc>
              <a:spcBef>
                <a:spcPts val="0"/>
              </a:spcBef>
              <a:spcAft>
                <a:spcPts val="0"/>
              </a:spcAft>
              <a:buSzPts val="1800"/>
              <a:buChar char="&gt;"/>
              <a:defRPr/>
            </a:lvl5pPr>
            <a:lvl6pPr marL="2743200" lvl="5" indent="-342900" algn="l">
              <a:lnSpc>
                <a:spcPct val="100000"/>
              </a:lnSpc>
              <a:spcBef>
                <a:spcPts val="0"/>
              </a:spcBef>
              <a:spcAft>
                <a:spcPts val="0"/>
              </a:spcAft>
              <a:buClr>
                <a:schemeClr val="dk1"/>
              </a:buClr>
              <a:buSzPts val="1800"/>
              <a:buChar char="•"/>
              <a:defRPr/>
            </a:lvl6pPr>
            <a:lvl7pPr marL="3200400" lvl="6" indent="-342900" algn="l">
              <a:lnSpc>
                <a:spcPct val="100000"/>
              </a:lnSpc>
              <a:spcBef>
                <a:spcPts val="0"/>
              </a:spcBef>
              <a:spcAft>
                <a:spcPts val="0"/>
              </a:spcAft>
              <a:buClr>
                <a:schemeClr val="dk1"/>
              </a:buClr>
              <a:buSzPts val="1800"/>
              <a:buChar char="•"/>
              <a:defRPr/>
            </a:lvl7pPr>
            <a:lvl8pPr marL="3657600" lvl="7" indent="-342900" algn="l">
              <a:lnSpc>
                <a:spcPct val="100000"/>
              </a:lnSpc>
              <a:spcBef>
                <a:spcPts val="0"/>
              </a:spcBef>
              <a:spcAft>
                <a:spcPts val="0"/>
              </a:spcAft>
              <a:buClr>
                <a:schemeClr val="dk1"/>
              </a:buClr>
              <a:buSzPts val="1800"/>
              <a:buChar char="•"/>
              <a:defRPr/>
            </a:lvl8pPr>
            <a:lvl9pPr marL="4114800" lvl="8" indent="-342900" algn="l">
              <a:lnSpc>
                <a:spcPct val="100000"/>
              </a:lnSpc>
              <a:spcBef>
                <a:spcPts val="0"/>
              </a:spcBef>
              <a:spcAft>
                <a:spcPts val="0"/>
              </a:spcAft>
              <a:buClr>
                <a:schemeClr val="dk1"/>
              </a:buClr>
              <a:buSzPts val="1800"/>
              <a:buChar char="•"/>
              <a:defRPr/>
            </a:lvl9pPr>
          </a:lstStyle>
          <a:p>
            <a:pPr>
              <a:defRPr/>
            </a:pPr>
            <a:endParaRPr/>
          </a:p>
        </p:txBody>
      </p:sp>
      <p:cxnSp>
        <p:nvCxnSpPr>
          <p:cNvPr id="930147992" name="Google Shape;95;p17"/>
          <p:cNvCxnSpPr/>
          <p:nvPr/>
        </p:nvCxnSpPr>
        <p:spPr bwMode="auto">
          <a:xfrm>
            <a:off x="4409888" y="1387096"/>
            <a:ext cx="0" cy="1360714"/>
          </a:xfrm>
          <a:prstGeom prst="straightConnector1">
            <a:avLst/>
          </a:prstGeom>
          <a:noFill/>
          <a:ln w="9525" cap="flat" cmpd="sng">
            <a:solidFill>
              <a:schemeClr val="lt2"/>
            </a:solidFill>
            <a:prstDash val="solid"/>
            <a:round/>
            <a:headEnd type="oval" w="med" len="med"/>
            <a:tailEnd type="none" w="sm" len="sm"/>
          </a:ln>
        </p:spPr>
      </p:cxnSp>
      <p:sp>
        <p:nvSpPr>
          <p:cNvPr id="1325194502" name="Google Shape;96;p17"/>
          <p:cNvSpPr/>
          <p:nvPr/>
        </p:nvSpPr>
        <p:spPr bwMode="auto">
          <a:xfrm rot="-2175147">
            <a:off x="4075828" y="4576080"/>
            <a:ext cx="922819" cy="564693"/>
          </a:xfrm>
          <a:custGeom>
            <a:avLst/>
            <a:gdLst/>
            <a:ahLst/>
            <a:cxnLst/>
            <a:rect l="l" t="t" r="r" b="b"/>
            <a:pathLst>
              <a:path w="1979" h="1210" extrusionOk="0">
                <a:moveTo>
                  <a:pt x="1906" y="486"/>
                </a:moveTo>
                <a:cubicBezTo>
                  <a:pt x="1873" y="491"/>
                  <a:pt x="1850" y="521"/>
                  <a:pt x="1855" y="554"/>
                </a:cubicBezTo>
                <a:cubicBezTo>
                  <a:pt x="1857" y="566"/>
                  <a:pt x="1862" y="577"/>
                  <a:pt x="1869" y="585"/>
                </a:cubicBezTo>
                <a:lnTo>
                  <a:pt x="1685" y="789"/>
                </a:lnTo>
                <a:cubicBezTo>
                  <a:pt x="1684" y="788"/>
                  <a:pt x="1682" y="787"/>
                  <a:pt x="1681" y="786"/>
                </a:cubicBezTo>
                <a:cubicBezTo>
                  <a:pt x="1663" y="773"/>
                  <a:pt x="1641" y="769"/>
                  <a:pt x="1620" y="772"/>
                </a:cubicBezTo>
                <a:cubicBezTo>
                  <a:pt x="1602" y="776"/>
                  <a:pt x="1586" y="785"/>
                  <a:pt x="1574" y="799"/>
                </a:cubicBezTo>
                <a:lnTo>
                  <a:pt x="1078" y="425"/>
                </a:lnTo>
                <a:cubicBezTo>
                  <a:pt x="1121" y="366"/>
                  <a:pt x="1137" y="288"/>
                  <a:pt x="1113" y="212"/>
                </a:cubicBezTo>
                <a:cubicBezTo>
                  <a:pt x="1074" y="84"/>
                  <a:pt x="938" y="12"/>
                  <a:pt x="810" y="52"/>
                </a:cubicBezTo>
                <a:cubicBezTo>
                  <a:pt x="728" y="77"/>
                  <a:pt x="669" y="142"/>
                  <a:pt x="648" y="220"/>
                </a:cubicBezTo>
                <a:lnTo>
                  <a:pt x="149" y="89"/>
                </a:lnTo>
                <a:cubicBezTo>
                  <a:pt x="150" y="83"/>
                  <a:pt x="151" y="78"/>
                  <a:pt x="150" y="72"/>
                </a:cubicBezTo>
                <a:cubicBezTo>
                  <a:pt x="147" y="31"/>
                  <a:pt x="112" y="0"/>
                  <a:pt x="71" y="3"/>
                </a:cubicBezTo>
                <a:cubicBezTo>
                  <a:pt x="31" y="6"/>
                  <a:pt x="0" y="41"/>
                  <a:pt x="3" y="82"/>
                </a:cubicBezTo>
                <a:cubicBezTo>
                  <a:pt x="5" y="123"/>
                  <a:pt x="41" y="153"/>
                  <a:pt x="81" y="151"/>
                </a:cubicBezTo>
                <a:cubicBezTo>
                  <a:pt x="85" y="151"/>
                  <a:pt x="87" y="150"/>
                  <a:pt x="90" y="149"/>
                </a:cubicBezTo>
                <a:lnTo>
                  <a:pt x="165" y="401"/>
                </a:lnTo>
                <a:cubicBezTo>
                  <a:pt x="163" y="402"/>
                  <a:pt x="160" y="403"/>
                  <a:pt x="158" y="405"/>
                </a:cubicBezTo>
                <a:cubicBezTo>
                  <a:pt x="129" y="422"/>
                  <a:pt x="120" y="459"/>
                  <a:pt x="138" y="488"/>
                </a:cubicBezTo>
                <a:cubicBezTo>
                  <a:pt x="155" y="516"/>
                  <a:pt x="192" y="525"/>
                  <a:pt x="220" y="508"/>
                </a:cubicBezTo>
                <a:cubicBezTo>
                  <a:pt x="249" y="490"/>
                  <a:pt x="258" y="453"/>
                  <a:pt x="241" y="425"/>
                </a:cubicBezTo>
                <a:cubicBezTo>
                  <a:pt x="227" y="403"/>
                  <a:pt x="203" y="393"/>
                  <a:pt x="179" y="397"/>
                </a:cubicBezTo>
                <a:lnTo>
                  <a:pt x="104" y="145"/>
                </a:lnTo>
                <a:cubicBezTo>
                  <a:pt x="123" y="137"/>
                  <a:pt x="139" y="122"/>
                  <a:pt x="146" y="103"/>
                </a:cubicBezTo>
                <a:lnTo>
                  <a:pt x="644" y="233"/>
                </a:lnTo>
                <a:cubicBezTo>
                  <a:pt x="636" y="273"/>
                  <a:pt x="637" y="314"/>
                  <a:pt x="650" y="355"/>
                </a:cubicBezTo>
                <a:cubicBezTo>
                  <a:pt x="689" y="483"/>
                  <a:pt x="825" y="555"/>
                  <a:pt x="953" y="516"/>
                </a:cubicBezTo>
                <a:cubicBezTo>
                  <a:pt x="1001" y="501"/>
                  <a:pt x="1041" y="473"/>
                  <a:pt x="1070" y="437"/>
                </a:cubicBezTo>
                <a:lnTo>
                  <a:pt x="1565" y="811"/>
                </a:lnTo>
                <a:cubicBezTo>
                  <a:pt x="1543" y="847"/>
                  <a:pt x="1553" y="894"/>
                  <a:pt x="1588" y="919"/>
                </a:cubicBezTo>
                <a:cubicBezTo>
                  <a:pt x="1606" y="931"/>
                  <a:pt x="1628" y="936"/>
                  <a:pt x="1649" y="932"/>
                </a:cubicBezTo>
                <a:lnTo>
                  <a:pt x="1650" y="932"/>
                </a:lnTo>
                <a:lnTo>
                  <a:pt x="1696" y="1086"/>
                </a:lnTo>
                <a:cubicBezTo>
                  <a:pt x="1682" y="1092"/>
                  <a:pt x="1671" y="1102"/>
                  <a:pt x="1664" y="1117"/>
                </a:cubicBezTo>
                <a:cubicBezTo>
                  <a:pt x="1651" y="1147"/>
                  <a:pt x="1665" y="1183"/>
                  <a:pt x="1695" y="1196"/>
                </a:cubicBezTo>
                <a:cubicBezTo>
                  <a:pt x="1725" y="1210"/>
                  <a:pt x="1761" y="1196"/>
                  <a:pt x="1775" y="1166"/>
                </a:cubicBezTo>
                <a:cubicBezTo>
                  <a:pt x="1788" y="1135"/>
                  <a:pt x="1774" y="1100"/>
                  <a:pt x="1744" y="1086"/>
                </a:cubicBezTo>
                <a:cubicBezTo>
                  <a:pt x="1733" y="1081"/>
                  <a:pt x="1721" y="1080"/>
                  <a:pt x="1709" y="1082"/>
                </a:cubicBezTo>
                <a:lnTo>
                  <a:pt x="1664" y="928"/>
                </a:lnTo>
                <a:cubicBezTo>
                  <a:pt x="1679" y="922"/>
                  <a:pt x="1692" y="912"/>
                  <a:pt x="1701" y="899"/>
                </a:cubicBezTo>
                <a:lnTo>
                  <a:pt x="1704" y="895"/>
                </a:lnTo>
                <a:cubicBezTo>
                  <a:pt x="1723" y="864"/>
                  <a:pt x="1718" y="826"/>
                  <a:pt x="1696" y="799"/>
                </a:cubicBezTo>
                <a:lnTo>
                  <a:pt x="1880" y="595"/>
                </a:lnTo>
                <a:cubicBezTo>
                  <a:pt x="1892" y="603"/>
                  <a:pt x="1907" y="608"/>
                  <a:pt x="1923" y="606"/>
                </a:cubicBezTo>
                <a:cubicBezTo>
                  <a:pt x="1956" y="601"/>
                  <a:pt x="1979" y="570"/>
                  <a:pt x="1974" y="538"/>
                </a:cubicBezTo>
                <a:cubicBezTo>
                  <a:pt x="1970" y="505"/>
                  <a:pt x="1939" y="481"/>
                  <a:pt x="1906" y="486"/>
                </a:cubicBezTo>
                <a:close/>
                <a:moveTo>
                  <a:pt x="1689" y="890"/>
                </a:moveTo>
                <a:cubicBezTo>
                  <a:pt x="1679" y="905"/>
                  <a:pt x="1664" y="915"/>
                  <a:pt x="1646" y="918"/>
                </a:cubicBezTo>
                <a:cubicBezTo>
                  <a:pt x="1629" y="921"/>
                  <a:pt x="1611" y="917"/>
                  <a:pt x="1597" y="907"/>
                </a:cubicBezTo>
                <a:cubicBezTo>
                  <a:pt x="1567" y="887"/>
                  <a:pt x="1559" y="847"/>
                  <a:pt x="1578" y="817"/>
                </a:cubicBezTo>
                <a:lnTo>
                  <a:pt x="1580" y="814"/>
                </a:lnTo>
                <a:cubicBezTo>
                  <a:pt x="1590" y="800"/>
                  <a:pt x="1605" y="790"/>
                  <a:pt x="1623" y="787"/>
                </a:cubicBezTo>
                <a:cubicBezTo>
                  <a:pt x="1640" y="783"/>
                  <a:pt x="1658" y="787"/>
                  <a:pt x="1673" y="798"/>
                </a:cubicBezTo>
                <a:cubicBezTo>
                  <a:pt x="1703" y="818"/>
                  <a:pt x="1711" y="860"/>
                  <a:pt x="1689" y="890"/>
                </a:cubicBezTo>
              </a:path>
            </a:pathLst>
          </a:custGeom>
          <a:solidFill>
            <a:schemeClr val="lt2"/>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500"/>
              <a:buFont typeface="Arial"/>
              <a:buNone/>
              <a:defRPr/>
            </a:pPr>
            <a:endParaRPr sz="1500" b="0" i="0" u="none" strike="noStrike" cap="none">
              <a:solidFill>
                <a:schemeClr val="dk1"/>
              </a:solidFill>
              <a:latin typeface="Trebuchet MS"/>
              <a:ea typeface="Trebuchet MS"/>
              <a:cs typeface="Trebuchet MS"/>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PhAnim="0" matchingName="Light grey background with page count" userDrawn="1">
  <p:cSld name="Light grey background with page count">
    <p:bg>
      <p:bgPr>
        <a:solidFill>
          <a:srgbClr val="E6E6E6"/>
        </a:solidFill>
        <a:effectLst/>
      </p:bgPr>
    </p:bg>
    <p:spTree>
      <p:nvGrpSpPr>
        <p:cNvPr id="1" name=""/>
        <p:cNvGrpSpPr/>
        <p:nvPr/>
      </p:nvGrpSpPr>
      <p:grpSpPr bwMode="auto">
        <a:xfrm>
          <a:off x="0" y="0"/>
          <a:ext cx="0" cy="0"/>
          <a:chOff x="0" y="0"/>
          <a:chExt cx="0" cy="0"/>
        </a:xfrm>
      </p:grpSpPr>
      <p:sp>
        <p:nvSpPr>
          <p:cNvPr id="1749778648" name="Google Shape;98;p18"/>
          <p:cNvSpPr/>
          <p:nvPr/>
        </p:nvSpPr>
        <p:spPr bwMode="auto">
          <a:xfrm>
            <a:off x="8082643" y="3788229"/>
            <a:ext cx="1632857" cy="1494064"/>
          </a:xfrm>
          <a:prstGeom prst="rect">
            <a:avLst/>
          </a:prstGeom>
          <a:no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500"/>
              <a:buFont typeface="Arial"/>
              <a:buNone/>
              <a:defRPr/>
            </a:pPr>
            <a:endParaRPr sz="1500" b="0" i="0" u="none" strike="noStrike" cap="none">
              <a:solidFill>
                <a:schemeClr val="lt1"/>
              </a:solidFill>
              <a:latin typeface="Trebuchet MS"/>
              <a:ea typeface="Trebuchet MS"/>
              <a:cs typeface="Trebuchet MS"/>
            </a:endParaRPr>
          </a:p>
        </p:txBody>
      </p:sp>
      <p:sp>
        <p:nvSpPr>
          <p:cNvPr id="1510780805" name="Google Shape;99;p18"/>
          <p:cNvSpPr txBox="1">
            <a:spLocks noGrp="1"/>
          </p:cNvSpPr>
          <p:nvPr>
            <p:ph type="title"/>
          </p:nvPr>
        </p:nvSpPr>
        <p:spPr bwMode="auto">
          <a:xfrm>
            <a:off x="-4761" y="175419"/>
            <a:ext cx="6596948" cy="514505"/>
          </a:xfrm>
          <a:prstGeom prst="rect">
            <a:avLst/>
          </a:prstGeom>
          <a:noFill/>
          <a:ln>
            <a:noFill/>
          </a:ln>
        </p:spPr>
        <p:txBody>
          <a:bodyPr spcFirstLastPara="1" wrap="square" lIns="91425" tIns="45700" rIns="91425" bIns="45700" anchor="ctr" anchorCtr="0">
            <a:normAutofit/>
          </a:bodyPr>
          <a:lstStyle>
            <a:lvl1pPr lvl="0" algn="l">
              <a:lnSpc>
                <a:spcPct val="100000"/>
              </a:lnSpc>
              <a:spcBef>
                <a:spcPts val="0"/>
              </a:spcBef>
              <a:spcAft>
                <a:spcPts val="0"/>
              </a:spcAft>
              <a:buClr>
                <a:schemeClr val="dk1"/>
              </a:buClr>
              <a:buSzPts val="2800"/>
              <a:buFont typeface="Trebuchet MS"/>
              <a:buNone/>
              <a:defRPr>
                <a:solidFill>
                  <a:schemeClr val="dk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pPr>
              <a:defRPr/>
            </a:pPr>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PhAnim="0" matchingName="Darker grey background/empty" userDrawn="1">
  <p:cSld name="Darker grey background/empty">
    <p:bg>
      <p:bgPr>
        <a:solidFill>
          <a:srgbClr val="C8D3D8"/>
        </a:solidFill>
        <a:effectLst/>
      </p:bgPr>
    </p:bg>
    <p:spTree>
      <p:nvGrpSpPr>
        <p:cNvPr id="1" name=""/>
        <p:cNvGrpSpPr/>
        <p:nvPr/>
      </p:nvGrpSpPr>
      <p:grpSpPr bwMode="auto">
        <a:xfrm>
          <a:off x="0" y="0"/>
          <a:ext cx="0" cy="0"/>
          <a:chOff x="0" y="0"/>
          <a:chExt cx="0" cy="0"/>
        </a:xfrm>
      </p:grpSpPr>
      <p:sp>
        <p:nvSpPr>
          <p:cNvPr id="1240759419" name="Google Shape;101;p19"/>
          <p:cNvSpPr/>
          <p:nvPr/>
        </p:nvSpPr>
        <p:spPr bwMode="auto">
          <a:xfrm>
            <a:off x="8082643" y="3788229"/>
            <a:ext cx="1632857" cy="1494064"/>
          </a:xfrm>
          <a:prstGeom prst="rect">
            <a:avLst/>
          </a:prstGeom>
          <a:no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500"/>
              <a:buFont typeface="Arial"/>
              <a:buNone/>
              <a:defRPr/>
            </a:pPr>
            <a:endParaRPr sz="1500" b="0" i="0" u="none" strike="noStrike" cap="none">
              <a:solidFill>
                <a:schemeClr val="lt1"/>
              </a:solidFill>
              <a:latin typeface="Trebuchet MS"/>
              <a:ea typeface="Trebuchet MS"/>
              <a:cs typeface="Trebuchet MS"/>
            </a:endParaRPr>
          </a:p>
        </p:txBody>
      </p:sp>
      <p:sp>
        <p:nvSpPr>
          <p:cNvPr id="1923786645" name="Google Shape;102;p19"/>
          <p:cNvSpPr/>
          <p:nvPr/>
        </p:nvSpPr>
        <p:spPr bwMode="auto">
          <a:xfrm>
            <a:off x="8357616" y="4681728"/>
            <a:ext cx="457200" cy="219456"/>
          </a:xfrm>
          <a:prstGeom prst="rect">
            <a:avLst/>
          </a:prstGeom>
          <a:no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500"/>
              <a:buFont typeface="Arial"/>
              <a:buNone/>
              <a:defRPr/>
            </a:pPr>
            <a:endParaRPr sz="1500" b="0" i="0" u="none" strike="noStrike" cap="none">
              <a:solidFill>
                <a:schemeClr val="lt1"/>
              </a:solidFill>
              <a:latin typeface="Trebuchet MS"/>
              <a:ea typeface="Trebuchet MS"/>
              <a:cs typeface="Trebuchet MS"/>
            </a:endParaRPr>
          </a:p>
        </p:txBody>
      </p:sp>
    </p:spTree>
    <p:extLst>
      <p:ext uri="{BB962C8B-B14F-4D97-AF65-F5344CB8AC3E}">
        <p14:creationId xmlns:p14="http://schemas.microsoft.com/office/powerpoint/2010/main" val="2475339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
        <p:cNvGrpSpPr/>
        <p:nvPr/>
      </p:nvGrpSpPr>
      <p:grpSpPr bwMode="auto">
        <a:xfrm>
          <a:off x="0" y="0"/>
          <a:ext cx="0" cy="0"/>
          <a:chOff x="0" y="0"/>
          <a:chExt cx="0" cy="0"/>
        </a:xfrm>
      </p:grpSpPr>
      <p:sp>
        <p:nvSpPr>
          <p:cNvPr id="779947190" name="Google Shape;10;p5"/>
          <p:cNvSpPr/>
          <p:nvPr/>
        </p:nvSpPr>
        <p:spPr bwMode="auto">
          <a:xfrm rot="1328560">
            <a:off x="8492289" y="4013863"/>
            <a:ext cx="966584" cy="1146378"/>
          </a:xfrm>
          <a:custGeom>
            <a:avLst/>
            <a:gdLst/>
            <a:ahLst/>
            <a:cxnLst/>
            <a:rect l="l" t="t" r="r" b="b"/>
            <a:pathLst>
              <a:path w="1384" h="1640" extrusionOk="0">
                <a:moveTo>
                  <a:pt x="755" y="18"/>
                </a:moveTo>
                <a:cubicBezTo>
                  <a:pt x="727" y="36"/>
                  <a:pt x="719" y="73"/>
                  <a:pt x="737" y="101"/>
                </a:cubicBezTo>
                <a:cubicBezTo>
                  <a:pt x="748" y="119"/>
                  <a:pt x="767" y="129"/>
                  <a:pt x="787" y="129"/>
                </a:cubicBezTo>
                <a:lnTo>
                  <a:pt x="839" y="585"/>
                </a:lnTo>
                <a:cubicBezTo>
                  <a:pt x="819" y="590"/>
                  <a:pt x="800" y="602"/>
                  <a:pt x="789" y="621"/>
                </a:cubicBezTo>
                <a:cubicBezTo>
                  <a:pt x="784" y="629"/>
                  <a:pt x="780" y="639"/>
                  <a:pt x="778" y="648"/>
                </a:cubicBezTo>
                <a:cubicBezTo>
                  <a:pt x="773" y="676"/>
                  <a:pt x="782" y="702"/>
                  <a:pt x="800" y="721"/>
                </a:cubicBezTo>
                <a:lnTo>
                  <a:pt x="463" y="1105"/>
                </a:lnTo>
                <a:cubicBezTo>
                  <a:pt x="396" y="1060"/>
                  <a:pt x="310" y="1044"/>
                  <a:pt x="227" y="1069"/>
                </a:cubicBezTo>
                <a:cubicBezTo>
                  <a:pt x="82" y="1114"/>
                  <a:pt x="0" y="1268"/>
                  <a:pt x="45" y="1413"/>
                </a:cubicBezTo>
                <a:cubicBezTo>
                  <a:pt x="90" y="1559"/>
                  <a:pt x="244" y="1640"/>
                  <a:pt x="389" y="1595"/>
                </a:cubicBezTo>
                <a:cubicBezTo>
                  <a:pt x="535" y="1551"/>
                  <a:pt x="616" y="1396"/>
                  <a:pt x="571" y="1251"/>
                </a:cubicBezTo>
                <a:cubicBezTo>
                  <a:pt x="554" y="1194"/>
                  <a:pt x="519" y="1147"/>
                  <a:pt x="475" y="1114"/>
                </a:cubicBezTo>
                <a:lnTo>
                  <a:pt x="811" y="730"/>
                </a:lnTo>
                <a:cubicBezTo>
                  <a:pt x="820" y="736"/>
                  <a:pt x="831" y="741"/>
                  <a:pt x="843" y="743"/>
                </a:cubicBezTo>
                <a:cubicBezTo>
                  <a:pt x="876" y="749"/>
                  <a:pt x="909" y="735"/>
                  <a:pt x="927" y="706"/>
                </a:cubicBezTo>
                <a:cubicBezTo>
                  <a:pt x="932" y="698"/>
                  <a:pt x="936" y="688"/>
                  <a:pt x="938" y="679"/>
                </a:cubicBezTo>
                <a:cubicBezTo>
                  <a:pt x="939" y="673"/>
                  <a:pt x="939" y="668"/>
                  <a:pt x="939" y="662"/>
                </a:cubicBezTo>
                <a:lnTo>
                  <a:pt x="1259" y="583"/>
                </a:lnTo>
                <a:cubicBezTo>
                  <a:pt x="1261" y="587"/>
                  <a:pt x="1263" y="591"/>
                  <a:pt x="1265" y="594"/>
                </a:cubicBezTo>
                <a:cubicBezTo>
                  <a:pt x="1283" y="622"/>
                  <a:pt x="1320" y="631"/>
                  <a:pt x="1348" y="613"/>
                </a:cubicBezTo>
                <a:cubicBezTo>
                  <a:pt x="1376" y="595"/>
                  <a:pt x="1384" y="558"/>
                  <a:pt x="1367" y="530"/>
                </a:cubicBezTo>
                <a:cubicBezTo>
                  <a:pt x="1349" y="501"/>
                  <a:pt x="1311" y="493"/>
                  <a:pt x="1283" y="511"/>
                </a:cubicBezTo>
                <a:cubicBezTo>
                  <a:pt x="1263" y="524"/>
                  <a:pt x="1253" y="547"/>
                  <a:pt x="1256" y="569"/>
                </a:cubicBezTo>
                <a:lnTo>
                  <a:pt x="937" y="648"/>
                </a:lnTo>
                <a:cubicBezTo>
                  <a:pt x="935" y="637"/>
                  <a:pt x="931" y="627"/>
                  <a:pt x="925" y="618"/>
                </a:cubicBezTo>
                <a:cubicBezTo>
                  <a:pt x="913" y="600"/>
                  <a:pt x="894" y="588"/>
                  <a:pt x="873" y="584"/>
                </a:cubicBezTo>
                <a:cubicBezTo>
                  <a:pt x="866" y="583"/>
                  <a:pt x="860" y="582"/>
                  <a:pt x="853" y="583"/>
                </a:cubicBezTo>
                <a:lnTo>
                  <a:pt x="801" y="127"/>
                </a:lnTo>
                <a:cubicBezTo>
                  <a:pt x="808" y="126"/>
                  <a:pt x="814" y="123"/>
                  <a:pt x="820" y="120"/>
                </a:cubicBezTo>
                <a:cubicBezTo>
                  <a:pt x="848" y="102"/>
                  <a:pt x="856" y="64"/>
                  <a:pt x="838" y="36"/>
                </a:cubicBezTo>
                <a:cubicBezTo>
                  <a:pt x="821" y="8"/>
                  <a:pt x="783" y="0"/>
                  <a:pt x="755" y="18"/>
                </a:cubicBezTo>
                <a:moveTo>
                  <a:pt x="913" y="626"/>
                </a:moveTo>
                <a:cubicBezTo>
                  <a:pt x="918" y="634"/>
                  <a:pt x="922" y="642"/>
                  <a:pt x="923" y="651"/>
                </a:cubicBezTo>
                <a:lnTo>
                  <a:pt x="923" y="651"/>
                </a:lnTo>
                <a:lnTo>
                  <a:pt x="924" y="653"/>
                </a:lnTo>
                <a:cubicBezTo>
                  <a:pt x="925" y="660"/>
                  <a:pt x="925" y="668"/>
                  <a:pt x="923" y="676"/>
                </a:cubicBezTo>
                <a:cubicBezTo>
                  <a:pt x="922" y="684"/>
                  <a:pt x="919" y="692"/>
                  <a:pt x="915" y="699"/>
                </a:cubicBezTo>
                <a:cubicBezTo>
                  <a:pt x="900" y="722"/>
                  <a:pt x="872" y="734"/>
                  <a:pt x="845" y="729"/>
                </a:cubicBezTo>
                <a:cubicBezTo>
                  <a:pt x="809" y="722"/>
                  <a:pt x="785" y="687"/>
                  <a:pt x="792" y="651"/>
                </a:cubicBezTo>
                <a:cubicBezTo>
                  <a:pt x="794" y="643"/>
                  <a:pt x="797" y="635"/>
                  <a:pt x="801" y="628"/>
                </a:cubicBezTo>
                <a:cubicBezTo>
                  <a:pt x="816" y="605"/>
                  <a:pt x="843" y="593"/>
                  <a:pt x="870" y="598"/>
                </a:cubicBezTo>
                <a:cubicBezTo>
                  <a:pt x="888" y="601"/>
                  <a:pt x="903" y="611"/>
                  <a:pt x="913" y="626"/>
                </a:cubicBezTo>
                <a:close/>
              </a:path>
            </a:pathLst>
          </a:custGeom>
          <a:solidFill>
            <a:schemeClr val="accent4"/>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500"/>
              <a:buFont typeface="Arial"/>
              <a:buNone/>
              <a:defRPr/>
            </a:pPr>
            <a:endParaRPr sz="1500" b="0" i="0" u="none" strike="noStrike" cap="none">
              <a:solidFill>
                <a:schemeClr val="dk1"/>
              </a:solidFill>
              <a:latin typeface="Trebuchet MS"/>
              <a:ea typeface="Trebuchet MS"/>
              <a:cs typeface="Trebuchet MS"/>
            </a:endParaRPr>
          </a:p>
        </p:txBody>
      </p:sp>
      <p:sp>
        <p:nvSpPr>
          <p:cNvPr id="1288919617" name="Google Shape;11;p5"/>
          <p:cNvSpPr txBox="1">
            <a:spLocks noGrp="1"/>
          </p:cNvSpPr>
          <p:nvPr>
            <p:ph type="body" idx="1"/>
          </p:nvPr>
        </p:nvSpPr>
        <p:spPr bwMode="auto">
          <a:xfrm>
            <a:off x="299805" y="972460"/>
            <a:ext cx="8064216" cy="3038361"/>
          </a:xfrm>
          <a:prstGeom prst="rect">
            <a:avLst/>
          </a:prstGeom>
          <a:noFill/>
          <a:ln>
            <a:noFill/>
          </a:ln>
        </p:spPr>
        <p:txBody>
          <a:bodyPr spcFirstLastPara="1" wrap="square" lIns="217575" tIns="108775" rIns="217575" bIns="108775" anchor="t" anchorCtr="0">
            <a:normAutofit/>
          </a:bodyPr>
          <a:lstStyle>
            <a:lvl1pPr marL="457200" marR="0" lvl="0" indent="-350520" algn="l" rtl="0">
              <a:lnSpc>
                <a:spcPct val="100000"/>
              </a:lnSpc>
              <a:spcBef>
                <a:spcPts val="0"/>
              </a:spcBef>
              <a:spcAft>
                <a:spcPts val="0"/>
              </a:spcAft>
              <a:buClr>
                <a:schemeClr val="lt2"/>
              </a:buClr>
              <a:buSzPts val="1920"/>
              <a:buFont typeface="Noto Sans Symbols"/>
              <a:buChar char="⬛"/>
              <a:defRPr sz="2400" b="0" i="0" u="none" strike="noStrike" cap="none">
                <a:solidFill>
                  <a:schemeClr val="lt2"/>
                </a:solidFill>
                <a:latin typeface="Trebuchet MS"/>
                <a:ea typeface="Trebuchet MS"/>
                <a:cs typeface="Trebuchet MS"/>
              </a:defRPr>
            </a:lvl1pPr>
            <a:lvl2pPr marL="914400" marR="0" lvl="1" indent="-330200" algn="l" rtl="0">
              <a:lnSpc>
                <a:spcPct val="100000"/>
              </a:lnSpc>
              <a:spcBef>
                <a:spcPts val="0"/>
              </a:spcBef>
              <a:spcAft>
                <a:spcPts val="0"/>
              </a:spcAft>
              <a:buClr>
                <a:schemeClr val="lt2"/>
              </a:buClr>
              <a:buSzPts val="1600"/>
              <a:buFont typeface="Noto Sans Symbols"/>
              <a:buChar char="◻"/>
              <a:defRPr sz="2000" b="0" i="0" u="none" strike="noStrike" cap="none">
                <a:solidFill>
                  <a:schemeClr val="dk1"/>
                </a:solidFill>
                <a:latin typeface="Trebuchet MS"/>
                <a:ea typeface="Trebuchet MS"/>
                <a:cs typeface="Trebuchet MS"/>
              </a:defRPr>
            </a:lvl2pPr>
            <a:lvl3pPr marL="1371600" marR="0" lvl="2" indent="-342900" algn="l" rtl="0">
              <a:lnSpc>
                <a:spcPct val="100000"/>
              </a:lnSpc>
              <a:spcBef>
                <a:spcPts val="0"/>
              </a:spcBef>
              <a:spcAft>
                <a:spcPts val="0"/>
              </a:spcAft>
              <a:buClr>
                <a:schemeClr val="lt2"/>
              </a:buClr>
              <a:buSzPts val="1800"/>
              <a:buFont typeface="Trebuchet MS"/>
              <a:buChar char="&gt;"/>
              <a:defRPr sz="1800" b="0" i="0" u="none" strike="noStrike" cap="none">
                <a:solidFill>
                  <a:schemeClr val="dk1"/>
                </a:solidFill>
                <a:latin typeface="Trebuchet MS"/>
                <a:ea typeface="Trebuchet MS"/>
                <a:cs typeface="Trebuchet MS"/>
              </a:defRPr>
            </a:lvl3pPr>
            <a:lvl4pPr marL="1828800" marR="0" lvl="3" indent="-342900" algn="l" rtl="0">
              <a:lnSpc>
                <a:spcPct val="100000"/>
              </a:lnSpc>
              <a:spcBef>
                <a:spcPts val="0"/>
              </a:spcBef>
              <a:spcAft>
                <a:spcPts val="0"/>
              </a:spcAft>
              <a:buClr>
                <a:schemeClr val="lt2"/>
              </a:buClr>
              <a:buSzPts val="1800"/>
              <a:buFont typeface="Trebuchet MS"/>
              <a:buChar char="&gt;"/>
              <a:defRPr sz="1800" b="0" i="0" u="none" strike="noStrike" cap="none">
                <a:solidFill>
                  <a:schemeClr val="dk1"/>
                </a:solidFill>
                <a:latin typeface="Trebuchet MS"/>
                <a:ea typeface="Trebuchet MS"/>
                <a:cs typeface="Trebuchet MS"/>
              </a:defRPr>
            </a:lvl4pPr>
            <a:lvl5pPr marL="2286000" marR="0" lvl="4" indent="-342900" algn="l" rtl="0">
              <a:lnSpc>
                <a:spcPct val="100000"/>
              </a:lnSpc>
              <a:spcBef>
                <a:spcPts val="0"/>
              </a:spcBef>
              <a:spcAft>
                <a:spcPts val="0"/>
              </a:spcAft>
              <a:buClr>
                <a:schemeClr val="lt2"/>
              </a:buClr>
              <a:buSzPts val="1800"/>
              <a:buFont typeface="Trebuchet MS"/>
              <a:buChar char="&gt;"/>
              <a:defRPr sz="1800" b="0" i="0" u="none" strike="noStrike" cap="none">
                <a:solidFill>
                  <a:schemeClr val="dk1"/>
                </a:solidFill>
                <a:latin typeface="Trebuchet MS"/>
                <a:ea typeface="Trebuchet MS"/>
                <a:cs typeface="Trebuchet MS"/>
              </a:defRPr>
            </a:lvl5pPr>
            <a:lvl6pPr marL="2743200" marR="0" lvl="5" indent="-355600" algn="l" rtl="0">
              <a:lnSpc>
                <a:spcPct val="100000"/>
              </a:lnSpc>
              <a:spcBef>
                <a:spcPts val="0"/>
              </a:spcBef>
              <a:spcAft>
                <a:spcPts val="0"/>
              </a:spcAft>
              <a:buClr>
                <a:schemeClr val="dk1"/>
              </a:buClr>
              <a:buSzPts val="2000"/>
              <a:buFont typeface="Arial"/>
              <a:buChar char="•"/>
              <a:defRPr sz="2000" b="0" i="0" u="none" strike="noStrike" cap="none">
                <a:solidFill>
                  <a:schemeClr val="dk1"/>
                </a:solidFill>
                <a:latin typeface="Trebuchet MS"/>
                <a:ea typeface="Trebuchet MS"/>
                <a:cs typeface="Trebuchet MS"/>
              </a:defRPr>
            </a:lvl6pPr>
            <a:lvl7pPr marL="3200400" marR="0" lvl="6" indent="-355600" algn="l" rtl="0">
              <a:lnSpc>
                <a:spcPct val="100000"/>
              </a:lnSpc>
              <a:spcBef>
                <a:spcPts val="0"/>
              </a:spcBef>
              <a:spcAft>
                <a:spcPts val="0"/>
              </a:spcAft>
              <a:buClr>
                <a:schemeClr val="dk1"/>
              </a:buClr>
              <a:buSzPts val="2000"/>
              <a:buFont typeface="Arial"/>
              <a:buChar char="•"/>
              <a:defRPr sz="2000" b="0" i="0" u="none" strike="noStrike" cap="none">
                <a:solidFill>
                  <a:schemeClr val="dk1"/>
                </a:solidFill>
                <a:latin typeface="Trebuchet MS"/>
                <a:ea typeface="Trebuchet MS"/>
                <a:cs typeface="Trebuchet MS"/>
              </a:defRPr>
            </a:lvl7pPr>
            <a:lvl8pPr marL="3657600" marR="0" lvl="7" indent="-355600" algn="l" rtl="0">
              <a:lnSpc>
                <a:spcPct val="100000"/>
              </a:lnSpc>
              <a:spcBef>
                <a:spcPts val="0"/>
              </a:spcBef>
              <a:spcAft>
                <a:spcPts val="0"/>
              </a:spcAft>
              <a:buClr>
                <a:schemeClr val="dk1"/>
              </a:buClr>
              <a:buSzPts val="2000"/>
              <a:buFont typeface="Arial"/>
              <a:buChar char="•"/>
              <a:defRPr sz="2000" b="0" i="0" u="none" strike="noStrike" cap="none">
                <a:solidFill>
                  <a:schemeClr val="dk1"/>
                </a:solidFill>
                <a:latin typeface="Trebuchet MS"/>
                <a:ea typeface="Trebuchet MS"/>
                <a:cs typeface="Trebuchet MS"/>
              </a:defRPr>
            </a:lvl8pPr>
            <a:lvl9pPr marL="4114800" marR="0" lvl="8" indent="-355600" algn="l" rtl="0">
              <a:lnSpc>
                <a:spcPct val="100000"/>
              </a:lnSpc>
              <a:spcBef>
                <a:spcPts val="0"/>
              </a:spcBef>
              <a:spcAft>
                <a:spcPts val="0"/>
              </a:spcAft>
              <a:buClr>
                <a:schemeClr val="dk1"/>
              </a:buClr>
              <a:buSzPts val="2000"/>
              <a:buFont typeface="Arial"/>
              <a:buChar char="•"/>
              <a:defRPr sz="2000" b="0" i="0" u="none" strike="noStrike" cap="none">
                <a:solidFill>
                  <a:schemeClr val="dk1"/>
                </a:solidFill>
                <a:latin typeface="Trebuchet MS"/>
                <a:ea typeface="Trebuchet MS"/>
                <a:cs typeface="Trebuchet MS"/>
              </a:defRPr>
            </a:lvl9pPr>
          </a:lstStyle>
          <a:p>
            <a:pPr>
              <a:defRPr/>
            </a:pPr>
            <a:endParaRPr/>
          </a:p>
        </p:txBody>
      </p:sp>
      <p:sp>
        <p:nvSpPr>
          <p:cNvPr id="1000203887" name="Google Shape;12;p5"/>
          <p:cNvSpPr txBox="1">
            <a:spLocks noGrp="1"/>
          </p:cNvSpPr>
          <p:nvPr>
            <p:ph type="title"/>
          </p:nvPr>
        </p:nvSpPr>
        <p:spPr bwMode="auto">
          <a:xfrm>
            <a:off x="-6888" y="198806"/>
            <a:ext cx="6588442" cy="467732"/>
          </a:xfrm>
          <a:prstGeom prst="rect">
            <a:avLst/>
          </a:prstGeom>
          <a:noFill/>
          <a:ln>
            <a:noFill/>
          </a:ln>
        </p:spPr>
        <p:txBody>
          <a:bodyPr spcFirstLastPara="1" wrap="square" lIns="91425" tIns="45700" rIns="91425" bIns="45700" anchor="ctr" anchorCtr="0">
            <a:normAutofit/>
          </a:bodyPr>
          <a:lstStyle>
            <a:lvl1pPr marR="0" lvl="0" algn="l" rtl="0">
              <a:lnSpc>
                <a:spcPct val="100000"/>
              </a:lnSpc>
              <a:spcBef>
                <a:spcPts val="0"/>
              </a:spcBef>
              <a:spcAft>
                <a:spcPts val="0"/>
              </a:spcAft>
              <a:buClr>
                <a:schemeClr val="dk1"/>
              </a:buClr>
              <a:buSzPts val="2800"/>
              <a:buFont typeface="Trebuchet MS"/>
              <a:buNone/>
              <a:defRPr sz="2800" b="1" i="0" u="none" strike="noStrike" cap="none">
                <a:solidFill>
                  <a:schemeClr val="dk1"/>
                </a:solidFill>
                <a:latin typeface="Trebuchet MS"/>
                <a:ea typeface="Trebuchet MS"/>
                <a:cs typeface="Trebuchet MS"/>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defRPr>
            </a:lvl9pPr>
          </a:lstStyle>
          <a:p>
            <a:pPr>
              <a:defRPr/>
            </a:pPr>
            <a:endParaRPr/>
          </a:p>
        </p:txBody>
      </p:sp>
      <p:sp>
        <p:nvSpPr>
          <p:cNvPr id="1225697792" name="Google Shape;13;p5"/>
          <p:cNvSpPr txBox="1"/>
          <p:nvPr/>
        </p:nvSpPr>
        <p:spPr bwMode="auto">
          <a:xfrm>
            <a:off x="8276806" y="4638769"/>
            <a:ext cx="640165" cy="338518"/>
          </a:xfrm>
          <a:prstGeom prst="rect">
            <a:avLst/>
          </a:prstGeom>
          <a:noFill/>
          <a:ln>
            <a:noFill/>
          </a:ln>
        </p:spPr>
        <p:txBody>
          <a:bodyPr spcFirstLastPara="1" wrap="square" lIns="182825" tIns="91400" rIns="182825" bIns="91400" anchor="t" anchorCtr="0">
            <a:spAutoFit/>
          </a:bodyPr>
          <a:lstStyle/>
          <a:p>
            <a:pPr marL="0" marR="0" lvl="0" indent="0" algn="ctr" rtl="0">
              <a:lnSpc>
                <a:spcPct val="100000"/>
              </a:lnSpc>
              <a:spcBef>
                <a:spcPts val="0"/>
              </a:spcBef>
              <a:spcAft>
                <a:spcPts val="0"/>
              </a:spcAft>
              <a:buClr>
                <a:srgbClr val="000000"/>
              </a:buClr>
              <a:buSzPts val="1000"/>
              <a:buFont typeface="Arial"/>
              <a:buNone/>
              <a:defRPr/>
            </a:pPr>
            <a:fld id="{00000000-1234-1234-1234-123412341234}" type="slidenum">
              <a:rPr lang="en-GB" sz="1000" b="0" i="0" u="none" strike="noStrike" cap="none">
                <a:solidFill>
                  <a:schemeClr val="lt1"/>
                </a:solidFill>
                <a:latin typeface="Trebuchet MS"/>
                <a:ea typeface="Trebuchet MS"/>
                <a:cs typeface="Trebuchet MS"/>
              </a:rPr>
              <a:t>‹#›</a:t>
            </a:fld>
            <a:endParaRPr sz="1000" b="0" i="0" u="none" strike="noStrike" cap="none">
              <a:solidFill>
                <a:schemeClr val="lt1"/>
              </a:solidFill>
              <a:latin typeface="Trebuchet MS"/>
              <a:ea typeface="Trebuchet MS"/>
              <a:cs typeface="Trebuchet MS"/>
            </a:endParaRPr>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3.xml"/><Relationship Id="rId4" Type="http://schemas.openxmlformats.org/officeDocument/2006/relationships/image" Target="../media/image4.png"/></Relationships>
</file>

<file path=ppt/slides/_rels/slide3.xml.rels><?xml version="1.0" encoding="UTF-8" standalone="yes"?>
<Relationships xmlns="http://schemas.openxmlformats.org/package/2006/relationships"><Relationship Id="rId8" Type="http://schemas.openxmlformats.org/officeDocument/2006/relationships/image" Target="../media/image9.png"/><Relationship Id="rId3" Type="http://schemas.openxmlformats.org/officeDocument/2006/relationships/image" Target="../media/image4.png"/><Relationship Id="rId7" Type="http://schemas.openxmlformats.org/officeDocument/2006/relationships/image" Target="../media/image8.png"/><Relationship Id="rId2" Type="http://schemas.openxmlformats.org/officeDocument/2006/relationships/notesSlide" Target="../notesSlides/notesSlide3.xml"/><Relationship Id="rId1" Type="http://schemas.openxmlformats.org/officeDocument/2006/relationships/slideLayout" Target="../slideLayouts/slideLayout3.xml"/><Relationship Id="rId6" Type="http://schemas.openxmlformats.org/officeDocument/2006/relationships/image" Target="../media/image7.png"/><Relationship Id="rId11" Type="http://schemas.openxmlformats.org/officeDocument/2006/relationships/image" Target="../media/image12.png"/><Relationship Id="rId5" Type="http://schemas.openxmlformats.org/officeDocument/2006/relationships/image" Target="../media/image6.png"/><Relationship Id="rId10" Type="http://schemas.openxmlformats.org/officeDocument/2006/relationships/image" Target="../media/image11.png"/><Relationship Id="rId4" Type="http://schemas.openxmlformats.org/officeDocument/2006/relationships/image" Target="../media/image5.png"/><Relationship Id="rId9" Type="http://schemas.openxmlformats.org/officeDocument/2006/relationships/image" Target="../media/image10.png"/></Relationships>
</file>

<file path=ppt/slides/_rels/slide4.xml.rels><?xml version="1.0" encoding="UTF-8" standalone="yes"?>
<Relationships xmlns="http://schemas.openxmlformats.org/package/2006/relationships"><Relationship Id="rId8" Type="http://schemas.openxmlformats.org/officeDocument/2006/relationships/hyperlink" Target="https://op.europa.eu/en/publication-detail/-/publication/b175c9cb-cc5b-11ed-a05c-01aa75ed71a1/language-en" TargetMode="External"/><Relationship Id="rId3" Type="http://schemas.openxmlformats.org/officeDocument/2006/relationships/image" Target="../media/image13.png"/><Relationship Id="rId7" Type="http://schemas.openxmlformats.org/officeDocument/2006/relationships/image" Target="../media/image17.png"/><Relationship Id="rId2" Type="http://schemas.openxmlformats.org/officeDocument/2006/relationships/notesSlide" Target="../notesSlides/notesSlide4.xml"/><Relationship Id="rId1" Type="http://schemas.openxmlformats.org/officeDocument/2006/relationships/slideLayout" Target="../slideLayouts/slideLayout3.xml"/><Relationship Id="rId6" Type="http://schemas.openxmlformats.org/officeDocument/2006/relationships/image" Target="../media/image16.png"/><Relationship Id="rId5" Type="http://schemas.openxmlformats.org/officeDocument/2006/relationships/image" Target="../media/image15.png"/><Relationship Id="rId4" Type="http://schemas.openxmlformats.org/officeDocument/2006/relationships/image" Target="../media/image14.png"/></Relationships>
</file>

<file path=ppt/slides/_rels/slide5.xml.rels><?xml version="1.0" encoding="UTF-8" standalone="yes"?>
<Relationships xmlns="http://schemas.openxmlformats.org/package/2006/relationships"><Relationship Id="rId8" Type="http://schemas.openxmlformats.org/officeDocument/2006/relationships/hyperlink" Target="https://op.europa.eu/en/publication-detail/-/publication/b175c9cb-cc5b-11ed-a05c-01aa75ed71a1/language-en" TargetMode="External"/><Relationship Id="rId3" Type="http://schemas.openxmlformats.org/officeDocument/2006/relationships/image" Target="../media/image18.png"/><Relationship Id="rId7" Type="http://schemas.openxmlformats.org/officeDocument/2006/relationships/image" Target="../media/image19.png"/><Relationship Id="rId2" Type="http://schemas.openxmlformats.org/officeDocument/2006/relationships/notesSlide" Target="../notesSlides/notesSlide5.xml"/><Relationship Id="rId1" Type="http://schemas.openxmlformats.org/officeDocument/2006/relationships/slideLayout" Target="../slideLayouts/slideLayout3.xml"/><Relationship Id="rId6" Type="http://schemas.openxmlformats.org/officeDocument/2006/relationships/image" Target="../media/image16.png"/><Relationship Id="rId5" Type="http://schemas.openxmlformats.org/officeDocument/2006/relationships/image" Target="../media/image15.png"/><Relationship Id="rId4" Type="http://schemas.openxmlformats.org/officeDocument/2006/relationships/image" Target="../media/image14.png"/></Relationships>
</file>

<file path=ppt/slides/_rels/slide6.xml.rels><?xml version="1.0" encoding="UTF-8" standalone="yes"?>
<Relationships xmlns="http://schemas.openxmlformats.org/package/2006/relationships"><Relationship Id="rId8" Type="http://schemas.openxmlformats.org/officeDocument/2006/relationships/hyperlink" Target="https://op.europa.eu/en/publication-detail/-/publication/b175c9cb-cc5b-11ed-a05c-01aa75ed71a1/language-en" TargetMode="External"/><Relationship Id="rId3" Type="http://schemas.openxmlformats.org/officeDocument/2006/relationships/image" Target="../media/image20.jpg"/><Relationship Id="rId7" Type="http://schemas.openxmlformats.org/officeDocument/2006/relationships/image" Target="../media/image21.png"/><Relationship Id="rId2" Type="http://schemas.openxmlformats.org/officeDocument/2006/relationships/notesSlide" Target="../notesSlides/notesSlide6.xml"/><Relationship Id="rId1" Type="http://schemas.openxmlformats.org/officeDocument/2006/relationships/slideLayout" Target="../slideLayouts/slideLayout3.xml"/><Relationship Id="rId6" Type="http://schemas.openxmlformats.org/officeDocument/2006/relationships/image" Target="../media/image16.png"/><Relationship Id="rId5" Type="http://schemas.openxmlformats.org/officeDocument/2006/relationships/image" Target="../media/image15.png"/><Relationship Id="rId4" Type="http://schemas.openxmlformats.org/officeDocument/2006/relationships/image" Target="../media/image14.png"/></Relationships>
</file>

<file path=ppt/slides/_rels/slide7.xml.rels><?xml version="1.0" encoding="UTF-8" standalone="yes"?>
<Relationships xmlns="http://schemas.openxmlformats.org/package/2006/relationships"><Relationship Id="rId8" Type="http://schemas.openxmlformats.org/officeDocument/2006/relationships/hyperlink" Target="https://op.europa.eu/en/publication-detail/-/publication/b175c9cb-cc5b-11ed-a05c-01aa75ed71a1/language-en" TargetMode="External"/><Relationship Id="rId3" Type="http://schemas.openxmlformats.org/officeDocument/2006/relationships/image" Target="../media/image22.png"/><Relationship Id="rId7" Type="http://schemas.openxmlformats.org/officeDocument/2006/relationships/image" Target="../media/image23.png"/><Relationship Id="rId2" Type="http://schemas.openxmlformats.org/officeDocument/2006/relationships/notesSlide" Target="../notesSlides/notesSlide7.xml"/><Relationship Id="rId1" Type="http://schemas.openxmlformats.org/officeDocument/2006/relationships/slideLayout" Target="../slideLayouts/slideLayout3.xml"/><Relationship Id="rId6" Type="http://schemas.openxmlformats.org/officeDocument/2006/relationships/image" Target="../media/image16.png"/><Relationship Id="rId5" Type="http://schemas.openxmlformats.org/officeDocument/2006/relationships/image" Target="../media/image15.png"/><Relationship Id="rId4" Type="http://schemas.openxmlformats.org/officeDocument/2006/relationships/image" Target="../media/image14.png"/></Relationships>
</file>

<file path=ppt/slides/_rels/slide8.xml.rels><?xml version="1.0" encoding="UTF-8" standalone="yes"?>
<Relationships xmlns="http://schemas.openxmlformats.org/package/2006/relationships"><Relationship Id="rId8" Type="http://schemas.openxmlformats.org/officeDocument/2006/relationships/hyperlink" Target="https://op.europa.eu/en/publication-detail/-/publication/b175c9cb-cc5b-11ed-a05c-01aa75ed71a1/language-en" TargetMode="External"/><Relationship Id="rId3" Type="http://schemas.openxmlformats.org/officeDocument/2006/relationships/image" Target="../media/image24.png"/><Relationship Id="rId7" Type="http://schemas.openxmlformats.org/officeDocument/2006/relationships/image" Target="../media/image25.png"/><Relationship Id="rId2" Type="http://schemas.openxmlformats.org/officeDocument/2006/relationships/notesSlide" Target="../notesSlides/notesSlide8.xml"/><Relationship Id="rId1" Type="http://schemas.openxmlformats.org/officeDocument/2006/relationships/slideLayout" Target="../slideLayouts/slideLayout3.xml"/><Relationship Id="rId6" Type="http://schemas.openxmlformats.org/officeDocument/2006/relationships/image" Target="../media/image16.png"/><Relationship Id="rId5" Type="http://schemas.openxmlformats.org/officeDocument/2006/relationships/image" Target="../media/image15.png"/><Relationship Id="rId4" Type="http://schemas.openxmlformats.org/officeDocument/2006/relationships/image" Target="../media/image14.png"/></Relationships>
</file>

<file path=ppt/slides/_rels/slide9.xml.rels><?xml version="1.0" encoding="UTF-8" standalone="yes"?>
<Relationships xmlns="http://schemas.openxmlformats.org/package/2006/relationships"><Relationship Id="rId8" Type="http://schemas.openxmlformats.org/officeDocument/2006/relationships/image" Target="../media/image27.png"/><Relationship Id="rId3" Type="http://schemas.openxmlformats.org/officeDocument/2006/relationships/image" Target="../media/image26.png"/><Relationship Id="rId7" Type="http://schemas.openxmlformats.org/officeDocument/2006/relationships/hyperlink" Target="https://op.europa.eu/en/publication-detail/-/publication/b175c9cb-cc5b-11ed-a05c-01aa75ed71a1/language-en" TargetMode="External"/><Relationship Id="rId2" Type="http://schemas.openxmlformats.org/officeDocument/2006/relationships/notesSlide" Target="../notesSlides/notesSlide9.xml"/><Relationship Id="rId1" Type="http://schemas.openxmlformats.org/officeDocument/2006/relationships/slideLayout" Target="../slideLayouts/slideLayout3.xml"/><Relationship Id="rId6" Type="http://schemas.openxmlformats.org/officeDocument/2006/relationships/image" Target="../media/image16.png"/><Relationship Id="rId5" Type="http://schemas.openxmlformats.org/officeDocument/2006/relationships/image" Target="../media/image15.png"/><Relationship Id="rId4" Type="http://schemas.openxmlformats.org/officeDocument/2006/relationships/image" Target="../media/image14.png"/></Relationships>
</file>

<file path=ppt/slides/_rels/slide10.xml.rels><?xml version="1.0" encoding="UTF-8" standalone="yes"?>
<Relationships xmlns="http://schemas.openxmlformats.org/package/2006/relationships"><Relationship Id="rId3" Type="http://schemas.openxmlformats.org/officeDocument/2006/relationships/hyperlink" Target="https://eu-mayors.ec.europa.eu/en/home" TargetMode="External"/><Relationship Id="rId2" Type="http://schemas.openxmlformats.org/officeDocument/2006/relationships/notesSlide" Target="../notesSlides/notesSlide10.xml"/><Relationship Id="rId1" Type="http://schemas.openxmlformats.org/officeDocument/2006/relationships/slideLayout" Target="../slideLayouts/slideLayout3.xml"/><Relationship Id="rId5" Type="http://schemas.openxmlformats.org/officeDocument/2006/relationships/image" Target="../media/image28.png"/><Relationship Id="rId4" Type="http://schemas.openxmlformats.org/officeDocument/2006/relationships/hyperlink" Target="https://op.europa.eu/en/publication-detail/-/publication/338a9918-f132-11e8-9982-01aa75ed71a1/language-en" TargetMode="External"/></Relationships>
</file>

<file path=ppt/slides/_rels/slide11.xml.rels><?xml version="1.0" encoding="UTF-8" standalone="yes"?>
<Relationships xmlns="http://schemas.openxmlformats.org/package/2006/relationships"><Relationship Id="rId3" Type="http://schemas.openxmlformats.org/officeDocument/2006/relationships/hyperlink" Target="https://op.europa.eu/en/publication-detail/-/publication/338a9918-f132-11e8-9982-01aa75ed71a1/language-en" TargetMode="External"/><Relationship Id="rId2" Type="http://schemas.openxmlformats.org/officeDocument/2006/relationships/notesSlide" Target="../notesSlides/notesSlide11.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8" Type="http://schemas.openxmlformats.org/officeDocument/2006/relationships/hyperlink" Target="https://wiki.superbe.felicity.tools/index.php/SuPeRBE_Wiki" TargetMode="External"/><Relationship Id="rId3" Type="http://schemas.openxmlformats.org/officeDocument/2006/relationships/hyperlink" Target="https://preglednik.voda.hr/gis-web/rest/services/short/eJ8" TargetMode="External"/><Relationship Id="rId7" Type="http://schemas.openxmlformats.org/officeDocument/2006/relationships/hyperlink" Target="https://www.gisimmorisknaturgefahren.de/" TargetMode="External"/><Relationship Id="rId2" Type="http://schemas.openxmlformats.org/officeDocument/2006/relationships/notesSlide" Target="../notesSlides/notesSlide14.xml"/><Relationship Id="rId1" Type="http://schemas.openxmlformats.org/officeDocument/2006/relationships/slideLayout" Target="../slideLayouts/slideLayout3.xml"/><Relationship Id="rId6" Type="http://schemas.openxmlformats.org/officeDocument/2006/relationships/hyperlink" Target="https://www.hora.gv.at/#/cschneelast/bgrau/a-/@47.72463,13.50823,8z" TargetMode="External"/><Relationship Id="rId5" Type="http://schemas.openxmlformats.org/officeDocument/2006/relationships/hyperlink" Target="https://www.intersucho.cz/cz/?from=2024-10-11&amp;to=2024-11-08&amp;current=2024-11-03" TargetMode="External"/><Relationship Id="rId4" Type="http://schemas.openxmlformats.org/officeDocument/2006/relationships/hyperlink" Target="https://www.liguriadigitale.it/esperienze/controllo-dynamico.html" TargetMode="External"/></Relationships>
</file>

<file path=ppt/slides/_rels/slide15.xml.rels><?xml version="1.0" encoding="UTF-8" standalone="yes"?>
<Relationships xmlns="http://schemas.openxmlformats.org/package/2006/relationships"><Relationship Id="rId3" Type="http://schemas.openxmlformats.org/officeDocument/2006/relationships/hyperlink" Target="https://wiki.superbe.felicity.tools/index.php/SuPeRBE_Wiki" TargetMode="External"/><Relationship Id="rId2" Type="http://schemas.openxmlformats.org/officeDocument/2006/relationships/notesSlide" Target="../notesSlides/notesSlide15.xml"/><Relationship Id="rId1" Type="http://schemas.openxmlformats.org/officeDocument/2006/relationships/slideLayout" Target="../slideLayouts/slideLayout3.xml"/><Relationship Id="rId6" Type="http://schemas.openxmlformats.org/officeDocument/2006/relationships/image" Target="../media/image30.png"/><Relationship Id="rId5" Type="http://schemas.openxmlformats.org/officeDocument/2006/relationships/image" Target="../media/image29.jpg"/><Relationship Id="rId4" Type="http://schemas.openxmlformats.org/officeDocument/2006/relationships/hyperlink" Target="https://www.intersucho.cz/cs/" TargetMode="External"/></Relationships>
</file>

<file path=ppt/slides/_rels/slide16.xml.rels><?xml version="1.0" encoding="UTF-8" standalone="yes"?>
<Relationships xmlns="http://schemas.openxmlformats.org/package/2006/relationships"><Relationship Id="rId3" Type="http://schemas.openxmlformats.org/officeDocument/2006/relationships/hyperlink" Target="https://wiki.superbe.felicity.tools/index.php/SuPeRBE_Wiki" TargetMode="External"/><Relationship Id="rId2" Type="http://schemas.openxmlformats.org/officeDocument/2006/relationships/notesSlide" Target="../notesSlides/notesSlide16.xml"/><Relationship Id="rId1" Type="http://schemas.openxmlformats.org/officeDocument/2006/relationships/slideLayout" Target="../slideLayouts/slideLayout3.xml"/><Relationship Id="rId6" Type="http://schemas.openxmlformats.org/officeDocument/2006/relationships/image" Target="../media/image30.png"/><Relationship Id="rId5" Type="http://schemas.openxmlformats.org/officeDocument/2006/relationships/image" Target="../media/image31.jpg"/><Relationship Id="rId4" Type="http://schemas.openxmlformats.org/officeDocument/2006/relationships/hyperlink" Target="https://www.intersucho.cz/cs/" TargetMode="External"/></Relationships>
</file>

<file path=ppt/slides/_rels/slide17.xml.rels><?xml version="1.0" encoding="UTF-8" standalone="yes"?>
<Relationships xmlns="http://schemas.openxmlformats.org/package/2006/relationships"><Relationship Id="rId3" Type="http://schemas.openxmlformats.org/officeDocument/2006/relationships/hyperlink" Target="https://www.eea.europa.eu/en/topics/in-depth/climate-change-mitigation-reducing-emissions" TargetMode="External"/><Relationship Id="rId2" Type="http://schemas.openxmlformats.org/officeDocument/2006/relationships/notesSlide" Target="../notesSlides/notesSlide17.xml"/><Relationship Id="rId1" Type="http://schemas.openxmlformats.org/officeDocument/2006/relationships/slideLayout" Target="../slideLayouts/slideLayout3.xml"/><Relationship Id="rId4" Type="http://schemas.openxmlformats.org/officeDocument/2006/relationships/hyperlink" Target="https://www.c40knowledgehub.org/s/article/Climate-Change-Risk-Assessment-Guidance?language=en_US" TargetMode="External"/></Relationships>
</file>

<file path=ppt/slides/_rels/slide18.xml.rels><?xml version="1.0" encoding="UTF-8" standalone="yes"?>
<Relationships xmlns="http://schemas.openxmlformats.org/package/2006/relationships"><Relationship Id="rId3" Type="http://schemas.openxmlformats.org/officeDocument/2006/relationships/hyperlink" Target="https://www.eea.europa.eu/en/topics/in-depth/climate-change-mitigation-reducing-emissions" TargetMode="External"/><Relationship Id="rId2" Type="http://schemas.openxmlformats.org/officeDocument/2006/relationships/notesSlide" Target="../notesSlides/notesSlide18.xml"/><Relationship Id="rId1" Type="http://schemas.openxmlformats.org/officeDocument/2006/relationships/slideLayout" Target="../slideLayouts/slideLayout3.xml"/><Relationship Id="rId4" Type="http://schemas.openxmlformats.org/officeDocument/2006/relationships/hyperlink" Target="https://www.c40knowledgehub.org/s/article/Climate-Change-Risk-Assessment-Guidance?language=en_US" TargetMode="Externa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3" Type="http://schemas.openxmlformats.org/officeDocument/2006/relationships/hyperlink" Target="https://climate-adapt.eea.europa.eu/++api++/en/knowledge/tools/urban-adaptation" TargetMode="External"/><Relationship Id="rId2" Type="http://schemas.openxmlformats.org/officeDocument/2006/relationships/notesSlide" Target="../notesSlides/notesSlide21.xml"/><Relationship Id="rId1" Type="http://schemas.openxmlformats.org/officeDocument/2006/relationships/slideLayout" Target="../slideLayouts/slideLayout3.xml"/><Relationship Id="rId4" Type="http://schemas.openxmlformats.org/officeDocument/2006/relationships/image" Target="../media/image32.jpg"/></Relationships>
</file>

<file path=ppt/slides/_rels/slide22.xml.rels><?xml version="1.0" encoding="UTF-8" standalone="yes"?>
<Relationships xmlns="http://schemas.openxmlformats.org/package/2006/relationships"><Relationship Id="rId3" Type="http://schemas.openxmlformats.org/officeDocument/2006/relationships/hyperlink" Target="https://www.klimatickazmena.cz/" TargetMode="External"/><Relationship Id="rId2" Type="http://schemas.openxmlformats.org/officeDocument/2006/relationships/notesSlide" Target="../notesSlides/notesSlide22.xml"/><Relationship Id="rId1" Type="http://schemas.openxmlformats.org/officeDocument/2006/relationships/slideLayout" Target="../slideLayouts/slideLayout3.xml"/><Relationship Id="rId5" Type="http://schemas.openxmlformats.org/officeDocument/2006/relationships/image" Target="../media/image34.jpg"/><Relationship Id="rId4" Type="http://schemas.openxmlformats.org/officeDocument/2006/relationships/image" Target="../media/image33.jpg"/></Relationships>
</file>

<file path=ppt/slides/_rels/slide23.xml.rels><?xml version="1.0" encoding="UTF-8" standalone="yes"?>
<Relationships xmlns="http://schemas.openxmlformats.org/package/2006/relationships"><Relationship Id="rId3" Type="http://schemas.openxmlformats.org/officeDocument/2006/relationships/hyperlink" Target="https://iprpraha.cz/stranka/59/zaplavova-uzemi" TargetMode="External"/><Relationship Id="rId2" Type="http://schemas.openxmlformats.org/officeDocument/2006/relationships/notesSlide" Target="../notesSlides/notesSlide23.xml"/><Relationship Id="rId1" Type="http://schemas.openxmlformats.org/officeDocument/2006/relationships/slideLayout" Target="../slideLayouts/slideLayout3.xml"/><Relationship Id="rId4" Type="http://schemas.openxmlformats.org/officeDocument/2006/relationships/image" Target="../media/image35.jpg"/></Relationships>
</file>

<file path=ppt/slides/_rels/slide24.xml.rels><?xml version="1.0" encoding="UTF-8" standalone="yes"?>
<Relationships xmlns="http://schemas.openxmlformats.org/package/2006/relationships"><Relationship Id="rId8" Type="http://schemas.openxmlformats.org/officeDocument/2006/relationships/hyperlink" Target="https://webgis.arpa.piemonte.it/secure_apps/portale-sul-clima-in-piemonte/" TargetMode="External"/><Relationship Id="rId13" Type="http://schemas.openxmlformats.org/officeDocument/2006/relationships/image" Target="../media/image40.png"/><Relationship Id="rId18" Type="http://schemas.openxmlformats.org/officeDocument/2006/relationships/hyperlink" Target="https://www.ufa.cas.cz/en/institute-structure/department-of-meteorology/basic-research/analysis-of-weather-extremes/czech-extreme-weather-database-czexwed/" TargetMode="External"/><Relationship Id="rId26" Type="http://schemas.openxmlformats.org/officeDocument/2006/relationships/hyperlink" Target="https://meteo.hr/index_en.php" TargetMode="External"/><Relationship Id="rId3" Type="http://schemas.openxmlformats.org/officeDocument/2006/relationships/hyperlink" Target="https://wiki.superbe.felicity.tools/index.php/SuPeRBE_Wiki" TargetMode="External"/><Relationship Id="rId21" Type="http://schemas.openxmlformats.org/officeDocument/2006/relationships/image" Target="../media/image44.png"/><Relationship Id="rId7" Type="http://schemas.openxmlformats.org/officeDocument/2006/relationships/image" Target="../media/image37.png"/><Relationship Id="rId12" Type="http://schemas.openxmlformats.org/officeDocument/2006/relationships/hyperlink" Target="https://www.klimatickazmena.cz/" TargetMode="External"/><Relationship Id="rId17" Type="http://schemas.openxmlformats.org/officeDocument/2006/relationships/image" Target="../media/image42.png"/><Relationship Id="rId25" Type="http://schemas.openxmlformats.org/officeDocument/2006/relationships/image" Target="../media/image46.png"/><Relationship Id="rId2" Type="http://schemas.openxmlformats.org/officeDocument/2006/relationships/notesSlide" Target="../notesSlides/notesSlide24.xml"/><Relationship Id="rId16" Type="http://schemas.openxmlformats.org/officeDocument/2006/relationships/hyperlink" Target="https://www.firerisk.cz/" TargetMode="External"/><Relationship Id="rId20" Type="http://schemas.openxmlformats.org/officeDocument/2006/relationships/hyperlink" Target="https://me.vumop.cz/app/?zoom=0&amp;center=-687949.5333583343,-1066654.0475208962" TargetMode="External"/><Relationship Id="rId29" Type="http://schemas.openxmlformats.org/officeDocument/2006/relationships/image" Target="../media/image48.png"/><Relationship Id="rId1" Type="http://schemas.openxmlformats.org/officeDocument/2006/relationships/slideLayout" Target="../slideLayouts/slideLayout3.xml"/><Relationship Id="rId6" Type="http://schemas.openxmlformats.org/officeDocument/2006/relationships/hyperlink" Target="https://www.climrisk.cz/" TargetMode="External"/><Relationship Id="rId11" Type="http://schemas.openxmlformats.org/officeDocument/2006/relationships/image" Target="../media/image39.png"/><Relationship Id="rId24" Type="http://schemas.openxmlformats.org/officeDocument/2006/relationships/hyperlink" Target="http://libuse.urbipragensi.cz/" TargetMode="External"/><Relationship Id="rId5" Type="http://schemas.openxmlformats.org/officeDocument/2006/relationships/image" Target="../media/image36.png"/><Relationship Id="rId15" Type="http://schemas.openxmlformats.org/officeDocument/2006/relationships/image" Target="../media/image41.png"/><Relationship Id="rId23" Type="http://schemas.openxmlformats.org/officeDocument/2006/relationships/image" Target="../media/image45.png"/><Relationship Id="rId28" Type="http://schemas.openxmlformats.org/officeDocument/2006/relationships/hyperlink" Target="https://sibenik-meteo.hr/" TargetMode="External"/><Relationship Id="rId10" Type="http://schemas.openxmlformats.org/officeDocument/2006/relationships/hyperlink" Target="https://www.lfu.bayern.de/klima/klimaanpassung_bayern/index.htm" TargetMode="External"/><Relationship Id="rId19" Type="http://schemas.openxmlformats.org/officeDocument/2006/relationships/image" Target="../media/image43.png"/><Relationship Id="rId31" Type="http://schemas.openxmlformats.org/officeDocument/2006/relationships/image" Target="../media/image49.png"/><Relationship Id="rId4" Type="http://schemas.openxmlformats.org/officeDocument/2006/relationships/hyperlink" Target="https://www.klimastadtraum.de/DE/Home/home%20node.html" TargetMode="External"/><Relationship Id="rId9" Type="http://schemas.openxmlformats.org/officeDocument/2006/relationships/image" Target="../media/image38.png"/><Relationship Id="rId14" Type="http://schemas.openxmlformats.org/officeDocument/2006/relationships/hyperlink" Target="https://www.intersucho.cz/cs/?from=2024-10-03&amp;to=2024-10-31&amp;current=2024-10-27" TargetMode="External"/><Relationship Id="rId22" Type="http://schemas.openxmlformats.org/officeDocument/2006/relationships/hyperlink" Target="https://geoportalpraha.cz/en" TargetMode="External"/><Relationship Id="rId27" Type="http://schemas.openxmlformats.org/officeDocument/2006/relationships/image" Target="../media/image47.png"/><Relationship Id="rId30" Type="http://schemas.openxmlformats.org/officeDocument/2006/relationships/hyperlink" Target="https://www.zamg.ac.at/cms/de/klima/informationsportal-klimawandel" TargetMode="Externa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notesSlide" Target="../notesSlides/notesSlide26.xml"/><Relationship Id="rId1" Type="http://schemas.openxmlformats.org/officeDocument/2006/relationships/slideLayout" Target="../slideLayouts/slideLayout3.xml"/><Relationship Id="rId5" Type="http://schemas.openxmlformats.org/officeDocument/2006/relationships/image" Target="../media/image51.png"/><Relationship Id="rId4" Type="http://schemas.openxmlformats.org/officeDocument/2006/relationships/hyperlink" Target="https://wiki.superbe.felicity.tools/index.php/SuPeRBE_Wiki" TargetMode="Externa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3" Type="http://schemas.openxmlformats.org/officeDocument/2006/relationships/hyperlink" Target="https://c40.my.salesforce.com/sfc/p/36000001Enhz/a/1Q000000gSI4/YgrJ_PcQlahf2fkYARsKj.CiJgmtGiW1YTlPopq19lo" TargetMode="External"/><Relationship Id="rId2" Type="http://schemas.openxmlformats.org/officeDocument/2006/relationships/notesSlide" Target="../notesSlides/notesSlide30.xml"/><Relationship Id="rId1" Type="http://schemas.openxmlformats.org/officeDocument/2006/relationships/slideLayout" Target="../slideLayouts/slideLayout3.xml"/><Relationship Id="rId4" Type="http://schemas.openxmlformats.org/officeDocument/2006/relationships/image" Target="../media/image52.png"/></Relationships>
</file>

<file path=ppt/slides/_rels/slide31.xml.rels><?xml version="1.0" encoding="UTF-8" standalone="yes"?>
<Relationships xmlns="http://schemas.openxmlformats.org/package/2006/relationships"><Relationship Id="rId3" Type="http://schemas.openxmlformats.org/officeDocument/2006/relationships/hyperlink" Target="https://c40.my.salesforce.com/sfc/p/36000001Enhz/a/1Q000000gSI4/YgrJ_PcQlahf2fkYARsKj.CiJgmtGiW1YTlPopq19lo" TargetMode="External"/><Relationship Id="rId2" Type="http://schemas.openxmlformats.org/officeDocument/2006/relationships/notesSlide" Target="../notesSlides/notesSlide31.xml"/><Relationship Id="rId1" Type="http://schemas.openxmlformats.org/officeDocument/2006/relationships/slideLayout" Target="../slideLayouts/slideLayout3.xml"/><Relationship Id="rId4" Type="http://schemas.openxmlformats.org/officeDocument/2006/relationships/image" Target="../media/image53.jpg"/></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14.xml"/></Relationships>
</file>

<file path=ppt/slides/_rels/slide33.xml.rels><?xml version="1.0" encoding="UTF-8" standalone="yes"?>
<Relationships xmlns="http://schemas.openxmlformats.org/package/2006/relationships"><Relationship Id="rId3" Type="http://schemas.openxmlformats.org/officeDocument/2006/relationships/hyperlink" Target="https://c40.my.salesforce.com/sfc/p/36000001Enhz/a/1Q000000gSI4/YgrJ_PcQlahf2fkYARsKj.CiJgmtGiW1YTlPopq19lo" TargetMode="External"/><Relationship Id="rId2" Type="http://schemas.openxmlformats.org/officeDocument/2006/relationships/notesSlide" Target="../notesSlides/notesSlide33.xml"/><Relationship Id="rId1" Type="http://schemas.openxmlformats.org/officeDocument/2006/relationships/slideLayout" Target="../slideLayouts/slideLayout3.xml"/><Relationship Id="rId5" Type="http://schemas.openxmlformats.org/officeDocument/2006/relationships/hyperlink" Target="https://www.c40knowledgehub.org/s/article/Climate-Change-Risk-Assessment-Guidance?language=en_US" TargetMode="External"/><Relationship Id="rId4" Type="http://schemas.openxmlformats.org/officeDocument/2006/relationships/image" Target="../media/image54.png"/></Relationships>
</file>

<file path=ppt/slides/_rels/slide34.xml.rels><?xml version="1.0" encoding="UTF-8" standalone="yes"?>
<Relationships xmlns="http://schemas.openxmlformats.org/package/2006/relationships"><Relationship Id="rId3" Type="http://schemas.openxmlformats.org/officeDocument/2006/relationships/hyperlink" Target="https://ec.europa.eu/newsroom/cipr/items/722278/en" TargetMode="External"/><Relationship Id="rId7" Type="http://schemas.openxmlformats.org/officeDocument/2006/relationships/hyperlink" Target="https://ukgbc.org/wp-content/uploads/2022/02/UKGBC-Measuring-and-Reporting-Physical-risk-Report.pdf" TargetMode="External"/><Relationship Id="rId2" Type="http://schemas.openxmlformats.org/officeDocument/2006/relationships/notesSlide" Target="../notesSlides/notesSlide34.xml"/><Relationship Id="rId1" Type="http://schemas.openxmlformats.org/officeDocument/2006/relationships/slideLayout" Target="../slideLayouts/slideLayout3.xml"/><Relationship Id="rId6" Type="http://schemas.openxmlformats.org/officeDocument/2006/relationships/hyperlink" Target="https://www.unep.org/resources/practical-guide-climate-resilient-buildings" TargetMode="External"/><Relationship Id="rId5" Type="http://schemas.openxmlformats.org/officeDocument/2006/relationships/hyperlink" Target="https://www.umweltbundesamt.de/en/publikationen/guidelines-for-climate-impact-vulnerability" TargetMode="External"/><Relationship Id="rId4" Type="http://schemas.openxmlformats.org/officeDocument/2006/relationships/hyperlink" Target="https://climate-adapt.eea.europa.eu/en/news-archive/new-standard-helps-adapting-to-climate-change-en-iso-14091-2021" TargetMode="Externa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3" Type="http://schemas.openxmlformats.org/officeDocument/2006/relationships/image" Target="../media/image55.jpg"/><Relationship Id="rId2" Type="http://schemas.openxmlformats.org/officeDocument/2006/relationships/notesSlide" Target="../notesSlides/notesSlide37.xml"/><Relationship Id="rId1" Type="http://schemas.openxmlformats.org/officeDocument/2006/relationships/slideLayout" Target="../slideLayouts/slideLayout3.xml"/><Relationship Id="rId4" Type="http://schemas.openxmlformats.org/officeDocument/2006/relationships/hyperlink" Target="https://app.iprpraha.cz/apl/app/ndvi_teplota/" TargetMode="External"/></Relationships>
</file>

<file path=ppt/slides/_rels/slide38.xml.rels><?xml version="1.0" encoding="UTF-8" standalone="yes"?>
<Relationships xmlns="http://schemas.openxmlformats.org/package/2006/relationships"><Relationship Id="rId3" Type="http://schemas.openxmlformats.org/officeDocument/2006/relationships/hyperlink" Target="https://susproc.jrc.ec.europa.eu/product-bureau/sites/default/files/2023-04/Technical%20Guidance%20adapting%20buildings.pdf" TargetMode="External"/><Relationship Id="rId2" Type="http://schemas.openxmlformats.org/officeDocument/2006/relationships/notesSlide" Target="../notesSlides/notesSlide38.xml"/><Relationship Id="rId1" Type="http://schemas.openxmlformats.org/officeDocument/2006/relationships/slideLayout" Target="../slideLayouts/slideLayout3.xml"/></Relationships>
</file>

<file path=ppt/slides/_rels/slide39.xml.rels><?xml version="1.0" encoding="UTF-8" standalone="yes"?>
<Relationships xmlns="http://schemas.openxmlformats.org/package/2006/relationships"><Relationship Id="rId3" Type="http://schemas.openxmlformats.org/officeDocument/2006/relationships/hyperlink" Target="https://susproc.jrc.ec.europa.eu/product-bureau/sites/default/files/2023-04/Technical%20Guidance%20adapting%20buildings.pdf" TargetMode="External"/><Relationship Id="rId2" Type="http://schemas.openxmlformats.org/officeDocument/2006/relationships/notesSlide" Target="../notesSlides/notesSlide39.xml"/><Relationship Id="rId1" Type="http://schemas.openxmlformats.org/officeDocument/2006/relationships/slideLayout" Target="../slideLayouts/slideLayout3.xml"/></Relationships>
</file>

<file path=ppt/slides/_rels/slide40.xml.rels><?xml version="1.0" encoding="UTF-8" standalone="yes"?>
<Relationships xmlns="http://schemas.openxmlformats.org/package/2006/relationships"><Relationship Id="rId3" Type="http://schemas.openxmlformats.org/officeDocument/2006/relationships/hyperlink" Target="https://susproc.jrc.ec.europa.eu/product-bureau/sites/default/files/2023-04/Technical%20Guidance%20adapting%20buildings.pdf" TargetMode="External"/><Relationship Id="rId2" Type="http://schemas.openxmlformats.org/officeDocument/2006/relationships/notesSlide" Target="../notesSlides/notesSlide40.xml"/><Relationship Id="rId1" Type="http://schemas.openxmlformats.org/officeDocument/2006/relationships/slideLayout" Target="../slideLayouts/slideLayout3.xml"/></Relationships>
</file>

<file path=ppt/slides/_rels/slide41.xml.rels><?xml version="1.0" encoding="UTF-8" standalone="yes"?>
<Relationships xmlns="http://schemas.openxmlformats.org/package/2006/relationships"><Relationship Id="rId3" Type="http://schemas.openxmlformats.org/officeDocument/2006/relationships/hyperlink" Target="https://a816-dohbesp.nyc.gov/IndicatorPublic/data-features/hvi/" TargetMode="External"/><Relationship Id="rId2" Type="http://schemas.openxmlformats.org/officeDocument/2006/relationships/notesSlide" Target="../notesSlides/notesSlide41.xml"/><Relationship Id="rId1" Type="http://schemas.openxmlformats.org/officeDocument/2006/relationships/slideLayout" Target="../slideLayouts/slideLayout3.xml"/><Relationship Id="rId5" Type="http://schemas.openxmlformats.org/officeDocument/2006/relationships/image" Target="../media/image57.jpg"/><Relationship Id="rId4" Type="http://schemas.openxmlformats.org/officeDocument/2006/relationships/image" Target="../media/image56.jpg"/></Relationships>
</file>

<file path=ppt/slides/_rels/slide42.xml.rels><?xml version="1.0" encoding="UTF-8" standalone="yes"?>
<Relationships xmlns="http://schemas.openxmlformats.org/package/2006/relationships"><Relationship Id="rId3" Type="http://schemas.openxmlformats.org/officeDocument/2006/relationships/hyperlink" Target="https://discomap.eea.europa.eu/floodsviewer/?page=Page" TargetMode="External"/><Relationship Id="rId2" Type="http://schemas.openxmlformats.org/officeDocument/2006/relationships/notesSlide" Target="../notesSlides/notesSlide42.xml"/><Relationship Id="rId1" Type="http://schemas.openxmlformats.org/officeDocument/2006/relationships/slideLayout" Target="../slideLayouts/slideLayout3.xml"/><Relationship Id="rId4" Type="http://schemas.openxmlformats.org/officeDocument/2006/relationships/image" Target="../media/image58.jpg"/></Relationships>
</file>

<file path=ppt/slides/_rels/slide43.xml.rels><?xml version="1.0" encoding="UTF-8" standalone="yes"?>
<Relationships xmlns="http://schemas.openxmlformats.org/package/2006/relationships"><Relationship Id="rId3" Type="http://schemas.openxmlformats.org/officeDocument/2006/relationships/hyperlink" Target="https://susproc.jrc.ec.europa.eu/product-bureau/sites/default/files/2023-04/Technical%20Guidance%20adapting%20buildings.pdf" TargetMode="External"/><Relationship Id="rId2" Type="http://schemas.openxmlformats.org/officeDocument/2006/relationships/notesSlide" Target="../notesSlides/notesSlide43.xml"/><Relationship Id="rId1" Type="http://schemas.openxmlformats.org/officeDocument/2006/relationships/slideLayout" Target="../slideLayouts/slideLayout3.xml"/></Relationships>
</file>

<file path=ppt/slides/_rels/slide44.xml.rels><?xml version="1.0" encoding="UTF-8" standalone="yes"?>
<Relationships xmlns="http://schemas.openxmlformats.org/package/2006/relationships"><Relationship Id="rId3" Type="http://schemas.openxmlformats.org/officeDocument/2006/relationships/hyperlink" Target="https://urban-comfort.eu/urban-vulnerability/" TargetMode="External"/><Relationship Id="rId2" Type="http://schemas.openxmlformats.org/officeDocument/2006/relationships/notesSlide" Target="../notesSlides/notesSlide44.xml"/><Relationship Id="rId1" Type="http://schemas.openxmlformats.org/officeDocument/2006/relationships/slideLayout" Target="../slideLayouts/slideLayout3.xml"/><Relationship Id="rId4" Type="http://schemas.openxmlformats.org/officeDocument/2006/relationships/image" Target="../media/image59.png"/></Relationships>
</file>

<file path=ppt/slides/_rels/slide45.xml.rels><?xml version="1.0" encoding="UTF-8" standalone="yes"?>
<Relationships xmlns="http://schemas.openxmlformats.org/package/2006/relationships"><Relationship Id="rId3" Type="http://schemas.openxmlformats.org/officeDocument/2006/relationships/hyperlink" Target="https://susproc.jrc.ec.europa.eu/product-bureau/sites/default/files/2023-04/Technical%20Guidance%20adapting%20buildings.pdf" TargetMode="External"/><Relationship Id="rId2" Type="http://schemas.openxmlformats.org/officeDocument/2006/relationships/notesSlide" Target="../notesSlides/notesSlide45.xml"/><Relationship Id="rId1" Type="http://schemas.openxmlformats.org/officeDocument/2006/relationships/slideLayout" Target="../slideLayouts/slideLayout3.xml"/></Relationships>
</file>

<file path=ppt/slides/_rels/slide46.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notesSlide" Target="../notesSlides/notesSlide46.xml"/><Relationship Id="rId1" Type="http://schemas.openxmlformats.org/officeDocument/2006/relationships/slideLayout" Target="../slideLayouts/slideLayout3.xml"/><Relationship Id="rId4" Type="http://schemas.openxmlformats.org/officeDocument/2006/relationships/hyperlink" Target="https://urban-comfort.eu/urban-vulnerability/" TargetMode="External"/></Relationships>
</file>

<file path=ppt/slides/_rels/slide47.xml.rels><?xml version="1.0" encoding="UTF-8" standalone="yes"?>
<Relationships xmlns="http://schemas.openxmlformats.org/package/2006/relationships"><Relationship Id="rId3" Type="http://schemas.openxmlformats.org/officeDocument/2006/relationships/hyperlink" Target="https://susproc.jrc.ec.europa.eu/product-bureau/sites/default/files/2023-04/Technical%20Guidance%20adapting%20buildings.pdf" TargetMode="External"/><Relationship Id="rId2" Type="http://schemas.openxmlformats.org/officeDocument/2006/relationships/notesSlide" Target="../notesSlides/notesSlide47.xml"/><Relationship Id="rId1" Type="http://schemas.openxmlformats.org/officeDocument/2006/relationships/slideLayout" Target="../slideLayouts/slideLayout3.xml"/></Relationships>
</file>

<file path=ppt/slides/_rels/slide48.xml.rels><?xml version="1.0" encoding="UTF-8" standalone="yes"?>
<Relationships xmlns="http://schemas.openxmlformats.org/package/2006/relationships"><Relationship Id="rId3" Type="http://schemas.openxmlformats.org/officeDocument/2006/relationships/hyperlink" Target="https://susproc.jrc.ec.europa.eu/product-bureau/sites/default/files/2023-04/Technical%20Guidance%20adapting%20buildings.pdf" TargetMode="External"/><Relationship Id="rId2" Type="http://schemas.openxmlformats.org/officeDocument/2006/relationships/notesSlide" Target="../notesSlides/notesSlide48.xml"/><Relationship Id="rId1" Type="http://schemas.openxmlformats.org/officeDocument/2006/relationships/slideLayout" Target="../slideLayouts/slideLayout3.xml"/><Relationship Id="rId5" Type="http://schemas.openxmlformats.org/officeDocument/2006/relationships/image" Target="../media/image61.jpg"/><Relationship Id="rId4" Type="http://schemas.openxmlformats.org/officeDocument/2006/relationships/hyperlink" Target="https://www.climatechangeinaustralia.gov.au/en/projects/esci/risk-assessment/evaluate-all-risks/" TargetMode="External"/></Relationships>
</file>

<file path=ppt/slides/_rels/slide49.xml.rels><?xml version="1.0" encoding="UTF-8" standalone="yes"?>
<Relationships xmlns="http://schemas.openxmlformats.org/package/2006/relationships"><Relationship Id="rId3" Type="http://schemas.openxmlformats.org/officeDocument/2006/relationships/hyperlink" Target="https://susproc.jrc.ec.europa.eu/product-bureau/sites/default/files/2023-04/Technical%20Guidance%20adapting%20buildings.pdf" TargetMode="External"/><Relationship Id="rId2" Type="http://schemas.openxmlformats.org/officeDocument/2006/relationships/notesSlide" Target="../notesSlides/notesSlide49.xml"/><Relationship Id="rId1" Type="http://schemas.openxmlformats.org/officeDocument/2006/relationships/slideLayout" Target="../slideLayouts/slideLayout3.xml"/></Relationships>
</file>

<file path=ppt/slides/_rels/slide50.xml.rels><?xml version="1.0" encoding="UTF-8" standalone="yes"?>
<Relationships xmlns="http://schemas.openxmlformats.org/package/2006/relationships"><Relationship Id="rId3" Type="http://schemas.openxmlformats.org/officeDocument/2006/relationships/image" Target="../media/image62.png"/><Relationship Id="rId2" Type="http://schemas.openxmlformats.org/officeDocument/2006/relationships/notesSlide" Target="../notesSlides/notesSlide50.xml"/><Relationship Id="rId1" Type="http://schemas.openxmlformats.org/officeDocument/2006/relationships/slideLayout" Target="../slideLayouts/slideLayout3.xml"/><Relationship Id="rId4" Type="http://schemas.openxmlformats.org/officeDocument/2006/relationships/hyperlink" Target="https://eur-lex.europa.eu/legal-content/EN/TXT/HTML/?uri=CELEX:52021XC0916%2803%29" TargetMode="External"/></Relationships>
</file>

<file path=ppt/slides/_rels/slide51.xml.rels><?xml version="1.0" encoding="UTF-8" standalone="yes"?>
<Relationships xmlns="http://schemas.openxmlformats.org/package/2006/relationships"><Relationship Id="rId3" Type="http://schemas.openxmlformats.org/officeDocument/2006/relationships/image" Target="../media/image63.png"/><Relationship Id="rId2" Type="http://schemas.openxmlformats.org/officeDocument/2006/relationships/notesSlide" Target="../notesSlides/notesSlide51.xml"/><Relationship Id="rId1" Type="http://schemas.openxmlformats.org/officeDocument/2006/relationships/slideLayout" Target="../slideLayouts/slideLayout3.xml"/></Relationships>
</file>

<file path=ppt/slides/_rels/slide52.xml.rels><?xml version="1.0" encoding="UTF-8" standalone="yes"?>
<Relationships xmlns="http://schemas.openxmlformats.org/package/2006/relationships"><Relationship Id="rId3" Type="http://schemas.openxmlformats.org/officeDocument/2006/relationships/image" Target="../media/image64.png"/><Relationship Id="rId2" Type="http://schemas.openxmlformats.org/officeDocument/2006/relationships/notesSlide" Target="../notesSlides/notesSlide52.xml"/><Relationship Id="rId1" Type="http://schemas.openxmlformats.org/officeDocument/2006/relationships/slideLayout" Target="../slideLayouts/slideLayout3.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14.xml"/></Relationships>
</file>

<file path=ppt/slides/_rels/slide54.xml.rels><?xml version="1.0" encoding="UTF-8" standalone="yes"?>
<Relationships xmlns="http://schemas.openxmlformats.org/package/2006/relationships"><Relationship Id="rId3" Type="http://schemas.openxmlformats.org/officeDocument/2006/relationships/image" Target="../media/image65.jpg"/><Relationship Id="rId2" Type="http://schemas.openxmlformats.org/officeDocument/2006/relationships/notesSlide" Target="../notesSlides/notesSlide54.xml"/><Relationship Id="rId1" Type="http://schemas.openxmlformats.org/officeDocument/2006/relationships/slideLayout" Target="../slideLayouts/slideLayout3.xml"/></Relationships>
</file>

<file path=ppt/slides/_rels/slide55.xml.rels><?xml version="1.0" encoding="UTF-8" standalone="yes"?>
<Relationships xmlns="http://schemas.openxmlformats.org/package/2006/relationships"><Relationship Id="rId3" Type="http://schemas.openxmlformats.org/officeDocument/2006/relationships/image" Target="../media/image66.png"/><Relationship Id="rId2" Type="http://schemas.openxmlformats.org/officeDocument/2006/relationships/notesSlide" Target="../notesSlides/notesSlide55.xml"/><Relationship Id="rId1" Type="http://schemas.openxmlformats.org/officeDocument/2006/relationships/slideLayout" Target="../slideLayouts/slideLayout3.xml"/></Relationships>
</file>

<file path=ppt/slides/_rels/slide56.xml.rels><?xml version="1.0" encoding="UTF-8" standalone="yes"?>
<Relationships xmlns="http://schemas.openxmlformats.org/package/2006/relationships"><Relationship Id="rId3" Type="http://schemas.openxmlformats.org/officeDocument/2006/relationships/image" Target="../media/image67.jpg"/><Relationship Id="rId2" Type="http://schemas.openxmlformats.org/officeDocument/2006/relationships/notesSlide" Target="../notesSlides/notesSlide56.xml"/><Relationship Id="rId1" Type="http://schemas.openxmlformats.org/officeDocument/2006/relationships/slideLayout" Target="../slideLayouts/slideLayout3.xml"/></Relationships>
</file>

<file path=ppt/slides/_rels/slide57.xml.rels><?xml version="1.0" encoding="UTF-8" standalone="yes"?>
<Relationships xmlns="http://schemas.openxmlformats.org/package/2006/relationships"><Relationship Id="rId3" Type="http://schemas.openxmlformats.org/officeDocument/2006/relationships/hyperlink" Target="http://www.freepik.com/" TargetMode="External"/><Relationship Id="rId2" Type="http://schemas.openxmlformats.org/officeDocument/2006/relationships/notesSlide" Target="../notesSlides/notesSlide57.xml"/><Relationship Id="rId1" Type="http://schemas.openxmlformats.org/officeDocument/2006/relationships/slideLayout" Target="../slideLayouts/slideLayout14.xml"/><Relationship Id="rId5" Type="http://schemas.openxmlformats.org/officeDocument/2006/relationships/hyperlink" Target="https://pixabay.com/" TargetMode="External"/><Relationship Id="rId4" Type="http://schemas.openxmlformats.org/officeDocument/2006/relationships/hyperlink" Target="http://www.unsplash.com/" TargetMode="External"/></Relationships>
</file>

<file path=ppt/slides/slide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1853311698" name="Google Shape;108;g356110b305c_0_8"/>
          <p:cNvSpPr txBox="1">
            <a:spLocks noGrp="1"/>
          </p:cNvSpPr>
          <p:nvPr>
            <p:ph type="body" idx="4294967295"/>
          </p:nvPr>
        </p:nvSpPr>
        <p:spPr bwMode="auto">
          <a:xfrm>
            <a:off x="723130" y="1936627"/>
            <a:ext cx="5065800" cy="463500"/>
          </a:xfrm>
          <a:prstGeom prst="rect">
            <a:avLst/>
          </a:prstGeom>
          <a:noFill/>
          <a:ln>
            <a:noFill/>
          </a:ln>
        </p:spPr>
        <p:txBody>
          <a:bodyPr spcFirstLastPara="1" wrap="square" lIns="217575" tIns="108775" rIns="217575" bIns="108775" anchor="t" anchorCtr="0">
            <a:noAutofit/>
          </a:bodyPr>
          <a:lstStyle/>
          <a:p>
            <a:pPr marL="0" lvl="0" indent="0" algn="l" rtl="0">
              <a:lnSpc>
                <a:spcPct val="100000"/>
              </a:lnSpc>
              <a:spcBef>
                <a:spcPts val="0"/>
              </a:spcBef>
              <a:spcAft>
                <a:spcPts val="0"/>
              </a:spcAft>
              <a:buSzPts val="1920"/>
              <a:buNone/>
              <a:defRPr/>
            </a:pPr>
            <a:r>
              <a:rPr lang="en-GB" sz="2400" b="1"/>
              <a:t>SuPeRBE-Schulungsmaterial</a:t>
            </a:r>
            <a:endParaRPr/>
          </a:p>
          <a:p>
            <a:pPr marL="0" lvl="0" indent="0" algn="l" rtl="0">
              <a:lnSpc>
                <a:spcPct val="100000"/>
              </a:lnSpc>
              <a:spcBef>
                <a:spcPts val="0"/>
              </a:spcBef>
              <a:spcAft>
                <a:spcPts val="0"/>
              </a:spcAft>
              <a:buSzPts val="1920"/>
              <a:buNone/>
              <a:defRPr/>
            </a:pPr>
            <a:endParaRPr sz="2400" b="1">
              <a:solidFill>
                <a:srgbClr val="53656D"/>
              </a:solidFill>
            </a:endParaRPr>
          </a:p>
        </p:txBody>
      </p:sp>
      <p:sp>
        <p:nvSpPr>
          <p:cNvPr id="137003531" name="Google Shape;109;g356110b305c_0_8"/>
          <p:cNvSpPr txBox="1"/>
          <p:nvPr/>
        </p:nvSpPr>
        <p:spPr bwMode="auto">
          <a:xfrm>
            <a:off x="719320" y="2612349"/>
            <a:ext cx="7189500" cy="463500"/>
          </a:xfrm>
          <a:prstGeom prst="rect">
            <a:avLst/>
          </a:prstGeom>
          <a:noFill/>
          <a:ln>
            <a:noFill/>
          </a:ln>
        </p:spPr>
        <p:txBody>
          <a:bodyPr spcFirstLastPara="1" wrap="square" lIns="217575" tIns="108775" rIns="217575" bIns="108775" anchor="t" anchorCtr="0">
            <a:noAutofit/>
          </a:bodyPr>
          <a:lstStyle/>
          <a:p>
            <a:pPr marL="0" marR="0" lvl="0" indent="0" algn="l" rtl="0">
              <a:lnSpc>
                <a:spcPct val="100000"/>
              </a:lnSpc>
              <a:spcBef>
                <a:spcPts val="0"/>
              </a:spcBef>
              <a:spcAft>
                <a:spcPts val="0"/>
              </a:spcAft>
              <a:buClr>
                <a:schemeClr val="lt2"/>
              </a:buClr>
              <a:buSzPts val="1920"/>
              <a:buFont typeface="Noto Sans Symbols"/>
              <a:buNone/>
              <a:defRPr/>
            </a:pPr>
            <a:r>
              <a:rPr lang="en-GB" sz="2400" b="1" i="0" u="none" strike="noStrike" cap="none">
                <a:solidFill>
                  <a:schemeClr val="accent4"/>
                </a:solidFill>
                <a:latin typeface="Trebuchet MS"/>
                <a:ea typeface="Trebuchet MS"/>
                <a:cs typeface="Trebuchet MS"/>
              </a:rPr>
              <a:t>Klimawandel und bebaute Umwelt</a:t>
            </a:r>
            <a:endParaRPr sz="1400" b="0" i="0" u="none" strike="noStrike" cap="none">
              <a:solidFill>
                <a:srgbClr val="000000"/>
              </a:solidFill>
              <a:latin typeface="Arial"/>
              <a:ea typeface="Arial"/>
              <a:cs typeface="Arial"/>
            </a:endParaRPr>
          </a:p>
        </p:txBody>
      </p:sp>
      <p:sp>
        <p:nvSpPr>
          <p:cNvPr id="1605901346" name="Google Shape;110;g356110b305c_0_8"/>
          <p:cNvSpPr txBox="1"/>
          <p:nvPr/>
        </p:nvSpPr>
        <p:spPr bwMode="auto">
          <a:xfrm>
            <a:off x="719320" y="3158000"/>
            <a:ext cx="6477000" cy="463500"/>
          </a:xfrm>
          <a:prstGeom prst="rect">
            <a:avLst/>
          </a:prstGeom>
          <a:noFill/>
          <a:ln>
            <a:noFill/>
          </a:ln>
        </p:spPr>
        <p:txBody>
          <a:bodyPr spcFirstLastPara="1" wrap="square" lIns="217575" tIns="108775" rIns="217575" bIns="108775" anchor="t" anchorCtr="0">
            <a:noAutofit/>
          </a:bodyPr>
          <a:lstStyle/>
          <a:p>
            <a:pPr marL="0" marR="0" lvl="0" indent="0" algn="l" rtl="0">
              <a:lnSpc>
                <a:spcPct val="100000"/>
              </a:lnSpc>
              <a:spcBef>
                <a:spcPts val="0"/>
              </a:spcBef>
              <a:spcAft>
                <a:spcPts val="0"/>
              </a:spcAft>
              <a:buClr>
                <a:schemeClr val="lt2"/>
              </a:buClr>
              <a:buSzPts val="1920"/>
              <a:buFont typeface="Noto Sans Symbols"/>
              <a:buNone/>
              <a:defRPr/>
            </a:pPr>
            <a:r>
              <a:rPr lang="en-GB" sz="2400" b="1" i="0" u="none" strike="noStrike" cap="none">
                <a:solidFill>
                  <a:schemeClr val="accent4"/>
                </a:solidFill>
                <a:latin typeface="Trebuchet MS"/>
                <a:ea typeface="Trebuchet MS"/>
                <a:cs typeface="Trebuchet MS"/>
              </a:rPr>
              <a:t>Grund</a:t>
            </a:r>
            <a:r>
              <a:rPr lang="en-GB" sz="1800" b="1" i="0" u="none" strike="noStrike" cap="none">
                <a:solidFill>
                  <a:schemeClr val="accent4"/>
                </a:solidFill>
                <a:latin typeface="Trebuchet MS"/>
                <a:ea typeface="Trebuchet MS"/>
                <a:cs typeface="Trebuchet MS"/>
              </a:rPr>
              <a:t>lagen</a:t>
            </a:r>
            <a:r>
              <a:rPr lang="en-GB" sz="2400" b="1" i="0" u="none" strike="noStrike" cap="none">
                <a:solidFill>
                  <a:schemeClr val="accent4"/>
                </a:solidFill>
                <a:latin typeface="Trebuchet MS"/>
                <a:ea typeface="Trebuchet MS"/>
                <a:cs typeface="Trebuchet MS"/>
              </a:rPr>
              <a:t> des Klimawandels </a:t>
            </a:r>
            <a:endParaRPr sz="1400" b="0" i="0" u="none" strike="noStrike" cap="none">
              <a:solidFill>
                <a:srgbClr val="000000"/>
              </a:solidFill>
              <a:latin typeface="Arial"/>
              <a:ea typeface="Arial"/>
              <a:cs typeface="Arial"/>
            </a:endParaRPr>
          </a:p>
        </p:txBody>
      </p:sp>
      <p:sp>
        <p:nvSpPr>
          <p:cNvPr id="22863765" name="Google Shape;111;g356110b305c_0_8"/>
          <p:cNvSpPr txBox="1"/>
          <p:nvPr/>
        </p:nvSpPr>
        <p:spPr bwMode="auto">
          <a:xfrm>
            <a:off x="5788925" y="3776181"/>
            <a:ext cx="3307199" cy="463500"/>
          </a:xfrm>
          <a:prstGeom prst="rect">
            <a:avLst/>
          </a:prstGeom>
          <a:noFill/>
          <a:ln>
            <a:noFill/>
          </a:ln>
        </p:spPr>
        <p:txBody>
          <a:bodyPr spcFirstLastPara="1" wrap="square" lIns="217575" tIns="108775" rIns="217575" bIns="108775" anchor="t" anchorCtr="0">
            <a:noAutofit/>
          </a:bodyPr>
          <a:lstStyle/>
          <a:p>
            <a:pPr marL="0" marR="0" lvl="0" indent="0" algn="l" rtl="0">
              <a:lnSpc>
                <a:spcPct val="100000"/>
              </a:lnSpc>
              <a:spcBef>
                <a:spcPts val="0"/>
              </a:spcBef>
              <a:spcAft>
                <a:spcPts val="0"/>
              </a:spcAft>
              <a:buClr>
                <a:schemeClr val="lt2"/>
              </a:buClr>
              <a:buSzPts val="1600"/>
              <a:buFont typeface="Noto Sans Symbols"/>
              <a:buNone/>
              <a:defRPr/>
            </a:pPr>
            <a:r>
              <a:rPr lang="en-GB" sz="2000" b="1" i="0" u="none" strike="noStrike" cap="none">
                <a:solidFill>
                  <a:schemeClr val="accent4"/>
                </a:solidFill>
                <a:latin typeface="Trebuchet MS"/>
                <a:ea typeface="Trebuchet MS"/>
                <a:cs typeface="Trebuchet MS"/>
              </a:rPr>
              <a:t>Kompetenzniveau: 2</a:t>
            </a:r>
            <a:endParaRPr sz="2000" b="1" i="0" u="none" strike="noStrike" cap="none">
              <a:solidFill>
                <a:schemeClr val="accent4"/>
              </a:solidFill>
              <a:latin typeface="Trebuchet MS"/>
              <a:ea typeface="Trebuchet MS"/>
              <a:cs typeface="Trebuchet MS"/>
            </a:endParaRPr>
          </a:p>
        </p:txBody>
      </p:sp>
      <p:pic>
        <p:nvPicPr>
          <p:cNvPr id="1508889771" name="Google Shape;112;g356110b305c_0_8" title="superbe copertina.jpg"/>
          <p:cNvPicPr/>
          <p:nvPr/>
        </p:nvPicPr>
        <p:blipFill>
          <a:blip r:embed="rId3">
            <a:alphaModFix/>
          </a:blip>
          <a:stretch/>
        </p:blipFill>
        <p:spPr bwMode="auto">
          <a:xfrm>
            <a:off x="0" y="-14128"/>
            <a:ext cx="9168625" cy="5260328"/>
          </a:xfrm>
          <a:prstGeom prst="rect">
            <a:avLst/>
          </a:prstGeom>
          <a:noFill/>
          <a:ln>
            <a:noFill/>
          </a:ln>
        </p:spPr>
      </p:pic>
      <p:sp>
        <p:nvSpPr>
          <p:cNvPr id="848820773" name="Google Shape;113;g356110b305c_0_8"/>
          <p:cNvSpPr txBox="1">
            <a:spLocks noGrp="1"/>
          </p:cNvSpPr>
          <p:nvPr>
            <p:ph type="body" idx="4294967295"/>
          </p:nvPr>
        </p:nvSpPr>
        <p:spPr bwMode="auto">
          <a:xfrm>
            <a:off x="236220" y="4396648"/>
            <a:ext cx="3063600" cy="586200"/>
          </a:xfrm>
          <a:prstGeom prst="rect">
            <a:avLst/>
          </a:prstGeom>
          <a:noFill/>
          <a:ln>
            <a:noFill/>
          </a:ln>
        </p:spPr>
        <p:txBody>
          <a:bodyPr spcFirstLastPara="1" wrap="square" lIns="217575" tIns="108775" rIns="217575" bIns="108775" anchor="t" anchorCtr="0">
            <a:noAutofit/>
          </a:bodyPr>
          <a:lstStyle/>
          <a:p>
            <a:pPr marL="0" marR="0" lvl="0" indent="0" algn="l" rtl="0">
              <a:lnSpc>
                <a:spcPct val="100000"/>
              </a:lnSpc>
              <a:spcBef>
                <a:spcPts val="0"/>
              </a:spcBef>
              <a:spcAft>
                <a:spcPts val="0"/>
              </a:spcAft>
              <a:buClr>
                <a:schemeClr val="lt2"/>
              </a:buClr>
              <a:buSzPts val="720"/>
              <a:buFont typeface="Noto Sans Symbols"/>
              <a:buNone/>
              <a:defRPr/>
            </a:pPr>
            <a:endParaRPr sz="900"/>
          </a:p>
          <a:p>
            <a:pPr marL="0" marR="0" lvl="0" indent="0" algn="l" rtl="0">
              <a:lnSpc>
                <a:spcPct val="100000"/>
              </a:lnSpc>
              <a:spcBef>
                <a:spcPts val="0"/>
              </a:spcBef>
              <a:spcAft>
                <a:spcPts val="0"/>
              </a:spcAft>
              <a:buClr>
                <a:schemeClr val="lt2"/>
              </a:buClr>
              <a:buSzPts val="800"/>
              <a:buFont typeface="Noto Sans Symbols"/>
              <a:buNone/>
              <a:defRPr/>
            </a:pPr>
            <a:r>
              <a:rPr lang="en-GB" sz="1000"/>
              <a:t>Aktivität 3.2</a:t>
            </a:r>
            <a:endParaRPr/>
          </a:p>
          <a:p>
            <a:pPr marL="0" marR="0" lvl="0" indent="0" algn="l" rtl="0">
              <a:lnSpc>
                <a:spcPct val="100000"/>
              </a:lnSpc>
              <a:spcBef>
                <a:spcPts val="0"/>
              </a:spcBef>
              <a:spcAft>
                <a:spcPts val="0"/>
              </a:spcAft>
              <a:buClr>
                <a:schemeClr val="lt2"/>
              </a:buClr>
              <a:buSzPts val="800"/>
              <a:buFont typeface="Noto Sans Symbols"/>
              <a:buNone/>
              <a:defRPr/>
            </a:pPr>
            <a:r>
              <a:rPr lang="en-GB" sz="1000"/>
              <a:t>SuPeRBE-Projekt (CE0200768)</a:t>
            </a:r>
            <a:endParaRPr sz="1000"/>
          </a:p>
        </p:txBody>
      </p:sp>
      <p:sp>
        <p:nvSpPr>
          <p:cNvPr id="278243985" name="Google Shape;114;g356110b305c_0_8"/>
          <p:cNvSpPr txBox="1">
            <a:spLocks noGrp="1"/>
          </p:cNvSpPr>
          <p:nvPr>
            <p:ph type="body" idx="4294967295"/>
          </p:nvPr>
        </p:nvSpPr>
        <p:spPr bwMode="auto">
          <a:xfrm>
            <a:off x="520080" y="1420989"/>
            <a:ext cx="6963562" cy="463500"/>
          </a:xfrm>
          <a:prstGeom prst="rect">
            <a:avLst/>
          </a:prstGeom>
          <a:noFill/>
          <a:ln>
            <a:noFill/>
          </a:ln>
        </p:spPr>
        <p:txBody>
          <a:bodyPr spcFirstLastPara="1" wrap="square" lIns="217575" tIns="108775" rIns="217575" bIns="108775" anchor="t" anchorCtr="0">
            <a:noAutofit/>
          </a:bodyPr>
          <a:lstStyle/>
          <a:p>
            <a:pPr marL="0" lvl="0" indent="0" algn="l" rtl="0">
              <a:lnSpc>
                <a:spcPct val="100000"/>
              </a:lnSpc>
              <a:spcBef>
                <a:spcPts val="0"/>
              </a:spcBef>
              <a:spcAft>
                <a:spcPts val="0"/>
              </a:spcAft>
              <a:buSzPts val="1920"/>
              <a:buNone/>
              <a:defRPr/>
            </a:pPr>
            <a:r>
              <a:rPr lang="en-GB" sz="3000" b="1"/>
              <a:t>SuPeRBE-Schulungsmaterial</a:t>
            </a:r>
            <a:endParaRPr sz="3000"/>
          </a:p>
          <a:p>
            <a:pPr marL="0" lvl="0" indent="0" algn="l" rtl="0">
              <a:lnSpc>
                <a:spcPct val="100000"/>
              </a:lnSpc>
              <a:spcBef>
                <a:spcPts val="0"/>
              </a:spcBef>
              <a:spcAft>
                <a:spcPts val="0"/>
              </a:spcAft>
              <a:buSzPts val="1920"/>
              <a:buNone/>
              <a:defRPr/>
            </a:pPr>
            <a:endParaRPr sz="3000" b="1">
              <a:solidFill>
                <a:srgbClr val="53656D"/>
              </a:solidFill>
            </a:endParaRPr>
          </a:p>
        </p:txBody>
      </p:sp>
      <p:sp>
        <p:nvSpPr>
          <p:cNvPr id="175187874" name="Google Shape;115;g356110b305c_0_8"/>
          <p:cNvSpPr txBox="1">
            <a:spLocks noGrp="1"/>
          </p:cNvSpPr>
          <p:nvPr>
            <p:ph type="body" idx="4294967295"/>
          </p:nvPr>
        </p:nvSpPr>
        <p:spPr bwMode="auto">
          <a:xfrm>
            <a:off x="5973730" y="4548413"/>
            <a:ext cx="3170400" cy="709500"/>
          </a:xfrm>
          <a:prstGeom prst="rect">
            <a:avLst/>
          </a:prstGeom>
          <a:noFill/>
          <a:ln>
            <a:noFill/>
          </a:ln>
        </p:spPr>
        <p:txBody>
          <a:bodyPr spcFirstLastPara="1" wrap="square" lIns="217575" tIns="108775" rIns="217575" bIns="108775" anchor="t" anchorCtr="0">
            <a:normAutofit/>
          </a:bodyPr>
          <a:lstStyle/>
          <a:p>
            <a:pPr marL="0" marR="0" lvl="0" indent="0" algn="r" rtl="0">
              <a:lnSpc>
                <a:spcPct val="100000"/>
              </a:lnSpc>
              <a:spcBef>
                <a:spcPts val="0"/>
              </a:spcBef>
              <a:spcAft>
                <a:spcPts val="0"/>
              </a:spcAft>
              <a:buClr>
                <a:schemeClr val="lt2"/>
              </a:buClr>
              <a:buSzPts val="800"/>
              <a:buFont typeface="Noto Sans Symbols"/>
              <a:buNone/>
              <a:defRPr/>
            </a:pPr>
            <a:r>
              <a:rPr lang="en-GB" sz="1000" b="1">
                <a:latin typeface="Trebuchet MS"/>
                <a:ea typeface="Trebuchet MS"/>
                <a:cs typeface="Trebuchet MS"/>
              </a:rPr>
              <a:t>Fachgebiet</a:t>
            </a:r>
            <a:r>
              <a:rPr lang="en-GB" sz="1000" b="1"/>
              <a:t>: AD1.3 </a:t>
            </a:r>
            <a:r>
              <a:rPr lang="en-GB" sz="1000"/>
              <a:t>gemäß </a:t>
            </a:r>
            <a:endParaRPr/>
          </a:p>
          <a:p>
            <a:pPr marL="0" marR="0" lvl="0" indent="0" algn="r" rtl="0">
              <a:lnSpc>
                <a:spcPct val="100000"/>
              </a:lnSpc>
              <a:spcBef>
                <a:spcPts val="0"/>
              </a:spcBef>
              <a:spcAft>
                <a:spcPts val="0"/>
              </a:spcAft>
              <a:buClr>
                <a:schemeClr val="lt2"/>
              </a:buClr>
              <a:buSzPts val="800"/>
              <a:buFont typeface="Noto Sans Symbols"/>
              <a:buNone/>
              <a:defRPr/>
            </a:pPr>
            <a:r>
              <a:rPr lang="en-GB" sz="1000">
                <a:latin typeface="Trebuchet MS"/>
                <a:ea typeface="Trebuchet MS"/>
                <a:cs typeface="Trebuchet MS"/>
              </a:rPr>
              <a:t>CEN-Workshop-Vereinbarung 17939</a:t>
            </a:r>
            <a:endParaRPr/>
          </a:p>
          <a:p>
            <a:pPr marL="0" marR="0" lvl="0" indent="0" algn="r" rtl="0">
              <a:lnSpc>
                <a:spcPct val="100000"/>
              </a:lnSpc>
              <a:spcBef>
                <a:spcPts val="0"/>
              </a:spcBef>
              <a:spcAft>
                <a:spcPts val="0"/>
              </a:spcAft>
              <a:buClr>
                <a:schemeClr val="lt2"/>
              </a:buClr>
              <a:buSzPts val="960"/>
              <a:buFont typeface="Noto Sans Symbols"/>
              <a:buNone/>
              <a:defRPr/>
            </a:pPr>
            <a:endParaRPr sz="1200"/>
          </a:p>
        </p:txBody>
      </p:sp>
      <p:sp>
        <p:nvSpPr>
          <p:cNvPr id="1832395006" name="Google Shape;116;g356110b305c_0_8"/>
          <p:cNvSpPr txBox="1"/>
          <p:nvPr/>
        </p:nvSpPr>
        <p:spPr bwMode="auto">
          <a:xfrm>
            <a:off x="516270" y="2148849"/>
            <a:ext cx="7189500" cy="463500"/>
          </a:xfrm>
          <a:prstGeom prst="rect">
            <a:avLst/>
          </a:prstGeom>
          <a:noFill/>
          <a:ln>
            <a:noFill/>
          </a:ln>
        </p:spPr>
        <p:txBody>
          <a:bodyPr spcFirstLastPara="1" wrap="square" lIns="217575" tIns="108775" rIns="217575" bIns="108775" anchor="t" anchorCtr="0">
            <a:noAutofit/>
          </a:bodyPr>
          <a:lstStyle/>
          <a:p>
            <a:pPr marL="0" marR="0" lvl="0" indent="0" algn="l" rtl="0">
              <a:lnSpc>
                <a:spcPct val="100000"/>
              </a:lnSpc>
              <a:spcBef>
                <a:spcPts val="0"/>
              </a:spcBef>
              <a:spcAft>
                <a:spcPts val="0"/>
              </a:spcAft>
              <a:buClr>
                <a:schemeClr val="lt2"/>
              </a:buClr>
              <a:buSzPts val="1920"/>
              <a:buFont typeface="Noto Sans Symbols"/>
              <a:buNone/>
              <a:defRPr/>
            </a:pPr>
            <a:r>
              <a:rPr lang="en-GB" sz="2400" b="1" i="0" u="none" strike="noStrike" cap="none">
                <a:solidFill>
                  <a:schemeClr val="accent4"/>
                </a:solidFill>
                <a:latin typeface="Trebuchet MS"/>
                <a:ea typeface="Trebuchet MS"/>
                <a:cs typeface="Trebuchet MS"/>
              </a:rPr>
              <a:t>AD1 Klimawandel und bebaute Umwelt</a:t>
            </a:r>
            <a:endParaRPr sz="1400" b="0" i="0" u="none" strike="noStrike" cap="none">
              <a:solidFill>
                <a:srgbClr val="000000"/>
              </a:solidFill>
              <a:latin typeface="Arial"/>
              <a:ea typeface="Arial"/>
              <a:cs typeface="Arial"/>
            </a:endParaRPr>
          </a:p>
        </p:txBody>
      </p:sp>
      <p:sp>
        <p:nvSpPr>
          <p:cNvPr id="2117877602" name="Google Shape;117;g356110b305c_0_8"/>
          <p:cNvSpPr txBox="1"/>
          <p:nvPr/>
        </p:nvSpPr>
        <p:spPr bwMode="auto">
          <a:xfrm>
            <a:off x="5111749" y="3710633"/>
            <a:ext cx="4100774" cy="463500"/>
          </a:xfrm>
          <a:prstGeom prst="rect">
            <a:avLst/>
          </a:prstGeom>
          <a:noFill/>
          <a:ln>
            <a:noFill/>
          </a:ln>
        </p:spPr>
        <p:txBody>
          <a:bodyPr spcFirstLastPara="1" wrap="square" lIns="217575" tIns="108774" rIns="217575" bIns="108774" anchor="t" anchorCtr="0">
            <a:noAutofit/>
          </a:bodyPr>
          <a:lstStyle/>
          <a:p>
            <a:pPr marL="0" marR="0" lvl="0" indent="0" algn="l" rtl="0">
              <a:lnSpc>
                <a:spcPct val="100000"/>
              </a:lnSpc>
              <a:spcBef>
                <a:spcPts val="0"/>
              </a:spcBef>
              <a:spcAft>
                <a:spcPts val="0"/>
              </a:spcAft>
              <a:buClr>
                <a:schemeClr val="lt2"/>
              </a:buClr>
              <a:buSzPts val="1600"/>
              <a:buFont typeface="Noto Sans Symbols"/>
              <a:buNone/>
              <a:defRPr/>
            </a:pPr>
            <a:r>
              <a:rPr lang="en-GB" sz="2000" b="1" i="0" u="none" strike="noStrike" cap="none" dirty="0" err="1">
                <a:solidFill>
                  <a:schemeClr val="accent4"/>
                </a:solidFill>
                <a:latin typeface="Trebuchet MS"/>
                <a:ea typeface="Trebuchet MS"/>
                <a:cs typeface="Trebuchet MS"/>
              </a:rPr>
              <a:t>Kompetenzstufe</a:t>
            </a:r>
            <a:r>
              <a:rPr lang="en-GB" sz="2000" b="1" i="0" u="none" strike="noStrike" cap="none" dirty="0">
                <a:solidFill>
                  <a:schemeClr val="accent4"/>
                </a:solidFill>
                <a:latin typeface="Trebuchet MS"/>
                <a:ea typeface="Trebuchet MS"/>
                <a:cs typeface="Trebuchet MS"/>
              </a:rPr>
              <a:t>:</a:t>
            </a:r>
            <a:r>
              <a:rPr sz="2000" b="1" i="0" u="none" strike="noStrike" cap="none" dirty="0">
                <a:solidFill>
                  <a:schemeClr val="accent4"/>
                </a:solidFill>
                <a:latin typeface="Trebuchet MS"/>
                <a:ea typeface="Trebuchet MS"/>
                <a:cs typeface="Trebuchet MS"/>
              </a:rPr>
              <a:t> 1/2/3</a:t>
            </a:r>
          </a:p>
        </p:txBody>
      </p:sp>
      <p:sp>
        <p:nvSpPr>
          <p:cNvPr id="1746639927" name="Google Shape;118;g356110b305c_0_8"/>
          <p:cNvSpPr txBox="1"/>
          <p:nvPr/>
        </p:nvSpPr>
        <p:spPr bwMode="auto">
          <a:xfrm>
            <a:off x="516270" y="2923100"/>
            <a:ext cx="7507074" cy="463500"/>
          </a:xfrm>
          <a:prstGeom prst="rect">
            <a:avLst/>
          </a:prstGeom>
          <a:noFill/>
          <a:ln>
            <a:noFill/>
          </a:ln>
        </p:spPr>
        <p:txBody>
          <a:bodyPr spcFirstLastPara="1" wrap="square" lIns="217575" tIns="108775" rIns="217575" bIns="108775" anchor="t" anchorCtr="0">
            <a:noAutofit/>
          </a:bodyPr>
          <a:lstStyle/>
          <a:p>
            <a:pPr marL="0" marR="0" lvl="0" indent="0" algn="l" rtl="0">
              <a:lnSpc>
                <a:spcPct val="100000"/>
              </a:lnSpc>
              <a:spcBef>
                <a:spcPts val="0"/>
              </a:spcBef>
              <a:spcAft>
                <a:spcPts val="0"/>
              </a:spcAft>
              <a:buClr>
                <a:schemeClr val="lt2"/>
              </a:buClr>
              <a:buSzPts val="1920"/>
              <a:buFont typeface="Noto Sans Symbols"/>
              <a:buNone/>
              <a:defRPr/>
            </a:pPr>
            <a:r>
              <a:rPr lang="en-GB" sz="2400" b="1" i="0" u="none" strike="noStrike" cap="none" dirty="0">
                <a:solidFill>
                  <a:schemeClr val="accent4"/>
                </a:solidFill>
                <a:latin typeface="Trebuchet MS"/>
                <a:ea typeface="Trebuchet MS"/>
                <a:cs typeface="Trebuchet MS"/>
              </a:rPr>
              <a:t>AD1.3 </a:t>
            </a:r>
            <a:r>
              <a:rPr lang="en-GB" sz="2400" b="1" i="0" u="none" strike="noStrike" cap="none" dirty="0" err="1">
                <a:solidFill>
                  <a:schemeClr val="accent4"/>
                </a:solidFill>
                <a:latin typeface="Trebuchet MS"/>
                <a:ea typeface="Trebuchet MS"/>
                <a:cs typeface="Trebuchet MS"/>
              </a:rPr>
              <a:t>Methoden</a:t>
            </a:r>
            <a:r>
              <a:rPr lang="en-GB" sz="2400" b="1" i="0" u="none" strike="noStrike" cap="none" dirty="0">
                <a:solidFill>
                  <a:schemeClr val="accent4"/>
                </a:solidFill>
                <a:latin typeface="Trebuchet MS"/>
                <a:ea typeface="Trebuchet MS"/>
                <a:cs typeface="Trebuchet MS"/>
              </a:rPr>
              <a:t> und </a:t>
            </a:r>
            <a:r>
              <a:rPr lang="en-GB" sz="2400" b="1" i="0" u="none" strike="noStrike" cap="none" dirty="0" err="1">
                <a:solidFill>
                  <a:schemeClr val="accent4"/>
                </a:solidFill>
                <a:latin typeface="Trebuchet MS"/>
                <a:ea typeface="Trebuchet MS"/>
                <a:cs typeface="Trebuchet MS"/>
              </a:rPr>
              <a:t>Instrumente</a:t>
            </a:r>
            <a:r>
              <a:rPr lang="en-GB" sz="2400" b="1" i="0" u="none" strike="noStrike" cap="none" dirty="0">
                <a:solidFill>
                  <a:schemeClr val="accent4"/>
                </a:solidFill>
                <a:latin typeface="Trebuchet MS"/>
                <a:ea typeface="Trebuchet MS"/>
                <a:cs typeface="Trebuchet MS"/>
              </a:rPr>
              <a:t> für die </a:t>
            </a:r>
            <a:r>
              <a:rPr lang="en-GB" sz="2400" b="1" i="0" u="none" strike="noStrike" cap="none" dirty="0" err="1">
                <a:solidFill>
                  <a:schemeClr val="accent4"/>
                </a:solidFill>
                <a:latin typeface="Trebuchet MS"/>
                <a:ea typeface="Trebuchet MS"/>
                <a:cs typeface="Trebuchet MS"/>
              </a:rPr>
              <a:t>Bewertung</a:t>
            </a:r>
            <a:r>
              <a:rPr lang="en-GB" sz="2400" b="1" i="0" u="none" strike="noStrike" cap="none" dirty="0">
                <a:solidFill>
                  <a:schemeClr val="accent4"/>
                </a:solidFill>
                <a:latin typeface="Trebuchet MS"/>
                <a:ea typeface="Trebuchet MS"/>
                <a:cs typeface="Trebuchet MS"/>
              </a:rPr>
              <a:t> und das Management von </a:t>
            </a:r>
            <a:r>
              <a:rPr lang="en-GB" sz="2400" b="1" i="0" u="none" strike="noStrike" cap="none" dirty="0" err="1">
                <a:solidFill>
                  <a:schemeClr val="accent4"/>
                </a:solidFill>
                <a:latin typeface="Trebuchet MS"/>
                <a:ea typeface="Trebuchet MS"/>
                <a:cs typeface="Trebuchet MS"/>
              </a:rPr>
              <a:t>Klimarisiken</a:t>
            </a:r>
            <a:r>
              <a:rPr lang="en-GB" sz="2400" b="1" i="0" u="none" strike="noStrike" cap="none" dirty="0">
                <a:solidFill>
                  <a:schemeClr val="accent4"/>
                </a:solidFill>
                <a:latin typeface="Trebuchet MS"/>
                <a:ea typeface="Trebuchet MS"/>
                <a:cs typeface="Trebuchet MS"/>
              </a:rPr>
              <a:t> </a:t>
            </a:r>
            <a:endParaRPr sz="2400" b="0" i="0" u="none" strike="noStrike" cap="none" dirty="0">
              <a:solidFill>
                <a:srgbClr val="000000"/>
              </a:solidFill>
              <a:latin typeface="Arial"/>
              <a:ea typeface="Arial"/>
              <a:cs typeface="Arial"/>
            </a:endParaRPr>
          </a:p>
        </p:txBody>
      </p:sp>
      <p:sp>
        <p:nvSpPr>
          <p:cNvPr id="221784769" name="Google Shape;119;g356110b305c_0_8"/>
          <p:cNvSpPr txBox="1"/>
          <p:nvPr/>
        </p:nvSpPr>
        <p:spPr bwMode="auto">
          <a:xfrm>
            <a:off x="516269" y="1884488"/>
            <a:ext cx="7189500" cy="463500"/>
          </a:xfrm>
          <a:prstGeom prst="rect">
            <a:avLst/>
          </a:prstGeom>
          <a:noFill/>
          <a:ln>
            <a:noFill/>
          </a:ln>
        </p:spPr>
        <p:txBody>
          <a:bodyPr spcFirstLastPara="1" wrap="square" lIns="217575" tIns="108775" rIns="217575" bIns="108775" anchor="t" anchorCtr="0">
            <a:noAutofit/>
          </a:bodyPr>
          <a:lstStyle/>
          <a:p>
            <a:pPr marL="0" marR="0" lvl="0" indent="0" algn="l" rtl="0">
              <a:lnSpc>
                <a:spcPct val="100000"/>
              </a:lnSpc>
              <a:spcBef>
                <a:spcPts val="0"/>
              </a:spcBef>
              <a:spcAft>
                <a:spcPts val="0"/>
              </a:spcAft>
              <a:buClr>
                <a:schemeClr val="lt2"/>
              </a:buClr>
              <a:buSzPts val="1920"/>
              <a:buFont typeface="Noto Sans Symbols"/>
              <a:buNone/>
              <a:defRPr/>
            </a:pPr>
            <a:r>
              <a:rPr lang="en-GB" sz="1700" b="1" i="0" u="none" strike="noStrike" cap="none">
                <a:solidFill>
                  <a:schemeClr val="accent4"/>
                </a:solidFill>
                <a:latin typeface="Trebuchet MS"/>
                <a:ea typeface="Trebuchet MS"/>
                <a:cs typeface="Trebuchet MS"/>
              </a:rPr>
              <a:t>Makro-Fachgebiet:</a:t>
            </a:r>
            <a:endParaRPr sz="700" b="0" i="0" u="none" strike="noStrike" cap="none">
              <a:solidFill>
                <a:srgbClr val="000000"/>
              </a:solidFill>
              <a:latin typeface="Arial"/>
              <a:ea typeface="Arial"/>
              <a:cs typeface="Arial"/>
            </a:endParaRPr>
          </a:p>
        </p:txBody>
      </p:sp>
      <p:sp>
        <p:nvSpPr>
          <p:cNvPr id="1341184222" name="Google Shape;120;g356110b305c_0_8"/>
          <p:cNvSpPr txBox="1"/>
          <p:nvPr/>
        </p:nvSpPr>
        <p:spPr bwMode="auto">
          <a:xfrm>
            <a:off x="516270" y="2731412"/>
            <a:ext cx="7189500" cy="463500"/>
          </a:xfrm>
          <a:prstGeom prst="rect">
            <a:avLst/>
          </a:prstGeom>
          <a:noFill/>
          <a:ln>
            <a:noFill/>
          </a:ln>
        </p:spPr>
        <p:txBody>
          <a:bodyPr spcFirstLastPara="1" wrap="square" lIns="217575" tIns="108775" rIns="217575" bIns="108775" anchor="t" anchorCtr="0">
            <a:noAutofit/>
          </a:bodyPr>
          <a:lstStyle/>
          <a:p>
            <a:pPr marL="0" marR="0" lvl="0" indent="0" algn="l" rtl="0">
              <a:lnSpc>
                <a:spcPct val="100000"/>
              </a:lnSpc>
              <a:spcBef>
                <a:spcPts val="0"/>
              </a:spcBef>
              <a:spcAft>
                <a:spcPts val="0"/>
              </a:spcAft>
              <a:buClr>
                <a:schemeClr val="lt2"/>
              </a:buClr>
              <a:buSzPts val="1920"/>
              <a:buFont typeface="Noto Sans Symbols"/>
              <a:buNone/>
              <a:defRPr/>
            </a:pPr>
            <a:r>
              <a:rPr lang="en-GB" sz="1700" b="1" i="0" u="none" strike="noStrike" cap="none">
                <a:solidFill>
                  <a:schemeClr val="accent4"/>
                </a:solidFill>
                <a:latin typeface="Trebuchet MS"/>
                <a:ea typeface="Trebuchet MS"/>
                <a:cs typeface="Trebuchet MS"/>
              </a:rPr>
              <a:t>Fachgebiet:</a:t>
            </a:r>
            <a:endParaRPr sz="700" b="0" i="0" u="none" strike="noStrike" cap="none">
              <a:solidFill>
                <a:srgbClr val="000000"/>
              </a:solidFill>
              <a:latin typeface="Arial"/>
              <a:ea typeface="Arial"/>
              <a:cs typeface="Arial"/>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pic>
        <p:nvPicPr>
          <p:cNvPr id="632721164" name="hazards_building" descr="Obsah obrázku kresba, kruh, kreslené, umění&#10;&#10;Obsah generovaný pomocí AI může být nesprávný."/>
          <p:cNvPicPr>
            <a:picLocks noChangeAspect="1"/>
          </p:cNvPicPr>
          <p:nvPr/>
        </p:nvPicPr>
        <p:blipFill>
          <a:blip r:embed="rId3"/>
          <a:stretch/>
        </p:blipFill>
        <p:spPr bwMode="auto">
          <a:xfrm>
            <a:off x="1268782" y="1949335"/>
            <a:ext cx="2759233" cy="2646000"/>
          </a:xfrm>
          <a:prstGeom prst="rect">
            <a:avLst/>
          </a:prstGeom>
        </p:spPr>
      </p:pic>
      <p:pic>
        <p:nvPicPr>
          <p:cNvPr id="1368387043" name="Obrázek 5" descr="Obsah obrázku mapa, černobílá, umění, silueta&#10;&#10;Obsah vygenerovaný umělou inteligencí může být nesprávný."/>
          <p:cNvPicPr>
            <a:picLocks noGrp="1" noRot="1" noChangeAspect="1" noMove="1" noResize="1" noEditPoints="1" noAdjustHandles="1" noChangeArrowheads="1" noChangeShapeType="1" noCrop="1"/>
          </p:cNvPicPr>
          <p:nvPr/>
        </p:nvPicPr>
        <p:blipFill>
          <a:blip r:embed="rId4">
            <a:alphaModFix amt="50000"/>
          </a:blip>
          <a:srcRect t="20669" r="28432"/>
          <a:stretch/>
        </p:blipFill>
        <p:spPr bwMode="auto">
          <a:xfrm>
            <a:off x="3720933" y="0"/>
            <a:ext cx="5423067" cy="5143500"/>
          </a:xfrm>
          <a:prstGeom prst="rect">
            <a:avLst/>
          </a:prstGeom>
        </p:spPr>
      </p:pic>
      <p:sp>
        <p:nvSpPr>
          <p:cNvPr id="399269040" name="TextovéPole 13"/>
          <p:cNvSpPr txBox="1"/>
          <p:nvPr/>
        </p:nvSpPr>
        <p:spPr bwMode="auto">
          <a:xfrm>
            <a:off x="3821585" y="3912049"/>
            <a:ext cx="1603031" cy="276999"/>
          </a:xfrm>
          <a:prstGeom prst="rect">
            <a:avLst/>
          </a:prstGeom>
          <a:noFill/>
        </p:spPr>
        <p:txBody>
          <a:bodyPr wrap="square" rtlCol="0">
            <a:spAutoFit/>
          </a:bodyPr>
          <a:lstStyle/>
          <a:p>
            <a:pPr>
              <a:defRPr/>
            </a:pPr>
            <a:r>
              <a:rPr lang="cs-CZ" sz="1200" dirty="0">
                <a:solidFill>
                  <a:schemeClr val="tx1">
                    <a:lumMod val="75000"/>
                    <a:lumOff val="25000"/>
                  </a:schemeClr>
                </a:solidFill>
                <a:latin typeface="Trebuchet MS"/>
                <a:cs typeface="Dreaming Outloud Pro"/>
              </a:rPr>
              <a:t>Massenbewegungen</a:t>
            </a:r>
          </a:p>
        </p:txBody>
      </p:sp>
      <p:sp>
        <p:nvSpPr>
          <p:cNvPr id="1505377722" name="TextovéPole 18"/>
          <p:cNvSpPr txBox="1"/>
          <p:nvPr/>
        </p:nvSpPr>
        <p:spPr bwMode="auto">
          <a:xfrm>
            <a:off x="3821585" y="2145161"/>
            <a:ext cx="1652458" cy="276999"/>
          </a:xfrm>
          <a:prstGeom prst="rect">
            <a:avLst/>
          </a:prstGeom>
          <a:noFill/>
        </p:spPr>
        <p:txBody>
          <a:bodyPr wrap="square" rtlCol="0">
            <a:spAutoFit/>
          </a:bodyPr>
          <a:lstStyle/>
          <a:p>
            <a:pPr>
              <a:defRPr/>
            </a:pPr>
            <a:r>
              <a:rPr lang="cs-CZ" sz="1200" dirty="0">
                <a:solidFill>
                  <a:schemeClr val="tx1">
                    <a:lumMod val="75000"/>
                    <a:lumOff val="25000"/>
                  </a:schemeClr>
                </a:solidFill>
                <a:latin typeface="Trebuchet MS"/>
                <a:cs typeface="Dreaming Outloud Pro"/>
              </a:rPr>
              <a:t>Überschwemmungen</a:t>
            </a:r>
          </a:p>
        </p:txBody>
      </p:sp>
      <p:sp>
        <p:nvSpPr>
          <p:cNvPr id="1770844116" name="TextovéPole 19"/>
          <p:cNvSpPr txBox="1"/>
          <p:nvPr/>
        </p:nvSpPr>
        <p:spPr bwMode="auto">
          <a:xfrm>
            <a:off x="2820462" y="4611020"/>
            <a:ext cx="1545303" cy="276999"/>
          </a:xfrm>
          <a:prstGeom prst="rect">
            <a:avLst/>
          </a:prstGeom>
          <a:noFill/>
        </p:spPr>
        <p:txBody>
          <a:bodyPr wrap="square" rtlCol="0">
            <a:spAutoFit/>
          </a:bodyPr>
          <a:lstStyle/>
          <a:p>
            <a:pPr>
              <a:defRPr/>
            </a:pPr>
            <a:r>
              <a:rPr lang="cs-CZ" sz="1200">
                <a:solidFill>
                  <a:schemeClr val="tx1">
                    <a:lumMod val="75000"/>
                    <a:lumOff val="25000"/>
                  </a:schemeClr>
                </a:solidFill>
                <a:latin typeface="Trebuchet MS"/>
                <a:cs typeface="Dreaming Outloud Pro"/>
              </a:rPr>
              <a:t>Sturm</a:t>
            </a:r>
          </a:p>
        </p:txBody>
      </p:sp>
      <p:sp>
        <p:nvSpPr>
          <p:cNvPr id="1134001502" name="TextovéPole 20"/>
          <p:cNvSpPr txBox="1"/>
          <p:nvPr/>
        </p:nvSpPr>
        <p:spPr bwMode="auto">
          <a:xfrm>
            <a:off x="1211512" y="1442306"/>
            <a:ext cx="1335233" cy="461665"/>
          </a:xfrm>
          <a:prstGeom prst="rect">
            <a:avLst/>
          </a:prstGeom>
          <a:noFill/>
        </p:spPr>
        <p:txBody>
          <a:bodyPr wrap="square" rtlCol="0">
            <a:spAutoFit/>
          </a:bodyPr>
          <a:lstStyle/>
          <a:p>
            <a:pPr algn="ctr">
              <a:defRPr/>
            </a:pPr>
            <a:r>
              <a:rPr lang="cs-CZ" sz="1200" dirty="0">
                <a:solidFill>
                  <a:schemeClr val="tx1">
                    <a:lumMod val="75000"/>
                    <a:lumOff val="25000"/>
                  </a:schemeClr>
                </a:solidFill>
                <a:latin typeface="Trebuchet MS"/>
                <a:cs typeface="Dreaming Outloud Pro"/>
              </a:rPr>
              <a:t>Starke Niederschläge</a:t>
            </a:r>
          </a:p>
        </p:txBody>
      </p:sp>
      <p:sp>
        <p:nvSpPr>
          <p:cNvPr id="479453491" name="TextovéPole 21"/>
          <p:cNvSpPr txBox="1"/>
          <p:nvPr/>
        </p:nvSpPr>
        <p:spPr bwMode="auto">
          <a:xfrm>
            <a:off x="403088" y="2145161"/>
            <a:ext cx="1005842" cy="461665"/>
          </a:xfrm>
          <a:prstGeom prst="rect">
            <a:avLst/>
          </a:prstGeom>
          <a:noFill/>
        </p:spPr>
        <p:txBody>
          <a:bodyPr wrap="square" rtlCol="0">
            <a:spAutoFit/>
          </a:bodyPr>
          <a:lstStyle/>
          <a:p>
            <a:pPr algn="r">
              <a:defRPr/>
            </a:pPr>
            <a:r>
              <a:rPr lang="cs-CZ" sz="1200">
                <a:solidFill>
                  <a:schemeClr val="tx1">
                    <a:lumMod val="75000"/>
                    <a:lumOff val="25000"/>
                  </a:schemeClr>
                </a:solidFill>
                <a:latin typeface="Trebuchet MS"/>
                <a:cs typeface="Dreaming Outloud Pro"/>
              </a:rPr>
              <a:t>Extreme Hitze</a:t>
            </a:r>
            <a:endParaRPr/>
          </a:p>
        </p:txBody>
      </p:sp>
      <p:sp>
        <p:nvSpPr>
          <p:cNvPr id="154896952" name="TextovéPole 23"/>
          <p:cNvSpPr txBox="1"/>
          <p:nvPr/>
        </p:nvSpPr>
        <p:spPr bwMode="auto">
          <a:xfrm>
            <a:off x="212705" y="4030991"/>
            <a:ext cx="1196225" cy="276999"/>
          </a:xfrm>
          <a:prstGeom prst="rect">
            <a:avLst/>
          </a:prstGeom>
          <a:noFill/>
        </p:spPr>
        <p:txBody>
          <a:bodyPr wrap="square" rtlCol="0">
            <a:spAutoFit/>
          </a:bodyPr>
          <a:lstStyle/>
          <a:p>
            <a:pPr algn="r">
              <a:defRPr/>
            </a:pPr>
            <a:r>
              <a:rPr lang="cs-CZ" sz="1200">
                <a:solidFill>
                  <a:schemeClr val="tx1">
                    <a:lumMod val="75000"/>
                    <a:lumOff val="25000"/>
                  </a:schemeClr>
                </a:solidFill>
                <a:latin typeface="Trebuchet MS"/>
                <a:cs typeface="Dreaming Outloud Pro"/>
              </a:rPr>
              <a:t>Dürre</a:t>
            </a:r>
          </a:p>
        </p:txBody>
      </p:sp>
      <p:sp>
        <p:nvSpPr>
          <p:cNvPr id="815303603" name="Title 1"/>
          <p:cNvSpPr>
            <a:spLocks noGrp="1"/>
          </p:cNvSpPr>
          <p:nvPr>
            <p:ph type="title"/>
          </p:nvPr>
        </p:nvSpPr>
        <p:spPr bwMode="auto">
          <a:xfrm>
            <a:off x="296864" y="460299"/>
            <a:ext cx="8847136" cy="514505"/>
          </a:xfrm>
          <a:prstGeom prst="rect">
            <a:avLst/>
          </a:prstGeom>
          <a:noFill/>
          <a:ln>
            <a:noFill/>
          </a:ln>
        </p:spPr>
        <p:txBody>
          <a:bodyPr spcFirstLastPara="1" wrap="square" lIns="91425" tIns="45700" rIns="91425" bIns="45700" anchor="ctr" anchorCtr="0">
            <a:normAutofit fontScale="90000"/>
          </a:bodyPr>
          <a:lstStyle/>
          <a:p>
            <a:pPr>
              <a:defRPr/>
            </a:pPr>
            <a:r>
              <a:rPr lang="en-US"/>
              <a:t>Akute Gefahren </a:t>
            </a:r>
            <a:r>
              <a:rPr lang="cs-CZ"/>
              <a:t>für Gebäude </a:t>
            </a:r>
            <a:r>
              <a:rPr lang="en-US"/>
              <a:t>gemäß der EU-Taxonomie </a:t>
            </a:r>
            <a:endParaRPr/>
          </a:p>
        </p:txBody>
      </p:sp>
      <p:sp>
        <p:nvSpPr>
          <p:cNvPr id="1297541036" name="TextBox 1"/>
          <p:cNvSpPr txBox="1"/>
          <p:nvPr/>
        </p:nvSpPr>
        <p:spPr bwMode="auto">
          <a:xfrm>
            <a:off x="-52039" y="0"/>
            <a:ext cx="9254964" cy="246221"/>
          </a:xfrm>
          <a:prstGeom prst="rect">
            <a:avLst/>
          </a:prstGeom>
          <a:solidFill>
            <a:schemeClr val="bg2">
              <a:lumMod val="10000"/>
              <a:lumOff val="90000"/>
            </a:schemeClr>
          </a:solidFill>
        </p:spPr>
        <p:txBody>
          <a:bodyPr wrap="square">
            <a:spAutoFit/>
          </a:bodyPr>
          <a:lstStyle/>
          <a:p>
            <a:pPr algn="r">
              <a:defRPr/>
            </a:pPr>
            <a:r>
              <a:rPr lang="en-GB" sz="1000" i="1">
                <a:solidFill>
                  <a:schemeClr val="bg1">
                    <a:lumMod val="65000"/>
                  </a:schemeClr>
                </a:solidFill>
                <a:latin typeface="Trebuchet MS"/>
              </a:rPr>
              <a:t>Erkennung klimabezogener Risiken für die bebaute Umwelt</a:t>
            </a:r>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pic>
        <p:nvPicPr>
          <p:cNvPr id="1174230947" name="Obrázek 5" descr="Obsah obrázku mapa, černobílá, umění, silueta&#10;&#10;Obsah vygenerovaný umělou inteligencí může být nesprávný."/>
          <p:cNvPicPr>
            <a:picLocks noGrp="1" noRot="1" noChangeAspect="1" noMove="1" noResize="1" noEditPoints="1" noAdjustHandles="1" noChangeArrowheads="1" noChangeShapeType="1" noCrop="1"/>
          </p:cNvPicPr>
          <p:nvPr/>
        </p:nvPicPr>
        <p:blipFill>
          <a:blip r:embed="rId3">
            <a:alphaModFix amt="50000"/>
          </a:blip>
          <a:srcRect l="16219" t="63907" r="35620" b="4432"/>
          <a:stretch/>
        </p:blipFill>
        <p:spPr bwMode="auto">
          <a:xfrm>
            <a:off x="0" y="0"/>
            <a:ext cx="9144000" cy="5143500"/>
          </a:xfrm>
          <a:prstGeom prst="rect">
            <a:avLst/>
          </a:prstGeom>
        </p:spPr>
      </p:pic>
      <p:pic>
        <p:nvPicPr>
          <p:cNvPr id="2030959951" name="Obrázek 13" descr="Obsah obrázku Grafika, Písmo, symbol, logo&#10;&#10;Obsah generovaný pomocí AI může být nesprávný."/>
          <p:cNvPicPr>
            <a:picLocks noChangeAspect="1"/>
          </p:cNvPicPr>
          <p:nvPr/>
        </p:nvPicPr>
        <p:blipFill>
          <a:blip r:embed="rId4"/>
          <a:stretch/>
        </p:blipFill>
        <p:spPr bwMode="auto">
          <a:xfrm>
            <a:off x="5565832" y="1223485"/>
            <a:ext cx="304346" cy="313200"/>
          </a:xfrm>
          <a:prstGeom prst="rect">
            <a:avLst/>
          </a:prstGeom>
        </p:spPr>
      </p:pic>
      <p:pic>
        <p:nvPicPr>
          <p:cNvPr id="708223072" name="Obrázek 41" descr="Obsah obrázku Grafika, kruh, symbol, Písmo&#10;&#10;Obsah generovaný pomocí AI může být nesprávný."/>
          <p:cNvPicPr>
            <a:picLocks noChangeAspect="1"/>
          </p:cNvPicPr>
          <p:nvPr/>
        </p:nvPicPr>
        <p:blipFill>
          <a:blip r:embed="rId5"/>
          <a:stretch/>
        </p:blipFill>
        <p:spPr bwMode="auto">
          <a:xfrm>
            <a:off x="7657289" y="4628716"/>
            <a:ext cx="299398" cy="313200"/>
          </a:xfrm>
          <a:prstGeom prst="rect">
            <a:avLst/>
          </a:prstGeom>
        </p:spPr>
      </p:pic>
      <p:pic>
        <p:nvPicPr>
          <p:cNvPr id="1238084836" name="Obrázek 68" descr="Obsah obrázku Grafika, Písmo, symbol, logo&#10;&#10;Obsah generovaný pomocí AI může být nesprávný."/>
          <p:cNvPicPr>
            <a:picLocks noChangeAspect="1"/>
          </p:cNvPicPr>
          <p:nvPr/>
        </p:nvPicPr>
        <p:blipFill>
          <a:blip r:embed="rId4"/>
          <a:stretch/>
        </p:blipFill>
        <p:spPr bwMode="auto">
          <a:xfrm>
            <a:off x="4912144" y="2534155"/>
            <a:ext cx="304346" cy="313200"/>
          </a:xfrm>
          <a:prstGeom prst="rect">
            <a:avLst/>
          </a:prstGeom>
        </p:spPr>
      </p:pic>
      <p:pic>
        <p:nvPicPr>
          <p:cNvPr id="1659044411" name="Obrázek 69" descr="Obsah obrázku Grafika, Písmo, symbol, logo&#10;&#10;Obsah generovaný pomocí AI může být nesprávný."/>
          <p:cNvPicPr>
            <a:picLocks noChangeAspect="1"/>
          </p:cNvPicPr>
          <p:nvPr/>
        </p:nvPicPr>
        <p:blipFill>
          <a:blip r:embed="rId4"/>
          <a:stretch/>
        </p:blipFill>
        <p:spPr bwMode="auto">
          <a:xfrm>
            <a:off x="5158716" y="2822398"/>
            <a:ext cx="304346" cy="313200"/>
          </a:xfrm>
          <a:prstGeom prst="rect">
            <a:avLst/>
          </a:prstGeom>
        </p:spPr>
      </p:pic>
      <p:pic>
        <p:nvPicPr>
          <p:cNvPr id="87970794" name="Obrázek 70" descr="Obsah obrázku Grafika, Písmo, symbol, logo&#10;&#10;Obsah generovaný pomocí AI může být nesprávný."/>
          <p:cNvPicPr>
            <a:picLocks noChangeAspect="1"/>
          </p:cNvPicPr>
          <p:nvPr/>
        </p:nvPicPr>
        <p:blipFill>
          <a:blip r:embed="rId4"/>
          <a:stretch/>
        </p:blipFill>
        <p:spPr bwMode="auto">
          <a:xfrm>
            <a:off x="4285522" y="2540488"/>
            <a:ext cx="304346" cy="313200"/>
          </a:xfrm>
          <a:prstGeom prst="rect">
            <a:avLst/>
          </a:prstGeom>
        </p:spPr>
      </p:pic>
      <p:pic>
        <p:nvPicPr>
          <p:cNvPr id="1258129796" name="Obrázek 71" descr="Obsah obrázku Grafika, Písmo, symbol, logo&#10;&#10;Obsah generovaný pomocí AI může být nesprávný."/>
          <p:cNvPicPr>
            <a:picLocks noChangeAspect="1"/>
          </p:cNvPicPr>
          <p:nvPr/>
        </p:nvPicPr>
        <p:blipFill>
          <a:blip r:embed="rId4"/>
          <a:stretch/>
        </p:blipFill>
        <p:spPr bwMode="auto">
          <a:xfrm>
            <a:off x="56422" y="3148414"/>
            <a:ext cx="304346" cy="313200"/>
          </a:xfrm>
          <a:prstGeom prst="rect">
            <a:avLst/>
          </a:prstGeom>
        </p:spPr>
      </p:pic>
      <p:pic>
        <p:nvPicPr>
          <p:cNvPr id="319387478" name="Obrázek 82" descr="Obsah obrázku symbol, Grafika, klipart, Písmo&#10;&#10;Obsah generovaný pomocí AI může být nesprávný."/>
          <p:cNvPicPr>
            <a:picLocks noChangeAspect="1"/>
          </p:cNvPicPr>
          <p:nvPr/>
        </p:nvPicPr>
        <p:blipFill>
          <a:blip r:embed="rId6"/>
          <a:stretch/>
        </p:blipFill>
        <p:spPr bwMode="auto">
          <a:xfrm>
            <a:off x="1084257" y="3537482"/>
            <a:ext cx="312061" cy="313200"/>
          </a:xfrm>
          <a:prstGeom prst="rect">
            <a:avLst/>
          </a:prstGeom>
        </p:spPr>
      </p:pic>
      <p:pic>
        <p:nvPicPr>
          <p:cNvPr id="1833243871" name="Obrázek 83" descr="Obsah obrázku symbol, Grafika, klipart, Písmo&#10;&#10;Obsah generovaný pomocí AI může být nesprávný."/>
          <p:cNvPicPr>
            <a:picLocks noChangeAspect="1"/>
          </p:cNvPicPr>
          <p:nvPr/>
        </p:nvPicPr>
        <p:blipFill>
          <a:blip r:embed="rId6"/>
          <a:stretch/>
        </p:blipFill>
        <p:spPr bwMode="auto">
          <a:xfrm>
            <a:off x="1812566" y="2724889"/>
            <a:ext cx="312061" cy="313200"/>
          </a:xfrm>
          <a:prstGeom prst="rect">
            <a:avLst/>
          </a:prstGeom>
        </p:spPr>
      </p:pic>
      <p:pic>
        <p:nvPicPr>
          <p:cNvPr id="1313298481" name="Obrázek 84" descr="Obsah obrázku symbol, Grafika, klipart, Písmo&#10;&#10;Obsah generovaný pomocí AI může být nesprávný."/>
          <p:cNvPicPr>
            <a:picLocks noChangeAspect="1"/>
          </p:cNvPicPr>
          <p:nvPr/>
        </p:nvPicPr>
        <p:blipFill>
          <a:blip r:embed="rId6"/>
          <a:stretch/>
        </p:blipFill>
        <p:spPr bwMode="auto">
          <a:xfrm>
            <a:off x="5665512" y="2734349"/>
            <a:ext cx="312061" cy="313200"/>
          </a:xfrm>
          <a:prstGeom prst="rect">
            <a:avLst/>
          </a:prstGeom>
        </p:spPr>
      </p:pic>
      <p:pic>
        <p:nvPicPr>
          <p:cNvPr id="559004598" name="Obrázek 85" descr="Obsah obrázku symbol, Grafika, klipart, Písmo&#10;&#10;Obsah generovaný pomocí AI může být nesprávný."/>
          <p:cNvPicPr>
            <a:picLocks noChangeAspect="1"/>
          </p:cNvPicPr>
          <p:nvPr/>
        </p:nvPicPr>
        <p:blipFill>
          <a:blip r:embed="rId6"/>
          <a:stretch/>
        </p:blipFill>
        <p:spPr bwMode="auto">
          <a:xfrm>
            <a:off x="4992331" y="3811094"/>
            <a:ext cx="312061" cy="313200"/>
          </a:xfrm>
          <a:prstGeom prst="rect">
            <a:avLst/>
          </a:prstGeom>
        </p:spPr>
      </p:pic>
      <p:pic>
        <p:nvPicPr>
          <p:cNvPr id="1120325560" name="Obrázek 86" descr="Obsah obrázku symbol, Grafika, klipart, Písmo&#10;&#10;Obsah generovaný pomocí AI může být nesprávný."/>
          <p:cNvPicPr>
            <a:picLocks noChangeAspect="1"/>
          </p:cNvPicPr>
          <p:nvPr/>
        </p:nvPicPr>
        <p:blipFill>
          <a:blip r:embed="rId6"/>
          <a:stretch/>
        </p:blipFill>
        <p:spPr bwMode="auto">
          <a:xfrm>
            <a:off x="6146268" y="979560"/>
            <a:ext cx="312061" cy="313200"/>
          </a:xfrm>
          <a:prstGeom prst="rect">
            <a:avLst/>
          </a:prstGeom>
        </p:spPr>
      </p:pic>
      <p:pic>
        <p:nvPicPr>
          <p:cNvPr id="1676736033" name="Obrázek 87" descr="Obsah obrázku symbol, Grafika, klipart, Písmo&#10;&#10;Obsah generovaný pomocí AI může být nesprávný."/>
          <p:cNvPicPr>
            <a:picLocks noChangeAspect="1"/>
          </p:cNvPicPr>
          <p:nvPr/>
        </p:nvPicPr>
        <p:blipFill>
          <a:blip r:embed="rId6"/>
          <a:stretch/>
        </p:blipFill>
        <p:spPr bwMode="auto">
          <a:xfrm>
            <a:off x="6759760" y="956351"/>
            <a:ext cx="312061" cy="313200"/>
          </a:xfrm>
          <a:prstGeom prst="rect">
            <a:avLst/>
          </a:prstGeom>
        </p:spPr>
      </p:pic>
      <p:pic>
        <p:nvPicPr>
          <p:cNvPr id="6561122" name="Obrázek 88" descr="Obsah obrázku symbol, Grafika, klipart, Písmo&#10;&#10;Obsah generovaný pomocí AI může být nesprávný."/>
          <p:cNvPicPr>
            <a:picLocks noChangeAspect="1"/>
          </p:cNvPicPr>
          <p:nvPr/>
        </p:nvPicPr>
        <p:blipFill>
          <a:blip r:embed="rId6"/>
          <a:stretch/>
        </p:blipFill>
        <p:spPr bwMode="auto">
          <a:xfrm>
            <a:off x="5865704" y="1235044"/>
            <a:ext cx="312061" cy="313200"/>
          </a:xfrm>
          <a:prstGeom prst="rect">
            <a:avLst/>
          </a:prstGeom>
        </p:spPr>
      </p:pic>
      <p:pic>
        <p:nvPicPr>
          <p:cNvPr id="1944510356" name="Obrázek 89" descr="Obsah obrázku symbol, Grafika, klipart, Písmo&#10;&#10;Obsah generovaný pomocí AI může být nesprávný."/>
          <p:cNvPicPr>
            <a:picLocks noChangeAspect="1"/>
          </p:cNvPicPr>
          <p:nvPr/>
        </p:nvPicPr>
        <p:blipFill>
          <a:blip r:embed="rId6"/>
          <a:stretch/>
        </p:blipFill>
        <p:spPr bwMode="auto">
          <a:xfrm>
            <a:off x="6592187" y="3654494"/>
            <a:ext cx="312061" cy="313200"/>
          </a:xfrm>
          <a:prstGeom prst="rect">
            <a:avLst/>
          </a:prstGeom>
        </p:spPr>
      </p:pic>
      <p:pic>
        <p:nvPicPr>
          <p:cNvPr id="348087272" name="Obrázek 90" descr="Obsah obrázku kruh, Grafika, symbol, klipart&#10;&#10;Obsah generovaný pomocí AI může být nesprávný."/>
          <p:cNvPicPr>
            <a:picLocks noChangeAspect="1"/>
          </p:cNvPicPr>
          <p:nvPr/>
        </p:nvPicPr>
        <p:blipFill>
          <a:blip r:embed="rId7"/>
          <a:stretch/>
        </p:blipFill>
        <p:spPr bwMode="auto">
          <a:xfrm>
            <a:off x="2135410" y="910285"/>
            <a:ext cx="313200" cy="313200"/>
          </a:xfrm>
          <a:prstGeom prst="rect">
            <a:avLst/>
          </a:prstGeom>
        </p:spPr>
      </p:pic>
      <p:pic>
        <p:nvPicPr>
          <p:cNvPr id="1189402129" name="Obrázek 91" descr="Obsah obrázku kruh, Grafika, symbol, klipart&#10;&#10;Obsah generovaný pomocí AI může být nesprávný."/>
          <p:cNvPicPr>
            <a:picLocks noChangeAspect="1"/>
          </p:cNvPicPr>
          <p:nvPr/>
        </p:nvPicPr>
        <p:blipFill>
          <a:blip r:embed="rId7"/>
          <a:stretch/>
        </p:blipFill>
        <p:spPr bwMode="auto">
          <a:xfrm>
            <a:off x="1693194" y="1707496"/>
            <a:ext cx="313200" cy="313200"/>
          </a:xfrm>
          <a:prstGeom prst="rect">
            <a:avLst/>
          </a:prstGeom>
        </p:spPr>
      </p:pic>
      <p:pic>
        <p:nvPicPr>
          <p:cNvPr id="1542193049" name="Obrázek 92"/>
          <p:cNvPicPr>
            <a:picLocks noChangeAspect="1"/>
          </p:cNvPicPr>
          <p:nvPr/>
        </p:nvPicPr>
        <p:blipFill>
          <a:blip r:embed="rId8"/>
          <a:stretch/>
        </p:blipFill>
        <p:spPr bwMode="auto">
          <a:xfrm>
            <a:off x="6252064" y="1490505"/>
            <a:ext cx="310923" cy="310923"/>
          </a:xfrm>
          <a:prstGeom prst="rect">
            <a:avLst/>
          </a:prstGeom>
        </p:spPr>
      </p:pic>
      <p:pic>
        <p:nvPicPr>
          <p:cNvPr id="69992871" name="Obrázek 93"/>
          <p:cNvPicPr>
            <a:picLocks noChangeAspect="1"/>
          </p:cNvPicPr>
          <p:nvPr/>
        </p:nvPicPr>
        <p:blipFill>
          <a:blip r:embed="rId8"/>
          <a:stretch/>
        </p:blipFill>
        <p:spPr bwMode="auto">
          <a:xfrm>
            <a:off x="7351627" y="1276391"/>
            <a:ext cx="310923" cy="310923"/>
          </a:xfrm>
          <a:prstGeom prst="rect">
            <a:avLst/>
          </a:prstGeom>
        </p:spPr>
      </p:pic>
      <p:pic>
        <p:nvPicPr>
          <p:cNvPr id="496641955" name="Obrázek 94"/>
          <p:cNvPicPr>
            <a:picLocks noChangeAspect="1"/>
          </p:cNvPicPr>
          <p:nvPr/>
        </p:nvPicPr>
        <p:blipFill>
          <a:blip r:embed="rId8"/>
          <a:stretch/>
        </p:blipFill>
        <p:spPr bwMode="auto">
          <a:xfrm>
            <a:off x="6913272" y="3950142"/>
            <a:ext cx="310923" cy="310923"/>
          </a:xfrm>
          <a:prstGeom prst="rect">
            <a:avLst/>
          </a:prstGeom>
        </p:spPr>
      </p:pic>
      <p:pic>
        <p:nvPicPr>
          <p:cNvPr id="218826439" name="Obrázek 95"/>
          <p:cNvPicPr>
            <a:picLocks noChangeAspect="1"/>
          </p:cNvPicPr>
          <p:nvPr/>
        </p:nvPicPr>
        <p:blipFill>
          <a:blip r:embed="rId8"/>
          <a:stretch/>
        </p:blipFill>
        <p:spPr bwMode="auto">
          <a:xfrm>
            <a:off x="5310585" y="3864336"/>
            <a:ext cx="310923" cy="310923"/>
          </a:xfrm>
          <a:prstGeom prst="rect">
            <a:avLst/>
          </a:prstGeom>
        </p:spPr>
      </p:pic>
      <p:pic>
        <p:nvPicPr>
          <p:cNvPr id="374645578" name="Obrázek 96"/>
          <p:cNvPicPr>
            <a:picLocks noChangeAspect="1"/>
          </p:cNvPicPr>
          <p:nvPr/>
        </p:nvPicPr>
        <p:blipFill>
          <a:blip r:embed="rId8"/>
          <a:stretch/>
        </p:blipFill>
        <p:spPr bwMode="auto">
          <a:xfrm>
            <a:off x="4846642" y="1440419"/>
            <a:ext cx="310923" cy="310923"/>
          </a:xfrm>
          <a:prstGeom prst="rect">
            <a:avLst/>
          </a:prstGeom>
        </p:spPr>
      </p:pic>
      <p:pic>
        <p:nvPicPr>
          <p:cNvPr id="1466760002" name="Obrázek 97" descr="Obsah obrázku Písmo, Grafika, symbol, design&#10;&#10;Obsah generovaný pomocí AI může být nesprávný."/>
          <p:cNvPicPr>
            <a:picLocks noChangeAspect="1"/>
          </p:cNvPicPr>
          <p:nvPr/>
        </p:nvPicPr>
        <p:blipFill>
          <a:blip r:embed="rId9"/>
          <a:stretch/>
        </p:blipFill>
        <p:spPr bwMode="auto">
          <a:xfrm>
            <a:off x="950956" y="4129619"/>
            <a:ext cx="307607" cy="313200"/>
          </a:xfrm>
          <a:prstGeom prst="rect">
            <a:avLst/>
          </a:prstGeom>
        </p:spPr>
      </p:pic>
      <p:pic>
        <p:nvPicPr>
          <p:cNvPr id="224092662" name="Obrázek 98" descr="Obsah obrázku Písmo, Grafika, symbol, design&#10;&#10;Obsah generovaný pomocí AI může být nesprávný."/>
          <p:cNvPicPr>
            <a:picLocks noChangeAspect="1"/>
          </p:cNvPicPr>
          <p:nvPr/>
        </p:nvPicPr>
        <p:blipFill>
          <a:blip r:embed="rId9"/>
          <a:stretch/>
        </p:blipFill>
        <p:spPr bwMode="auto">
          <a:xfrm>
            <a:off x="1646570" y="3760174"/>
            <a:ext cx="307607" cy="313200"/>
          </a:xfrm>
          <a:prstGeom prst="rect">
            <a:avLst/>
          </a:prstGeom>
        </p:spPr>
      </p:pic>
      <p:pic>
        <p:nvPicPr>
          <p:cNvPr id="215571426" name="Obrázek 99" descr="Obsah obrázku Písmo, Grafika, symbol, design&#10;&#10;Obsah generovaný pomocí AI může být nesprávný."/>
          <p:cNvPicPr>
            <a:picLocks noChangeAspect="1"/>
          </p:cNvPicPr>
          <p:nvPr/>
        </p:nvPicPr>
        <p:blipFill>
          <a:blip r:embed="rId9"/>
          <a:stretch/>
        </p:blipFill>
        <p:spPr bwMode="auto">
          <a:xfrm>
            <a:off x="5944457" y="2991814"/>
            <a:ext cx="307607" cy="313200"/>
          </a:xfrm>
          <a:prstGeom prst="rect">
            <a:avLst/>
          </a:prstGeom>
        </p:spPr>
      </p:pic>
      <p:pic>
        <p:nvPicPr>
          <p:cNvPr id="1234614971" name="Obrázek 100" descr="Obsah obrázku Písmo, Grafika, symbol, design&#10;&#10;Obsah generovaný pomocí AI může být nesprávný."/>
          <p:cNvPicPr>
            <a:picLocks noChangeAspect="1"/>
          </p:cNvPicPr>
          <p:nvPr/>
        </p:nvPicPr>
        <p:blipFill>
          <a:blip r:embed="rId9"/>
          <a:stretch/>
        </p:blipFill>
        <p:spPr bwMode="auto">
          <a:xfrm>
            <a:off x="5150589" y="4136435"/>
            <a:ext cx="307607" cy="313200"/>
          </a:xfrm>
          <a:prstGeom prst="rect">
            <a:avLst/>
          </a:prstGeom>
        </p:spPr>
      </p:pic>
      <p:pic>
        <p:nvPicPr>
          <p:cNvPr id="181525080" name="Obrázek 101" descr="Obsah obrázku Písmo, Grafika, symbol, design&#10;&#10;Obsah generovaný pomocí AI může být nesprávný."/>
          <p:cNvPicPr>
            <a:picLocks noChangeAspect="1"/>
          </p:cNvPicPr>
          <p:nvPr/>
        </p:nvPicPr>
        <p:blipFill>
          <a:blip r:embed="rId9"/>
          <a:stretch/>
        </p:blipFill>
        <p:spPr bwMode="auto">
          <a:xfrm>
            <a:off x="6234845" y="3562479"/>
            <a:ext cx="307607" cy="313200"/>
          </a:xfrm>
          <a:prstGeom prst="rect">
            <a:avLst/>
          </a:prstGeom>
        </p:spPr>
      </p:pic>
      <p:pic>
        <p:nvPicPr>
          <p:cNvPr id="837372525" name="Obrázek 102" descr="Obsah obrázku Písmo, Grafika, symbol, design&#10;&#10;Obsah generovaný pomocí AI může být nesprávný."/>
          <p:cNvPicPr>
            <a:picLocks noChangeAspect="1"/>
          </p:cNvPicPr>
          <p:nvPr/>
        </p:nvPicPr>
        <p:blipFill>
          <a:blip r:embed="rId9"/>
          <a:stretch/>
        </p:blipFill>
        <p:spPr bwMode="auto">
          <a:xfrm>
            <a:off x="6545025" y="4323628"/>
            <a:ext cx="307607" cy="313200"/>
          </a:xfrm>
          <a:prstGeom prst="rect">
            <a:avLst/>
          </a:prstGeom>
        </p:spPr>
      </p:pic>
      <p:pic>
        <p:nvPicPr>
          <p:cNvPr id="123117045" name="Obrázek 103" descr="Obsah obrázku Písmo, Grafika, symbol, design&#10;&#10;Obsah generovaný pomocí AI může být nesprávný."/>
          <p:cNvPicPr>
            <a:picLocks noChangeAspect="1"/>
          </p:cNvPicPr>
          <p:nvPr/>
        </p:nvPicPr>
        <p:blipFill>
          <a:blip r:embed="rId9"/>
          <a:stretch/>
        </p:blipFill>
        <p:spPr bwMode="auto">
          <a:xfrm>
            <a:off x="7432879" y="3356637"/>
            <a:ext cx="307607" cy="313200"/>
          </a:xfrm>
          <a:prstGeom prst="rect">
            <a:avLst/>
          </a:prstGeom>
        </p:spPr>
      </p:pic>
      <p:pic>
        <p:nvPicPr>
          <p:cNvPr id="1361741134" name="Obrázek 104" descr="Obsah obrázku Písmo, Grafika, symbol, design&#10;&#10;Obsah generovaný pomocí AI může být nesprávný."/>
          <p:cNvPicPr>
            <a:picLocks noChangeAspect="1"/>
          </p:cNvPicPr>
          <p:nvPr/>
        </p:nvPicPr>
        <p:blipFill>
          <a:blip r:embed="rId9"/>
          <a:stretch/>
        </p:blipFill>
        <p:spPr bwMode="auto">
          <a:xfrm>
            <a:off x="3713413" y="2674650"/>
            <a:ext cx="307607" cy="313200"/>
          </a:xfrm>
          <a:prstGeom prst="rect">
            <a:avLst/>
          </a:prstGeom>
        </p:spPr>
      </p:pic>
      <p:pic>
        <p:nvPicPr>
          <p:cNvPr id="1880892552" name="Obrázek 105" descr="Obsah obrázku klipart, kresba, Grafika, kruh&#10;&#10;Obsah generovaný pomocí AI může být nesprávný."/>
          <p:cNvPicPr>
            <a:picLocks noChangeAspect="1"/>
          </p:cNvPicPr>
          <p:nvPr/>
        </p:nvPicPr>
        <p:blipFill>
          <a:blip r:embed="rId10"/>
          <a:stretch/>
        </p:blipFill>
        <p:spPr bwMode="auto">
          <a:xfrm>
            <a:off x="1431519" y="2812761"/>
            <a:ext cx="326434" cy="313200"/>
          </a:xfrm>
          <a:prstGeom prst="rect">
            <a:avLst/>
          </a:prstGeom>
        </p:spPr>
      </p:pic>
      <p:pic>
        <p:nvPicPr>
          <p:cNvPr id="1776537118" name="Obrázek 106" descr="Obsah obrázku klipart, kresba, Grafika, kruh&#10;&#10;Obsah generovaný pomocí AI může být nesprávný."/>
          <p:cNvPicPr>
            <a:picLocks noChangeAspect="1"/>
          </p:cNvPicPr>
          <p:nvPr/>
        </p:nvPicPr>
        <p:blipFill>
          <a:blip r:embed="rId10"/>
          <a:stretch/>
        </p:blipFill>
        <p:spPr bwMode="auto">
          <a:xfrm>
            <a:off x="4377726" y="3271717"/>
            <a:ext cx="326434" cy="313200"/>
          </a:xfrm>
          <a:prstGeom prst="rect">
            <a:avLst/>
          </a:prstGeom>
        </p:spPr>
      </p:pic>
      <p:pic>
        <p:nvPicPr>
          <p:cNvPr id="1174202107" name="Obrázek 107" descr="Obsah obrázku klipart, symbol, Grafika, kreslené&#10;&#10;Obsah generovaný pomocí AI může být nesprávný."/>
          <p:cNvPicPr>
            <a:picLocks noChangeAspect="1"/>
          </p:cNvPicPr>
          <p:nvPr/>
        </p:nvPicPr>
        <p:blipFill>
          <a:blip r:embed="rId11"/>
          <a:stretch/>
        </p:blipFill>
        <p:spPr bwMode="auto">
          <a:xfrm>
            <a:off x="5216490" y="1230055"/>
            <a:ext cx="326867" cy="313200"/>
          </a:xfrm>
          <a:prstGeom prst="rect">
            <a:avLst/>
          </a:prstGeom>
        </p:spPr>
      </p:pic>
      <p:pic>
        <p:nvPicPr>
          <p:cNvPr id="681317476" name="Obrázek 108" descr="Obsah obrázku klipart, symbol, Grafika, kreslené&#10;&#10;Obsah generovaný pomocí AI může být nesprávný."/>
          <p:cNvPicPr>
            <a:picLocks noChangeAspect="1"/>
          </p:cNvPicPr>
          <p:nvPr/>
        </p:nvPicPr>
        <p:blipFill>
          <a:blip r:embed="rId11"/>
          <a:stretch/>
        </p:blipFill>
        <p:spPr bwMode="auto">
          <a:xfrm>
            <a:off x="5353730" y="4485625"/>
            <a:ext cx="326867" cy="313200"/>
          </a:xfrm>
          <a:prstGeom prst="rect">
            <a:avLst/>
          </a:prstGeom>
        </p:spPr>
      </p:pic>
      <p:pic>
        <p:nvPicPr>
          <p:cNvPr id="1194581274" name="Obrázek 109" descr="Obsah obrázku klipart, symbol, Grafika, kreslené&#10;&#10;Obsah generovaný pomocí AI může být nesprávný."/>
          <p:cNvPicPr>
            <a:picLocks noChangeAspect="1"/>
          </p:cNvPicPr>
          <p:nvPr/>
        </p:nvPicPr>
        <p:blipFill>
          <a:blip r:embed="rId11"/>
          <a:stretch/>
        </p:blipFill>
        <p:spPr bwMode="auto">
          <a:xfrm>
            <a:off x="4314296" y="2881489"/>
            <a:ext cx="326867" cy="313200"/>
          </a:xfrm>
          <a:prstGeom prst="rect">
            <a:avLst/>
          </a:prstGeom>
        </p:spPr>
      </p:pic>
      <p:pic>
        <p:nvPicPr>
          <p:cNvPr id="459789993" name="Obrázek 110" descr="Obsah obrázku klipart, symbol, Grafika, kreslené&#10;&#10;Obsah generovaný pomocí AI může být nesprávný."/>
          <p:cNvPicPr>
            <a:picLocks noChangeAspect="1"/>
          </p:cNvPicPr>
          <p:nvPr/>
        </p:nvPicPr>
        <p:blipFill>
          <a:blip r:embed="rId11"/>
          <a:stretch/>
        </p:blipFill>
        <p:spPr bwMode="auto">
          <a:xfrm>
            <a:off x="1366327" y="4394763"/>
            <a:ext cx="326867" cy="313200"/>
          </a:xfrm>
          <a:prstGeom prst="rect">
            <a:avLst/>
          </a:prstGeom>
        </p:spPr>
      </p:pic>
      <p:pic>
        <p:nvPicPr>
          <p:cNvPr id="924841122" name="Obrázek 111" descr="Obsah obrázku klipart, symbol, Grafika, kreslené&#10;&#10;Obsah generovaný pomocí AI může být nesprávný."/>
          <p:cNvPicPr>
            <a:picLocks noChangeAspect="1"/>
          </p:cNvPicPr>
          <p:nvPr/>
        </p:nvPicPr>
        <p:blipFill>
          <a:blip r:embed="rId11"/>
          <a:stretch/>
        </p:blipFill>
        <p:spPr bwMode="auto">
          <a:xfrm>
            <a:off x="972007" y="1426520"/>
            <a:ext cx="326867" cy="313200"/>
          </a:xfrm>
          <a:prstGeom prst="rect">
            <a:avLst/>
          </a:prstGeom>
        </p:spPr>
      </p:pic>
      <p:pic>
        <p:nvPicPr>
          <p:cNvPr id="285749217" name="Obrázek 112" descr="Obsah obrázku klipart, symbol, Grafika, kreslené&#10;&#10;Obsah generovaný pomocí AI může být nesprávný."/>
          <p:cNvPicPr>
            <a:picLocks noChangeAspect="1"/>
          </p:cNvPicPr>
          <p:nvPr/>
        </p:nvPicPr>
        <p:blipFill>
          <a:blip r:embed="rId11"/>
          <a:stretch/>
        </p:blipFill>
        <p:spPr bwMode="auto">
          <a:xfrm>
            <a:off x="1212904" y="1860940"/>
            <a:ext cx="326867" cy="313200"/>
          </a:xfrm>
          <a:prstGeom prst="rect">
            <a:avLst/>
          </a:prstGeom>
        </p:spPr>
      </p:pic>
      <p:pic>
        <p:nvPicPr>
          <p:cNvPr id="1180032038" name="Obrázek 113" descr="Obsah obrázku klipart, symbol, Grafika, kreslené&#10;&#10;Obsah generovaný pomocí AI může být nesprávný."/>
          <p:cNvPicPr>
            <a:picLocks noChangeAspect="1"/>
          </p:cNvPicPr>
          <p:nvPr/>
        </p:nvPicPr>
        <p:blipFill>
          <a:blip r:embed="rId11"/>
          <a:stretch/>
        </p:blipFill>
        <p:spPr bwMode="auto">
          <a:xfrm>
            <a:off x="3573709" y="4261065"/>
            <a:ext cx="326867" cy="313200"/>
          </a:xfrm>
          <a:prstGeom prst="rect">
            <a:avLst/>
          </a:prstGeom>
        </p:spPr>
      </p:pic>
      <p:pic>
        <p:nvPicPr>
          <p:cNvPr id="249347989" name="Obrázek 114" descr="Obsah obrázku klipart, symbol, Grafika, kreslené&#10;&#10;Obsah generovaný pomocí AI může být nesprávný."/>
          <p:cNvPicPr>
            <a:picLocks noChangeAspect="1"/>
          </p:cNvPicPr>
          <p:nvPr/>
        </p:nvPicPr>
        <p:blipFill>
          <a:blip r:embed="rId11"/>
          <a:stretch/>
        </p:blipFill>
        <p:spPr bwMode="auto">
          <a:xfrm>
            <a:off x="4821494" y="4911725"/>
            <a:ext cx="326867" cy="313200"/>
          </a:xfrm>
          <a:prstGeom prst="rect">
            <a:avLst/>
          </a:prstGeom>
        </p:spPr>
      </p:pic>
      <p:sp>
        <p:nvSpPr>
          <p:cNvPr id="1358512156" name="TextovéPole 115"/>
          <p:cNvSpPr txBox="1"/>
          <p:nvPr/>
        </p:nvSpPr>
        <p:spPr bwMode="auto">
          <a:xfrm>
            <a:off x="0" y="4885880"/>
            <a:ext cx="2446504" cy="246221"/>
          </a:xfrm>
          <a:prstGeom prst="rect">
            <a:avLst/>
          </a:prstGeom>
          <a:noFill/>
        </p:spPr>
        <p:txBody>
          <a:bodyPr wrap="none" rtlCol="0">
            <a:spAutoFit/>
          </a:bodyPr>
          <a:lstStyle/>
          <a:p>
            <a:pPr>
              <a:defRPr/>
            </a:pPr>
            <a:r>
              <a:rPr lang="cs-CZ" sz="1000" u="sng">
                <a:solidFill>
                  <a:schemeClr val="tx2"/>
                </a:solidFill>
                <a:latin typeface="Trebuchet MS"/>
              </a:rPr>
              <a:t>Quelle: Deutscher Wetterdienst, 2025</a:t>
            </a:r>
            <a:endParaRPr/>
          </a:p>
        </p:txBody>
      </p:sp>
      <p:pic>
        <p:nvPicPr>
          <p:cNvPr id="1103755456" name="Obrázek 116" descr="Obsah obrázku Grafika, kruh, symbol, Písmo&#10;&#10;Obsah generovaný pomocí AI může být nesprávný."/>
          <p:cNvPicPr>
            <a:picLocks noChangeAspect="1"/>
          </p:cNvPicPr>
          <p:nvPr/>
        </p:nvPicPr>
        <p:blipFill>
          <a:blip r:embed="rId5"/>
          <a:stretch/>
        </p:blipFill>
        <p:spPr bwMode="auto">
          <a:xfrm>
            <a:off x="4525848" y="3584917"/>
            <a:ext cx="299398" cy="313200"/>
          </a:xfrm>
          <a:prstGeom prst="rect">
            <a:avLst/>
          </a:prstGeom>
        </p:spPr>
      </p:pic>
      <p:pic>
        <p:nvPicPr>
          <p:cNvPr id="464704016" name="Obrázek 117" descr="Obsah obrázku Grafika, kruh, symbol, Písmo&#10;&#10;Obsah generovaný pomocí AI může být nesprávný."/>
          <p:cNvPicPr>
            <a:picLocks noChangeAspect="1"/>
          </p:cNvPicPr>
          <p:nvPr/>
        </p:nvPicPr>
        <p:blipFill>
          <a:blip r:embed="rId5"/>
          <a:stretch/>
        </p:blipFill>
        <p:spPr bwMode="auto">
          <a:xfrm>
            <a:off x="4090880" y="3037277"/>
            <a:ext cx="299398" cy="313200"/>
          </a:xfrm>
          <a:prstGeom prst="rect">
            <a:avLst/>
          </a:prstGeom>
        </p:spPr>
      </p:pic>
      <p:pic>
        <p:nvPicPr>
          <p:cNvPr id="1863967463" name="Obrázek 118" descr="Obsah obrázku klipart, symbol, Grafika, kreslené&#10;&#10;Obsah generovaný pomocí AI může být nesprávný."/>
          <p:cNvPicPr>
            <a:picLocks noChangeAspect="1"/>
          </p:cNvPicPr>
          <p:nvPr/>
        </p:nvPicPr>
        <p:blipFill>
          <a:blip r:embed="rId11"/>
          <a:stretch/>
        </p:blipFill>
        <p:spPr bwMode="auto">
          <a:xfrm>
            <a:off x="1995583" y="611781"/>
            <a:ext cx="326867" cy="313200"/>
          </a:xfrm>
          <a:prstGeom prst="rect">
            <a:avLst/>
          </a:prstGeom>
        </p:spPr>
      </p:pic>
      <p:pic>
        <p:nvPicPr>
          <p:cNvPr id="141562192" name="Obrázek 119" descr="Obsah obrázku Grafika, Písmo, symbol, logo&#10;&#10;Obsah generovaný pomocí AI může být nesprávný."/>
          <p:cNvPicPr>
            <a:picLocks noChangeAspect="1"/>
          </p:cNvPicPr>
          <p:nvPr/>
        </p:nvPicPr>
        <p:blipFill>
          <a:blip r:embed="rId4"/>
          <a:stretch/>
        </p:blipFill>
        <p:spPr bwMode="auto">
          <a:xfrm>
            <a:off x="2872081" y="1749177"/>
            <a:ext cx="304346" cy="313200"/>
          </a:xfrm>
          <a:prstGeom prst="rect">
            <a:avLst/>
          </a:prstGeom>
        </p:spPr>
      </p:pic>
      <p:pic>
        <p:nvPicPr>
          <p:cNvPr id="1526880542" name="Obrázek 120" descr="Obsah obrázku Grafika, kruh, symbol, Písmo&#10;&#10;Obsah generovaný pomocí AI může být nesprávný."/>
          <p:cNvPicPr>
            <a:picLocks noChangeAspect="1"/>
          </p:cNvPicPr>
          <p:nvPr/>
        </p:nvPicPr>
        <p:blipFill>
          <a:blip r:embed="rId5"/>
          <a:stretch/>
        </p:blipFill>
        <p:spPr bwMode="auto">
          <a:xfrm>
            <a:off x="3693996" y="2262823"/>
            <a:ext cx="299398" cy="313200"/>
          </a:xfrm>
          <a:prstGeom prst="rect">
            <a:avLst/>
          </a:prstGeom>
        </p:spPr>
      </p:pic>
      <p:pic>
        <p:nvPicPr>
          <p:cNvPr id="1342556095" name="Obrázek 121" descr="Obsah obrázku Grafika, kruh, symbol, Písmo&#10;&#10;Obsah generovaný pomocí AI může být nesprávný."/>
          <p:cNvPicPr>
            <a:picLocks noChangeAspect="1"/>
          </p:cNvPicPr>
          <p:nvPr/>
        </p:nvPicPr>
        <p:blipFill>
          <a:blip r:embed="rId5"/>
          <a:stretch/>
        </p:blipFill>
        <p:spPr bwMode="auto">
          <a:xfrm>
            <a:off x="4071244" y="2084050"/>
            <a:ext cx="299398" cy="313200"/>
          </a:xfrm>
          <a:prstGeom prst="rect">
            <a:avLst/>
          </a:prstGeom>
        </p:spPr>
      </p:pic>
      <p:pic>
        <p:nvPicPr>
          <p:cNvPr id="1419111188" name="Obrázek 122" descr="Obsah obrázku Grafika, Písmo, symbol, logo&#10;&#10;Obsah generovaný pomocí AI může být nesprávný."/>
          <p:cNvPicPr>
            <a:picLocks noChangeAspect="1"/>
          </p:cNvPicPr>
          <p:nvPr/>
        </p:nvPicPr>
        <p:blipFill>
          <a:blip r:embed="rId4"/>
          <a:stretch/>
        </p:blipFill>
        <p:spPr bwMode="auto">
          <a:xfrm>
            <a:off x="3432796" y="1801428"/>
            <a:ext cx="304346" cy="313200"/>
          </a:xfrm>
          <a:prstGeom prst="rect">
            <a:avLst/>
          </a:prstGeom>
        </p:spPr>
      </p:pic>
      <p:pic>
        <p:nvPicPr>
          <p:cNvPr id="1910785552" name="Obrázek 123" descr="Obsah obrázku Grafika, Písmo, symbol, logo&#10;&#10;Obsah generovaný pomocí AI může být nesprávný."/>
          <p:cNvPicPr>
            <a:picLocks noChangeAspect="1"/>
          </p:cNvPicPr>
          <p:nvPr/>
        </p:nvPicPr>
        <p:blipFill>
          <a:blip r:embed="rId4"/>
          <a:stretch/>
        </p:blipFill>
        <p:spPr bwMode="auto">
          <a:xfrm>
            <a:off x="2867645" y="2361450"/>
            <a:ext cx="304346" cy="313200"/>
          </a:xfrm>
          <a:prstGeom prst="rect">
            <a:avLst/>
          </a:prstGeom>
        </p:spPr>
      </p:pic>
      <p:pic>
        <p:nvPicPr>
          <p:cNvPr id="702063671" name="Obrázek 124" descr="Obsah obrázku klipart, kresba, Grafika, kruh&#10;&#10;Obsah generovaný pomocí AI může být nesprávný."/>
          <p:cNvPicPr>
            <a:picLocks noChangeAspect="1"/>
          </p:cNvPicPr>
          <p:nvPr/>
        </p:nvPicPr>
        <p:blipFill>
          <a:blip r:embed="rId10"/>
          <a:stretch/>
        </p:blipFill>
        <p:spPr bwMode="auto">
          <a:xfrm>
            <a:off x="2575517" y="2080473"/>
            <a:ext cx="326434" cy="313200"/>
          </a:xfrm>
          <a:prstGeom prst="rect">
            <a:avLst/>
          </a:prstGeom>
        </p:spPr>
      </p:pic>
      <p:pic>
        <p:nvPicPr>
          <p:cNvPr id="1968323002" name="Obrázek 125" descr="Obsah obrázku klipart, kresba, Grafika, kruh&#10;&#10;Obsah generovaný pomocí AI může být nesprávný."/>
          <p:cNvPicPr>
            <a:picLocks noChangeAspect="1"/>
          </p:cNvPicPr>
          <p:nvPr/>
        </p:nvPicPr>
        <p:blipFill>
          <a:blip r:embed="rId10"/>
          <a:stretch/>
        </p:blipFill>
        <p:spPr bwMode="auto">
          <a:xfrm>
            <a:off x="3843695" y="180577"/>
            <a:ext cx="326434" cy="313200"/>
          </a:xfrm>
          <a:prstGeom prst="rect">
            <a:avLst/>
          </a:prstGeom>
        </p:spPr>
      </p:pic>
      <p:sp>
        <p:nvSpPr>
          <p:cNvPr id="793953396" name="TextBox 1"/>
          <p:cNvSpPr txBox="1"/>
          <p:nvPr/>
        </p:nvSpPr>
        <p:spPr bwMode="auto">
          <a:xfrm>
            <a:off x="-52039" y="0"/>
            <a:ext cx="9254964" cy="246221"/>
          </a:xfrm>
          <a:prstGeom prst="rect">
            <a:avLst/>
          </a:prstGeom>
          <a:solidFill>
            <a:schemeClr val="bg2">
              <a:lumMod val="10000"/>
              <a:lumOff val="90000"/>
            </a:schemeClr>
          </a:solidFill>
        </p:spPr>
        <p:txBody>
          <a:bodyPr wrap="square">
            <a:spAutoFit/>
          </a:bodyPr>
          <a:lstStyle/>
          <a:p>
            <a:pPr algn="r">
              <a:defRPr/>
            </a:pPr>
            <a:r>
              <a:rPr lang="en-GB" sz="1000" i="1">
                <a:solidFill>
                  <a:schemeClr val="bg1">
                    <a:lumMod val="65000"/>
                  </a:schemeClr>
                </a:solidFill>
                <a:latin typeface="Trebuchet MS"/>
              </a:rPr>
              <a:t>Erkennung klimabezogener Risiken für die bebaute Umwelt</a:t>
            </a:r>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319387478"/>
                                        </p:tgtEl>
                                        <p:attrNameLst>
                                          <p:attrName>style.visibility</p:attrName>
                                        </p:attrNameLst>
                                      </p:cBhvr>
                                      <p:to>
                                        <p:strVal val="visible"/>
                                      </p:to>
                                    </p:set>
                                    <p:animEffect transition="in" filter="fade">
                                      <p:cBhvr>
                                        <p:cTn id="7" dur="1000"/>
                                        <p:tgtEl>
                                          <p:spTgt spid="319387478"/>
                                        </p:tgtEl>
                                      </p:cBhvr>
                                    </p:animEffect>
                                  </p:childTnLst>
                                </p:cTn>
                              </p:par>
                            </p:childTnLst>
                          </p:cTn>
                        </p:par>
                        <p:par>
                          <p:cTn id="8" fill="hold">
                            <p:stCondLst>
                              <p:cond delay="1000"/>
                            </p:stCondLst>
                            <p:childTnLst>
                              <p:par>
                                <p:cTn id="9" presetID="10" presetClass="entr" presetSubtype="0" fill="hold" nodeType="afterEffect">
                                  <p:stCondLst>
                                    <p:cond delay="0"/>
                                  </p:stCondLst>
                                  <p:childTnLst>
                                    <p:set>
                                      <p:cBhvr>
                                        <p:cTn id="10" dur="1" fill="hold">
                                          <p:stCondLst>
                                            <p:cond delay="0"/>
                                          </p:stCondLst>
                                        </p:cTn>
                                        <p:tgtEl>
                                          <p:spTgt spid="1833243871"/>
                                        </p:tgtEl>
                                        <p:attrNameLst>
                                          <p:attrName>style.visibility</p:attrName>
                                        </p:attrNameLst>
                                      </p:cBhvr>
                                      <p:to>
                                        <p:strVal val="visible"/>
                                      </p:to>
                                    </p:set>
                                    <p:animEffect transition="in" filter="fade">
                                      <p:cBhvr>
                                        <p:cTn id="11" dur="250"/>
                                        <p:tgtEl>
                                          <p:spTgt spid="1833243871"/>
                                        </p:tgtEl>
                                      </p:cBhvr>
                                    </p:animEffect>
                                  </p:childTnLst>
                                </p:cTn>
                              </p:par>
                            </p:childTnLst>
                          </p:cTn>
                        </p:par>
                        <p:par>
                          <p:cTn id="12" fill="hold">
                            <p:stCondLst>
                              <p:cond delay="1250"/>
                            </p:stCondLst>
                            <p:childTnLst>
                              <p:par>
                                <p:cTn id="13" presetID="10" presetClass="entr" presetSubtype="0" fill="hold" nodeType="afterEffect">
                                  <p:stCondLst>
                                    <p:cond delay="0"/>
                                  </p:stCondLst>
                                  <p:childTnLst>
                                    <p:set>
                                      <p:cBhvr>
                                        <p:cTn id="14" dur="1" fill="hold">
                                          <p:stCondLst>
                                            <p:cond delay="0"/>
                                          </p:stCondLst>
                                        </p:cTn>
                                        <p:tgtEl>
                                          <p:spTgt spid="1313298481"/>
                                        </p:tgtEl>
                                        <p:attrNameLst>
                                          <p:attrName>style.visibility</p:attrName>
                                        </p:attrNameLst>
                                      </p:cBhvr>
                                      <p:to>
                                        <p:strVal val="visible"/>
                                      </p:to>
                                    </p:set>
                                    <p:animEffect transition="in" filter="fade">
                                      <p:cBhvr>
                                        <p:cTn id="15" dur="250"/>
                                        <p:tgtEl>
                                          <p:spTgt spid="1313298481"/>
                                        </p:tgtEl>
                                      </p:cBhvr>
                                    </p:animEffect>
                                  </p:childTnLst>
                                </p:cTn>
                              </p:par>
                            </p:childTnLst>
                          </p:cTn>
                        </p:par>
                        <p:par>
                          <p:cTn id="16" fill="hold">
                            <p:stCondLst>
                              <p:cond delay="1500"/>
                            </p:stCondLst>
                            <p:childTnLst>
                              <p:par>
                                <p:cTn id="17" presetID="10" presetClass="entr" presetSubtype="0" fill="hold" nodeType="afterEffect">
                                  <p:stCondLst>
                                    <p:cond delay="0"/>
                                  </p:stCondLst>
                                  <p:childTnLst>
                                    <p:set>
                                      <p:cBhvr>
                                        <p:cTn id="18" dur="1" fill="hold">
                                          <p:stCondLst>
                                            <p:cond delay="0"/>
                                          </p:stCondLst>
                                        </p:cTn>
                                        <p:tgtEl>
                                          <p:spTgt spid="559004598"/>
                                        </p:tgtEl>
                                        <p:attrNameLst>
                                          <p:attrName>style.visibility</p:attrName>
                                        </p:attrNameLst>
                                      </p:cBhvr>
                                      <p:to>
                                        <p:strVal val="visible"/>
                                      </p:to>
                                    </p:set>
                                    <p:animEffect transition="in" filter="fade">
                                      <p:cBhvr>
                                        <p:cTn id="19" dur="250"/>
                                        <p:tgtEl>
                                          <p:spTgt spid="559004598"/>
                                        </p:tgtEl>
                                      </p:cBhvr>
                                    </p:animEffect>
                                  </p:childTnLst>
                                </p:cTn>
                              </p:par>
                            </p:childTnLst>
                          </p:cTn>
                        </p:par>
                        <p:par>
                          <p:cTn id="20" fill="hold">
                            <p:stCondLst>
                              <p:cond delay="1750"/>
                            </p:stCondLst>
                            <p:childTnLst>
                              <p:par>
                                <p:cTn id="21" presetID="10" presetClass="entr" presetSubtype="0" fill="hold" nodeType="afterEffect">
                                  <p:stCondLst>
                                    <p:cond delay="0"/>
                                  </p:stCondLst>
                                  <p:childTnLst>
                                    <p:set>
                                      <p:cBhvr>
                                        <p:cTn id="22" dur="1" fill="hold">
                                          <p:stCondLst>
                                            <p:cond delay="0"/>
                                          </p:stCondLst>
                                        </p:cTn>
                                        <p:tgtEl>
                                          <p:spTgt spid="1120325560"/>
                                        </p:tgtEl>
                                        <p:attrNameLst>
                                          <p:attrName>style.visibility</p:attrName>
                                        </p:attrNameLst>
                                      </p:cBhvr>
                                      <p:to>
                                        <p:strVal val="visible"/>
                                      </p:to>
                                    </p:set>
                                    <p:animEffect transition="in" filter="fade">
                                      <p:cBhvr>
                                        <p:cTn id="23" dur="250"/>
                                        <p:tgtEl>
                                          <p:spTgt spid="1120325560"/>
                                        </p:tgtEl>
                                      </p:cBhvr>
                                    </p:animEffect>
                                  </p:childTnLst>
                                </p:cTn>
                              </p:par>
                            </p:childTnLst>
                          </p:cTn>
                        </p:par>
                        <p:par>
                          <p:cTn id="24" fill="hold">
                            <p:stCondLst>
                              <p:cond delay="2000"/>
                            </p:stCondLst>
                            <p:childTnLst>
                              <p:par>
                                <p:cTn id="25" presetID="10" presetClass="entr" presetSubtype="0" fill="hold" nodeType="afterEffect">
                                  <p:stCondLst>
                                    <p:cond delay="0"/>
                                  </p:stCondLst>
                                  <p:childTnLst>
                                    <p:set>
                                      <p:cBhvr>
                                        <p:cTn id="26" dur="1" fill="hold">
                                          <p:stCondLst>
                                            <p:cond delay="0"/>
                                          </p:stCondLst>
                                        </p:cTn>
                                        <p:tgtEl>
                                          <p:spTgt spid="1676736033"/>
                                        </p:tgtEl>
                                        <p:attrNameLst>
                                          <p:attrName>style.visibility</p:attrName>
                                        </p:attrNameLst>
                                      </p:cBhvr>
                                      <p:to>
                                        <p:strVal val="visible"/>
                                      </p:to>
                                    </p:set>
                                    <p:animEffect transition="in" filter="fade">
                                      <p:cBhvr>
                                        <p:cTn id="27" dur="250"/>
                                        <p:tgtEl>
                                          <p:spTgt spid="1676736033"/>
                                        </p:tgtEl>
                                      </p:cBhvr>
                                    </p:animEffect>
                                  </p:childTnLst>
                                </p:cTn>
                              </p:par>
                            </p:childTnLst>
                          </p:cTn>
                        </p:par>
                        <p:par>
                          <p:cTn id="28" fill="hold">
                            <p:stCondLst>
                              <p:cond delay="2250"/>
                            </p:stCondLst>
                            <p:childTnLst>
                              <p:par>
                                <p:cTn id="29" presetID="10" presetClass="entr" presetSubtype="0" fill="hold" nodeType="afterEffect">
                                  <p:stCondLst>
                                    <p:cond delay="0"/>
                                  </p:stCondLst>
                                  <p:childTnLst>
                                    <p:set>
                                      <p:cBhvr>
                                        <p:cTn id="30" dur="1" fill="hold">
                                          <p:stCondLst>
                                            <p:cond delay="0"/>
                                          </p:stCondLst>
                                        </p:cTn>
                                        <p:tgtEl>
                                          <p:spTgt spid="6561122"/>
                                        </p:tgtEl>
                                        <p:attrNameLst>
                                          <p:attrName>style.visibility</p:attrName>
                                        </p:attrNameLst>
                                      </p:cBhvr>
                                      <p:to>
                                        <p:strVal val="visible"/>
                                      </p:to>
                                    </p:set>
                                    <p:animEffect transition="in" filter="fade">
                                      <p:cBhvr>
                                        <p:cTn id="31" dur="250"/>
                                        <p:tgtEl>
                                          <p:spTgt spid="6561122"/>
                                        </p:tgtEl>
                                      </p:cBhvr>
                                    </p:animEffect>
                                  </p:childTnLst>
                                </p:cTn>
                              </p:par>
                            </p:childTnLst>
                          </p:cTn>
                        </p:par>
                        <p:par>
                          <p:cTn id="32" fill="hold">
                            <p:stCondLst>
                              <p:cond delay="2500"/>
                            </p:stCondLst>
                            <p:childTnLst>
                              <p:par>
                                <p:cTn id="33" presetID="10" presetClass="entr" presetSubtype="0" fill="hold" nodeType="afterEffect">
                                  <p:stCondLst>
                                    <p:cond delay="0"/>
                                  </p:stCondLst>
                                  <p:childTnLst>
                                    <p:set>
                                      <p:cBhvr>
                                        <p:cTn id="34" dur="1" fill="hold">
                                          <p:stCondLst>
                                            <p:cond delay="0"/>
                                          </p:stCondLst>
                                        </p:cTn>
                                        <p:tgtEl>
                                          <p:spTgt spid="1944510356"/>
                                        </p:tgtEl>
                                        <p:attrNameLst>
                                          <p:attrName>style.visibility</p:attrName>
                                        </p:attrNameLst>
                                      </p:cBhvr>
                                      <p:to>
                                        <p:strVal val="visible"/>
                                      </p:to>
                                    </p:set>
                                    <p:animEffect transition="in" filter="fade">
                                      <p:cBhvr>
                                        <p:cTn id="35" dur="250"/>
                                        <p:tgtEl>
                                          <p:spTgt spid="1944510356"/>
                                        </p:tgtEl>
                                      </p:cBhvr>
                                    </p:animEffect>
                                  </p:childTnLst>
                                </p:cTn>
                              </p:par>
                            </p:childTnLst>
                          </p:cTn>
                        </p:par>
                        <p:par>
                          <p:cTn id="36" fill="hold">
                            <p:stCondLst>
                              <p:cond delay="2750"/>
                            </p:stCondLst>
                            <p:childTnLst>
                              <p:par>
                                <p:cTn id="37" presetID="10" presetClass="entr" presetSubtype="0" fill="hold" nodeType="afterEffect">
                                  <p:stCondLst>
                                    <p:cond delay="0"/>
                                  </p:stCondLst>
                                  <p:childTnLst>
                                    <p:set>
                                      <p:cBhvr>
                                        <p:cTn id="38" dur="1" fill="hold">
                                          <p:stCondLst>
                                            <p:cond delay="0"/>
                                          </p:stCondLst>
                                        </p:cTn>
                                        <p:tgtEl>
                                          <p:spTgt spid="348087272"/>
                                        </p:tgtEl>
                                        <p:attrNameLst>
                                          <p:attrName>style.visibility</p:attrName>
                                        </p:attrNameLst>
                                      </p:cBhvr>
                                      <p:to>
                                        <p:strVal val="visible"/>
                                      </p:to>
                                    </p:set>
                                    <p:animEffect transition="in" filter="fade">
                                      <p:cBhvr>
                                        <p:cTn id="39" dur="1000"/>
                                        <p:tgtEl>
                                          <p:spTgt spid="348087272"/>
                                        </p:tgtEl>
                                      </p:cBhvr>
                                    </p:animEffect>
                                  </p:childTnLst>
                                </p:cTn>
                              </p:par>
                            </p:childTnLst>
                          </p:cTn>
                        </p:par>
                        <p:par>
                          <p:cTn id="40" fill="hold">
                            <p:stCondLst>
                              <p:cond delay="3750"/>
                            </p:stCondLst>
                            <p:childTnLst>
                              <p:par>
                                <p:cTn id="41" presetID="10" presetClass="entr" presetSubtype="0" fill="hold" nodeType="afterEffect">
                                  <p:stCondLst>
                                    <p:cond delay="0"/>
                                  </p:stCondLst>
                                  <p:childTnLst>
                                    <p:set>
                                      <p:cBhvr>
                                        <p:cTn id="42" dur="1" fill="hold">
                                          <p:stCondLst>
                                            <p:cond delay="0"/>
                                          </p:stCondLst>
                                        </p:cTn>
                                        <p:tgtEl>
                                          <p:spTgt spid="1189402129"/>
                                        </p:tgtEl>
                                        <p:attrNameLst>
                                          <p:attrName>style.visibility</p:attrName>
                                        </p:attrNameLst>
                                      </p:cBhvr>
                                      <p:to>
                                        <p:strVal val="visible"/>
                                      </p:to>
                                    </p:set>
                                    <p:animEffect transition="in" filter="fade">
                                      <p:cBhvr>
                                        <p:cTn id="43" dur="250"/>
                                        <p:tgtEl>
                                          <p:spTgt spid="1189402129"/>
                                        </p:tgtEl>
                                      </p:cBhvr>
                                    </p:animEffect>
                                  </p:childTnLst>
                                </p:cTn>
                              </p:par>
                            </p:childTnLst>
                          </p:cTn>
                        </p:par>
                        <p:par>
                          <p:cTn id="44" fill="hold">
                            <p:stCondLst>
                              <p:cond delay="4000"/>
                            </p:stCondLst>
                            <p:childTnLst>
                              <p:par>
                                <p:cTn id="45" presetID="10" presetClass="entr" presetSubtype="0" fill="hold" nodeType="afterEffect">
                                  <p:stCondLst>
                                    <p:cond delay="0"/>
                                  </p:stCondLst>
                                  <p:childTnLst>
                                    <p:set>
                                      <p:cBhvr>
                                        <p:cTn id="46" dur="1" fill="hold">
                                          <p:stCondLst>
                                            <p:cond delay="0"/>
                                          </p:stCondLst>
                                        </p:cTn>
                                        <p:tgtEl>
                                          <p:spTgt spid="1542193049"/>
                                        </p:tgtEl>
                                        <p:attrNameLst>
                                          <p:attrName>style.visibility</p:attrName>
                                        </p:attrNameLst>
                                      </p:cBhvr>
                                      <p:to>
                                        <p:strVal val="visible"/>
                                      </p:to>
                                    </p:set>
                                    <p:animEffect transition="in" filter="fade">
                                      <p:cBhvr>
                                        <p:cTn id="47" dur="250"/>
                                        <p:tgtEl>
                                          <p:spTgt spid="1542193049"/>
                                        </p:tgtEl>
                                      </p:cBhvr>
                                    </p:animEffect>
                                  </p:childTnLst>
                                </p:cTn>
                              </p:par>
                            </p:childTnLst>
                          </p:cTn>
                        </p:par>
                        <p:par>
                          <p:cTn id="48" fill="hold">
                            <p:stCondLst>
                              <p:cond delay="4250"/>
                            </p:stCondLst>
                            <p:childTnLst>
                              <p:par>
                                <p:cTn id="49" presetID="10" presetClass="entr" presetSubtype="0" fill="hold" nodeType="afterEffect">
                                  <p:stCondLst>
                                    <p:cond delay="0"/>
                                  </p:stCondLst>
                                  <p:childTnLst>
                                    <p:set>
                                      <p:cBhvr>
                                        <p:cTn id="50" dur="1" fill="hold">
                                          <p:stCondLst>
                                            <p:cond delay="0"/>
                                          </p:stCondLst>
                                        </p:cTn>
                                        <p:tgtEl>
                                          <p:spTgt spid="69992871"/>
                                        </p:tgtEl>
                                        <p:attrNameLst>
                                          <p:attrName>style.visibility</p:attrName>
                                        </p:attrNameLst>
                                      </p:cBhvr>
                                      <p:to>
                                        <p:strVal val="visible"/>
                                      </p:to>
                                    </p:set>
                                    <p:animEffect transition="in" filter="fade">
                                      <p:cBhvr>
                                        <p:cTn id="51" dur="250"/>
                                        <p:tgtEl>
                                          <p:spTgt spid="69992871"/>
                                        </p:tgtEl>
                                      </p:cBhvr>
                                    </p:animEffect>
                                  </p:childTnLst>
                                </p:cTn>
                              </p:par>
                            </p:childTnLst>
                          </p:cTn>
                        </p:par>
                        <p:par>
                          <p:cTn id="52" fill="hold">
                            <p:stCondLst>
                              <p:cond delay="4750"/>
                            </p:stCondLst>
                            <p:childTnLst>
                              <p:par>
                                <p:cTn id="53" presetID="10" presetClass="entr" presetSubtype="0" fill="hold" nodeType="afterEffect">
                                  <p:stCondLst>
                                    <p:cond delay="0"/>
                                  </p:stCondLst>
                                  <p:childTnLst>
                                    <p:set>
                                      <p:cBhvr>
                                        <p:cTn id="54" dur="1" fill="hold">
                                          <p:stCondLst>
                                            <p:cond delay="0"/>
                                          </p:stCondLst>
                                        </p:cTn>
                                        <p:tgtEl>
                                          <p:spTgt spid="496641955"/>
                                        </p:tgtEl>
                                        <p:attrNameLst>
                                          <p:attrName>style.visibility</p:attrName>
                                        </p:attrNameLst>
                                      </p:cBhvr>
                                      <p:to>
                                        <p:strVal val="visible"/>
                                      </p:to>
                                    </p:set>
                                    <p:animEffect transition="in" filter="fade">
                                      <p:cBhvr>
                                        <p:cTn id="55" dur="250"/>
                                        <p:tgtEl>
                                          <p:spTgt spid="496641955"/>
                                        </p:tgtEl>
                                      </p:cBhvr>
                                    </p:animEffect>
                                  </p:childTnLst>
                                </p:cTn>
                              </p:par>
                            </p:childTnLst>
                          </p:cTn>
                        </p:par>
                        <p:par>
                          <p:cTn id="56" fill="hold">
                            <p:stCondLst>
                              <p:cond delay="5000"/>
                            </p:stCondLst>
                            <p:childTnLst>
                              <p:par>
                                <p:cTn id="57" presetID="10" presetClass="entr" presetSubtype="0" fill="hold" nodeType="afterEffect">
                                  <p:stCondLst>
                                    <p:cond delay="0"/>
                                  </p:stCondLst>
                                  <p:childTnLst>
                                    <p:set>
                                      <p:cBhvr>
                                        <p:cTn id="58" dur="1" fill="hold">
                                          <p:stCondLst>
                                            <p:cond delay="0"/>
                                          </p:stCondLst>
                                        </p:cTn>
                                        <p:tgtEl>
                                          <p:spTgt spid="218826439"/>
                                        </p:tgtEl>
                                        <p:attrNameLst>
                                          <p:attrName>style.visibility</p:attrName>
                                        </p:attrNameLst>
                                      </p:cBhvr>
                                      <p:to>
                                        <p:strVal val="visible"/>
                                      </p:to>
                                    </p:set>
                                    <p:animEffect transition="in" filter="fade">
                                      <p:cBhvr>
                                        <p:cTn id="59" dur="250"/>
                                        <p:tgtEl>
                                          <p:spTgt spid="218826439"/>
                                        </p:tgtEl>
                                      </p:cBhvr>
                                    </p:animEffect>
                                  </p:childTnLst>
                                </p:cTn>
                              </p:par>
                            </p:childTnLst>
                          </p:cTn>
                        </p:par>
                        <p:par>
                          <p:cTn id="60" fill="hold">
                            <p:stCondLst>
                              <p:cond delay="5250"/>
                            </p:stCondLst>
                            <p:childTnLst>
                              <p:par>
                                <p:cTn id="61" presetID="10" presetClass="entr" presetSubtype="0" fill="hold" nodeType="afterEffect">
                                  <p:stCondLst>
                                    <p:cond delay="0"/>
                                  </p:stCondLst>
                                  <p:childTnLst>
                                    <p:set>
                                      <p:cBhvr>
                                        <p:cTn id="62" dur="1" fill="hold">
                                          <p:stCondLst>
                                            <p:cond delay="0"/>
                                          </p:stCondLst>
                                        </p:cTn>
                                        <p:tgtEl>
                                          <p:spTgt spid="374645578"/>
                                        </p:tgtEl>
                                        <p:attrNameLst>
                                          <p:attrName>style.visibility</p:attrName>
                                        </p:attrNameLst>
                                      </p:cBhvr>
                                      <p:to>
                                        <p:strVal val="visible"/>
                                      </p:to>
                                    </p:set>
                                    <p:animEffect transition="in" filter="fade">
                                      <p:cBhvr>
                                        <p:cTn id="63" dur="250"/>
                                        <p:tgtEl>
                                          <p:spTgt spid="374645578"/>
                                        </p:tgtEl>
                                      </p:cBhvr>
                                    </p:animEffect>
                                  </p:childTnLst>
                                </p:cTn>
                              </p:par>
                            </p:childTnLst>
                          </p:cTn>
                        </p:par>
                        <p:par>
                          <p:cTn id="64" fill="hold">
                            <p:stCondLst>
                              <p:cond delay="5500"/>
                            </p:stCondLst>
                            <p:childTnLst>
                              <p:par>
                                <p:cTn id="65" presetID="10" presetClass="entr" presetSubtype="0" fill="hold" nodeType="afterEffect">
                                  <p:stCondLst>
                                    <p:cond delay="0"/>
                                  </p:stCondLst>
                                  <p:childTnLst>
                                    <p:set>
                                      <p:cBhvr>
                                        <p:cTn id="66" dur="1" fill="hold">
                                          <p:stCondLst>
                                            <p:cond delay="0"/>
                                          </p:stCondLst>
                                        </p:cTn>
                                        <p:tgtEl>
                                          <p:spTgt spid="1466760002"/>
                                        </p:tgtEl>
                                        <p:attrNameLst>
                                          <p:attrName>style.visibility</p:attrName>
                                        </p:attrNameLst>
                                      </p:cBhvr>
                                      <p:to>
                                        <p:strVal val="visible"/>
                                      </p:to>
                                    </p:set>
                                    <p:animEffect transition="in" filter="fade">
                                      <p:cBhvr>
                                        <p:cTn id="67" dur="1000"/>
                                        <p:tgtEl>
                                          <p:spTgt spid="1466760002"/>
                                        </p:tgtEl>
                                      </p:cBhvr>
                                    </p:animEffect>
                                  </p:childTnLst>
                                </p:cTn>
                              </p:par>
                            </p:childTnLst>
                          </p:cTn>
                        </p:par>
                        <p:par>
                          <p:cTn id="68" fill="hold">
                            <p:stCondLst>
                              <p:cond delay="6500"/>
                            </p:stCondLst>
                            <p:childTnLst>
                              <p:par>
                                <p:cTn id="69" presetID="10" presetClass="entr" presetSubtype="0" fill="hold" nodeType="afterEffect">
                                  <p:stCondLst>
                                    <p:cond delay="0"/>
                                  </p:stCondLst>
                                  <p:childTnLst>
                                    <p:set>
                                      <p:cBhvr>
                                        <p:cTn id="70" dur="1" fill="hold">
                                          <p:stCondLst>
                                            <p:cond delay="0"/>
                                          </p:stCondLst>
                                        </p:cTn>
                                        <p:tgtEl>
                                          <p:spTgt spid="224092662"/>
                                        </p:tgtEl>
                                        <p:attrNameLst>
                                          <p:attrName>style.visibility</p:attrName>
                                        </p:attrNameLst>
                                      </p:cBhvr>
                                      <p:to>
                                        <p:strVal val="visible"/>
                                      </p:to>
                                    </p:set>
                                    <p:animEffect transition="in" filter="fade">
                                      <p:cBhvr>
                                        <p:cTn id="71" dur="250"/>
                                        <p:tgtEl>
                                          <p:spTgt spid="224092662"/>
                                        </p:tgtEl>
                                      </p:cBhvr>
                                    </p:animEffect>
                                  </p:childTnLst>
                                </p:cTn>
                              </p:par>
                            </p:childTnLst>
                          </p:cTn>
                        </p:par>
                        <p:par>
                          <p:cTn id="72" fill="hold">
                            <p:stCondLst>
                              <p:cond delay="6750"/>
                            </p:stCondLst>
                            <p:childTnLst>
                              <p:par>
                                <p:cTn id="73" presetID="10" presetClass="entr" presetSubtype="0" fill="hold" nodeType="afterEffect">
                                  <p:stCondLst>
                                    <p:cond delay="0"/>
                                  </p:stCondLst>
                                  <p:childTnLst>
                                    <p:set>
                                      <p:cBhvr>
                                        <p:cTn id="74" dur="1" fill="hold">
                                          <p:stCondLst>
                                            <p:cond delay="0"/>
                                          </p:stCondLst>
                                        </p:cTn>
                                        <p:tgtEl>
                                          <p:spTgt spid="215571426"/>
                                        </p:tgtEl>
                                        <p:attrNameLst>
                                          <p:attrName>style.visibility</p:attrName>
                                        </p:attrNameLst>
                                      </p:cBhvr>
                                      <p:to>
                                        <p:strVal val="visible"/>
                                      </p:to>
                                    </p:set>
                                    <p:animEffect transition="in" filter="fade">
                                      <p:cBhvr>
                                        <p:cTn id="75" dur="250"/>
                                        <p:tgtEl>
                                          <p:spTgt spid="215571426"/>
                                        </p:tgtEl>
                                      </p:cBhvr>
                                    </p:animEffect>
                                  </p:childTnLst>
                                </p:cTn>
                              </p:par>
                            </p:childTnLst>
                          </p:cTn>
                        </p:par>
                        <p:par>
                          <p:cTn id="76" fill="hold">
                            <p:stCondLst>
                              <p:cond delay="7000"/>
                            </p:stCondLst>
                            <p:childTnLst>
                              <p:par>
                                <p:cTn id="77" presetID="10" presetClass="entr" presetSubtype="0" fill="hold" nodeType="afterEffect">
                                  <p:stCondLst>
                                    <p:cond delay="0"/>
                                  </p:stCondLst>
                                  <p:childTnLst>
                                    <p:set>
                                      <p:cBhvr>
                                        <p:cTn id="78" dur="1" fill="hold">
                                          <p:stCondLst>
                                            <p:cond delay="0"/>
                                          </p:stCondLst>
                                        </p:cTn>
                                        <p:tgtEl>
                                          <p:spTgt spid="1234614971"/>
                                        </p:tgtEl>
                                        <p:attrNameLst>
                                          <p:attrName>style.visibility</p:attrName>
                                        </p:attrNameLst>
                                      </p:cBhvr>
                                      <p:to>
                                        <p:strVal val="visible"/>
                                      </p:to>
                                    </p:set>
                                    <p:animEffect transition="in" filter="fade">
                                      <p:cBhvr>
                                        <p:cTn id="79" dur="250"/>
                                        <p:tgtEl>
                                          <p:spTgt spid="1234614971"/>
                                        </p:tgtEl>
                                      </p:cBhvr>
                                    </p:animEffect>
                                  </p:childTnLst>
                                </p:cTn>
                              </p:par>
                            </p:childTnLst>
                          </p:cTn>
                        </p:par>
                        <p:par>
                          <p:cTn id="80" fill="hold">
                            <p:stCondLst>
                              <p:cond delay="7250"/>
                            </p:stCondLst>
                            <p:childTnLst>
                              <p:par>
                                <p:cTn id="81" presetID="10" presetClass="entr" presetSubtype="0" fill="hold" nodeType="afterEffect">
                                  <p:stCondLst>
                                    <p:cond delay="0"/>
                                  </p:stCondLst>
                                  <p:childTnLst>
                                    <p:set>
                                      <p:cBhvr>
                                        <p:cTn id="82" dur="1" fill="hold">
                                          <p:stCondLst>
                                            <p:cond delay="0"/>
                                          </p:stCondLst>
                                        </p:cTn>
                                        <p:tgtEl>
                                          <p:spTgt spid="181525080"/>
                                        </p:tgtEl>
                                        <p:attrNameLst>
                                          <p:attrName>style.visibility</p:attrName>
                                        </p:attrNameLst>
                                      </p:cBhvr>
                                      <p:to>
                                        <p:strVal val="visible"/>
                                      </p:to>
                                    </p:set>
                                    <p:animEffect transition="in" filter="fade">
                                      <p:cBhvr>
                                        <p:cTn id="83" dur="250"/>
                                        <p:tgtEl>
                                          <p:spTgt spid="181525080"/>
                                        </p:tgtEl>
                                      </p:cBhvr>
                                    </p:animEffect>
                                  </p:childTnLst>
                                </p:cTn>
                              </p:par>
                            </p:childTnLst>
                          </p:cTn>
                        </p:par>
                        <p:par>
                          <p:cTn id="84" fill="hold">
                            <p:stCondLst>
                              <p:cond delay="7500"/>
                            </p:stCondLst>
                            <p:childTnLst>
                              <p:par>
                                <p:cTn id="85" presetID="10" presetClass="entr" presetSubtype="0" fill="hold" nodeType="afterEffect">
                                  <p:stCondLst>
                                    <p:cond delay="0"/>
                                  </p:stCondLst>
                                  <p:childTnLst>
                                    <p:set>
                                      <p:cBhvr>
                                        <p:cTn id="86" dur="1" fill="hold">
                                          <p:stCondLst>
                                            <p:cond delay="0"/>
                                          </p:stCondLst>
                                        </p:cTn>
                                        <p:tgtEl>
                                          <p:spTgt spid="837372525"/>
                                        </p:tgtEl>
                                        <p:attrNameLst>
                                          <p:attrName>style.visibility</p:attrName>
                                        </p:attrNameLst>
                                      </p:cBhvr>
                                      <p:to>
                                        <p:strVal val="visible"/>
                                      </p:to>
                                    </p:set>
                                    <p:animEffect transition="in" filter="fade">
                                      <p:cBhvr>
                                        <p:cTn id="87" dur="250"/>
                                        <p:tgtEl>
                                          <p:spTgt spid="837372525"/>
                                        </p:tgtEl>
                                      </p:cBhvr>
                                    </p:animEffect>
                                  </p:childTnLst>
                                </p:cTn>
                              </p:par>
                            </p:childTnLst>
                          </p:cTn>
                        </p:par>
                        <p:par>
                          <p:cTn id="88" fill="hold">
                            <p:stCondLst>
                              <p:cond delay="7750"/>
                            </p:stCondLst>
                            <p:childTnLst>
                              <p:par>
                                <p:cTn id="89" presetID="10" presetClass="entr" presetSubtype="0" fill="hold" nodeType="afterEffect">
                                  <p:stCondLst>
                                    <p:cond delay="0"/>
                                  </p:stCondLst>
                                  <p:childTnLst>
                                    <p:set>
                                      <p:cBhvr>
                                        <p:cTn id="90" dur="1" fill="hold">
                                          <p:stCondLst>
                                            <p:cond delay="0"/>
                                          </p:stCondLst>
                                        </p:cTn>
                                        <p:tgtEl>
                                          <p:spTgt spid="123117045"/>
                                        </p:tgtEl>
                                        <p:attrNameLst>
                                          <p:attrName>style.visibility</p:attrName>
                                        </p:attrNameLst>
                                      </p:cBhvr>
                                      <p:to>
                                        <p:strVal val="visible"/>
                                      </p:to>
                                    </p:set>
                                    <p:animEffect transition="in" filter="fade">
                                      <p:cBhvr>
                                        <p:cTn id="91" dur="250"/>
                                        <p:tgtEl>
                                          <p:spTgt spid="123117045"/>
                                        </p:tgtEl>
                                      </p:cBhvr>
                                    </p:animEffect>
                                  </p:childTnLst>
                                </p:cTn>
                              </p:par>
                            </p:childTnLst>
                          </p:cTn>
                        </p:par>
                        <p:par>
                          <p:cTn id="92" fill="hold">
                            <p:stCondLst>
                              <p:cond delay="8000"/>
                            </p:stCondLst>
                            <p:childTnLst>
                              <p:par>
                                <p:cTn id="93" presetID="10" presetClass="entr" presetSubtype="0" fill="hold" nodeType="afterEffect">
                                  <p:stCondLst>
                                    <p:cond delay="0"/>
                                  </p:stCondLst>
                                  <p:childTnLst>
                                    <p:set>
                                      <p:cBhvr>
                                        <p:cTn id="94" dur="1" fill="hold">
                                          <p:stCondLst>
                                            <p:cond delay="0"/>
                                          </p:stCondLst>
                                        </p:cTn>
                                        <p:tgtEl>
                                          <p:spTgt spid="1361741134"/>
                                        </p:tgtEl>
                                        <p:attrNameLst>
                                          <p:attrName>style.visibility</p:attrName>
                                        </p:attrNameLst>
                                      </p:cBhvr>
                                      <p:to>
                                        <p:strVal val="visible"/>
                                      </p:to>
                                    </p:set>
                                    <p:animEffect transition="in" filter="fade">
                                      <p:cBhvr>
                                        <p:cTn id="95" dur="250"/>
                                        <p:tgtEl>
                                          <p:spTgt spid="1361741134"/>
                                        </p:tgtEl>
                                      </p:cBhvr>
                                    </p:animEffect>
                                  </p:childTnLst>
                                </p:cTn>
                              </p:par>
                            </p:childTnLst>
                          </p:cTn>
                        </p:par>
                        <p:par>
                          <p:cTn id="96" fill="hold">
                            <p:stCondLst>
                              <p:cond delay="8250"/>
                            </p:stCondLst>
                            <p:childTnLst>
                              <p:par>
                                <p:cTn id="97" presetID="10" presetClass="entr" presetSubtype="0" fill="hold" nodeType="afterEffect">
                                  <p:stCondLst>
                                    <p:cond delay="0"/>
                                  </p:stCondLst>
                                  <p:childTnLst>
                                    <p:set>
                                      <p:cBhvr>
                                        <p:cTn id="98" dur="1" fill="hold">
                                          <p:stCondLst>
                                            <p:cond delay="0"/>
                                          </p:stCondLst>
                                        </p:cTn>
                                        <p:tgtEl>
                                          <p:spTgt spid="1880892552"/>
                                        </p:tgtEl>
                                        <p:attrNameLst>
                                          <p:attrName>style.visibility</p:attrName>
                                        </p:attrNameLst>
                                      </p:cBhvr>
                                      <p:to>
                                        <p:strVal val="visible"/>
                                      </p:to>
                                    </p:set>
                                    <p:animEffect transition="in" filter="fade">
                                      <p:cBhvr>
                                        <p:cTn id="99" dur="1000"/>
                                        <p:tgtEl>
                                          <p:spTgt spid="1880892552"/>
                                        </p:tgtEl>
                                      </p:cBhvr>
                                    </p:animEffect>
                                  </p:childTnLst>
                                </p:cTn>
                              </p:par>
                            </p:childTnLst>
                          </p:cTn>
                        </p:par>
                        <p:par>
                          <p:cTn id="100" fill="hold">
                            <p:stCondLst>
                              <p:cond delay="9250"/>
                            </p:stCondLst>
                            <p:childTnLst>
                              <p:par>
                                <p:cTn id="101" presetID="10" presetClass="entr" presetSubtype="0" fill="hold" nodeType="afterEffect">
                                  <p:stCondLst>
                                    <p:cond delay="0"/>
                                  </p:stCondLst>
                                  <p:childTnLst>
                                    <p:set>
                                      <p:cBhvr>
                                        <p:cTn id="102" dur="1" fill="hold">
                                          <p:stCondLst>
                                            <p:cond delay="0"/>
                                          </p:stCondLst>
                                        </p:cTn>
                                        <p:tgtEl>
                                          <p:spTgt spid="1776537118"/>
                                        </p:tgtEl>
                                        <p:attrNameLst>
                                          <p:attrName>style.visibility</p:attrName>
                                        </p:attrNameLst>
                                      </p:cBhvr>
                                      <p:to>
                                        <p:strVal val="visible"/>
                                      </p:to>
                                    </p:set>
                                    <p:animEffect transition="in" filter="fade">
                                      <p:cBhvr>
                                        <p:cTn id="103" dur="250"/>
                                        <p:tgtEl>
                                          <p:spTgt spid="1776537118"/>
                                        </p:tgtEl>
                                      </p:cBhvr>
                                    </p:animEffect>
                                  </p:childTnLst>
                                </p:cTn>
                              </p:par>
                            </p:childTnLst>
                          </p:cTn>
                        </p:par>
                        <p:par>
                          <p:cTn id="104" fill="hold">
                            <p:stCondLst>
                              <p:cond delay="9500"/>
                            </p:stCondLst>
                            <p:childTnLst>
                              <p:par>
                                <p:cTn id="105" presetID="10" presetClass="entr" presetSubtype="0" fill="hold" nodeType="afterEffect">
                                  <p:stCondLst>
                                    <p:cond delay="0"/>
                                  </p:stCondLst>
                                  <p:childTnLst>
                                    <p:set>
                                      <p:cBhvr>
                                        <p:cTn id="106" dur="1" fill="hold">
                                          <p:stCondLst>
                                            <p:cond delay="0"/>
                                          </p:stCondLst>
                                        </p:cTn>
                                        <p:tgtEl>
                                          <p:spTgt spid="702063671"/>
                                        </p:tgtEl>
                                        <p:attrNameLst>
                                          <p:attrName>style.visibility</p:attrName>
                                        </p:attrNameLst>
                                      </p:cBhvr>
                                      <p:to>
                                        <p:strVal val="visible"/>
                                      </p:to>
                                    </p:set>
                                    <p:animEffect transition="in" filter="fade">
                                      <p:cBhvr>
                                        <p:cTn id="107" dur="250"/>
                                        <p:tgtEl>
                                          <p:spTgt spid="702063671"/>
                                        </p:tgtEl>
                                      </p:cBhvr>
                                    </p:animEffect>
                                  </p:childTnLst>
                                </p:cTn>
                              </p:par>
                            </p:childTnLst>
                          </p:cTn>
                        </p:par>
                        <p:par>
                          <p:cTn id="108" fill="hold">
                            <p:stCondLst>
                              <p:cond delay="9750"/>
                            </p:stCondLst>
                            <p:childTnLst>
                              <p:par>
                                <p:cTn id="109" presetID="10" presetClass="entr" presetSubtype="0" fill="hold" nodeType="afterEffect">
                                  <p:stCondLst>
                                    <p:cond delay="0"/>
                                  </p:stCondLst>
                                  <p:childTnLst>
                                    <p:set>
                                      <p:cBhvr>
                                        <p:cTn id="110" dur="1" fill="hold">
                                          <p:stCondLst>
                                            <p:cond delay="0"/>
                                          </p:stCondLst>
                                        </p:cTn>
                                        <p:tgtEl>
                                          <p:spTgt spid="1968323002"/>
                                        </p:tgtEl>
                                        <p:attrNameLst>
                                          <p:attrName>style.visibility</p:attrName>
                                        </p:attrNameLst>
                                      </p:cBhvr>
                                      <p:to>
                                        <p:strVal val="visible"/>
                                      </p:to>
                                    </p:set>
                                    <p:animEffect transition="in" filter="fade">
                                      <p:cBhvr>
                                        <p:cTn id="111" dur="250"/>
                                        <p:tgtEl>
                                          <p:spTgt spid="1968323002"/>
                                        </p:tgtEl>
                                      </p:cBhvr>
                                    </p:animEffect>
                                  </p:childTnLst>
                                </p:cTn>
                              </p:par>
                            </p:childTnLst>
                          </p:cTn>
                        </p:par>
                        <p:par>
                          <p:cTn id="112" fill="hold">
                            <p:stCondLst>
                              <p:cond delay="10000"/>
                            </p:stCondLst>
                            <p:childTnLst>
                              <p:par>
                                <p:cTn id="113" presetID="10" presetClass="entr" presetSubtype="0" fill="hold" nodeType="afterEffect">
                                  <p:stCondLst>
                                    <p:cond delay="0"/>
                                  </p:stCondLst>
                                  <p:childTnLst>
                                    <p:set>
                                      <p:cBhvr>
                                        <p:cTn id="114" dur="1" fill="hold">
                                          <p:stCondLst>
                                            <p:cond delay="0"/>
                                          </p:stCondLst>
                                        </p:cTn>
                                        <p:tgtEl>
                                          <p:spTgt spid="1258129796"/>
                                        </p:tgtEl>
                                        <p:attrNameLst>
                                          <p:attrName>style.visibility</p:attrName>
                                        </p:attrNameLst>
                                      </p:cBhvr>
                                      <p:to>
                                        <p:strVal val="visible"/>
                                      </p:to>
                                    </p:set>
                                    <p:animEffect transition="in" filter="fade">
                                      <p:cBhvr>
                                        <p:cTn id="115" dur="1000"/>
                                        <p:tgtEl>
                                          <p:spTgt spid="1258129796"/>
                                        </p:tgtEl>
                                      </p:cBhvr>
                                    </p:animEffect>
                                  </p:childTnLst>
                                </p:cTn>
                              </p:par>
                            </p:childTnLst>
                          </p:cTn>
                        </p:par>
                        <p:par>
                          <p:cTn id="116" fill="hold">
                            <p:stCondLst>
                              <p:cond delay="11000"/>
                            </p:stCondLst>
                            <p:childTnLst>
                              <p:par>
                                <p:cTn id="117" presetID="10" presetClass="entr" presetSubtype="0" fill="hold" nodeType="afterEffect">
                                  <p:stCondLst>
                                    <p:cond delay="0"/>
                                  </p:stCondLst>
                                  <p:childTnLst>
                                    <p:set>
                                      <p:cBhvr>
                                        <p:cTn id="118" dur="1" fill="hold">
                                          <p:stCondLst>
                                            <p:cond delay="0"/>
                                          </p:stCondLst>
                                        </p:cTn>
                                        <p:tgtEl>
                                          <p:spTgt spid="87970794"/>
                                        </p:tgtEl>
                                        <p:attrNameLst>
                                          <p:attrName>style.visibility</p:attrName>
                                        </p:attrNameLst>
                                      </p:cBhvr>
                                      <p:to>
                                        <p:strVal val="visible"/>
                                      </p:to>
                                    </p:set>
                                    <p:animEffect transition="in" filter="fade">
                                      <p:cBhvr>
                                        <p:cTn id="119" dur="250"/>
                                        <p:tgtEl>
                                          <p:spTgt spid="87970794"/>
                                        </p:tgtEl>
                                      </p:cBhvr>
                                    </p:animEffect>
                                  </p:childTnLst>
                                </p:cTn>
                              </p:par>
                            </p:childTnLst>
                          </p:cTn>
                        </p:par>
                        <p:par>
                          <p:cTn id="120" fill="hold">
                            <p:stCondLst>
                              <p:cond delay="11250"/>
                            </p:stCondLst>
                            <p:childTnLst>
                              <p:par>
                                <p:cTn id="121" presetID="10" presetClass="entr" presetSubtype="0" fill="hold" nodeType="afterEffect">
                                  <p:stCondLst>
                                    <p:cond delay="0"/>
                                  </p:stCondLst>
                                  <p:childTnLst>
                                    <p:set>
                                      <p:cBhvr>
                                        <p:cTn id="122" dur="1" fill="hold">
                                          <p:stCondLst>
                                            <p:cond delay="0"/>
                                          </p:stCondLst>
                                        </p:cTn>
                                        <p:tgtEl>
                                          <p:spTgt spid="1238084836"/>
                                        </p:tgtEl>
                                        <p:attrNameLst>
                                          <p:attrName>style.visibility</p:attrName>
                                        </p:attrNameLst>
                                      </p:cBhvr>
                                      <p:to>
                                        <p:strVal val="visible"/>
                                      </p:to>
                                    </p:set>
                                    <p:animEffect transition="in" filter="fade">
                                      <p:cBhvr>
                                        <p:cTn id="123" dur="250"/>
                                        <p:tgtEl>
                                          <p:spTgt spid="1238084836"/>
                                        </p:tgtEl>
                                      </p:cBhvr>
                                    </p:animEffect>
                                  </p:childTnLst>
                                </p:cTn>
                              </p:par>
                            </p:childTnLst>
                          </p:cTn>
                        </p:par>
                        <p:par>
                          <p:cTn id="124" fill="hold">
                            <p:stCondLst>
                              <p:cond delay="11500"/>
                            </p:stCondLst>
                            <p:childTnLst>
                              <p:par>
                                <p:cTn id="125" presetID="10" presetClass="entr" presetSubtype="0" fill="hold" nodeType="afterEffect">
                                  <p:stCondLst>
                                    <p:cond delay="0"/>
                                  </p:stCondLst>
                                  <p:childTnLst>
                                    <p:set>
                                      <p:cBhvr>
                                        <p:cTn id="126" dur="1" fill="hold">
                                          <p:stCondLst>
                                            <p:cond delay="0"/>
                                          </p:stCondLst>
                                        </p:cTn>
                                        <p:tgtEl>
                                          <p:spTgt spid="1659044411"/>
                                        </p:tgtEl>
                                        <p:attrNameLst>
                                          <p:attrName>style.visibility</p:attrName>
                                        </p:attrNameLst>
                                      </p:cBhvr>
                                      <p:to>
                                        <p:strVal val="visible"/>
                                      </p:to>
                                    </p:set>
                                    <p:animEffect transition="in" filter="fade">
                                      <p:cBhvr>
                                        <p:cTn id="127" dur="250"/>
                                        <p:tgtEl>
                                          <p:spTgt spid="1659044411"/>
                                        </p:tgtEl>
                                      </p:cBhvr>
                                    </p:animEffect>
                                  </p:childTnLst>
                                </p:cTn>
                              </p:par>
                            </p:childTnLst>
                          </p:cTn>
                        </p:par>
                        <p:par>
                          <p:cTn id="128" fill="hold">
                            <p:stCondLst>
                              <p:cond delay="11750"/>
                            </p:stCondLst>
                            <p:childTnLst>
                              <p:par>
                                <p:cTn id="129" presetID="10" presetClass="entr" presetSubtype="0" fill="hold" nodeType="afterEffect">
                                  <p:stCondLst>
                                    <p:cond delay="0"/>
                                  </p:stCondLst>
                                  <p:childTnLst>
                                    <p:set>
                                      <p:cBhvr>
                                        <p:cTn id="130" dur="1" fill="hold">
                                          <p:stCondLst>
                                            <p:cond delay="0"/>
                                          </p:stCondLst>
                                        </p:cTn>
                                        <p:tgtEl>
                                          <p:spTgt spid="141562192"/>
                                        </p:tgtEl>
                                        <p:attrNameLst>
                                          <p:attrName>style.visibility</p:attrName>
                                        </p:attrNameLst>
                                      </p:cBhvr>
                                      <p:to>
                                        <p:strVal val="visible"/>
                                      </p:to>
                                    </p:set>
                                    <p:animEffect transition="in" filter="fade">
                                      <p:cBhvr>
                                        <p:cTn id="131" dur="250"/>
                                        <p:tgtEl>
                                          <p:spTgt spid="141562192"/>
                                        </p:tgtEl>
                                      </p:cBhvr>
                                    </p:animEffect>
                                  </p:childTnLst>
                                </p:cTn>
                              </p:par>
                            </p:childTnLst>
                          </p:cTn>
                        </p:par>
                        <p:par>
                          <p:cTn id="132" fill="hold">
                            <p:stCondLst>
                              <p:cond delay="12000"/>
                            </p:stCondLst>
                            <p:childTnLst>
                              <p:par>
                                <p:cTn id="133" presetID="10" presetClass="entr" presetSubtype="0" fill="hold" nodeType="afterEffect">
                                  <p:stCondLst>
                                    <p:cond delay="0"/>
                                  </p:stCondLst>
                                  <p:childTnLst>
                                    <p:set>
                                      <p:cBhvr>
                                        <p:cTn id="134" dur="1" fill="hold">
                                          <p:stCondLst>
                                            <p:cond delay="0"/>
                                          </p:stCondLst>
                                        </p:cTn>
                                        <p:tgtEl>
                                          <p:spTgt spid="1910785552"/>
                                        </p:tgtEl>
                                        <p:attrNameLst>
                                          <p:attrName>style.visibility</p:attrName>
                                        </p:attrNameLst>
                                      </p:cBhvr>
                                      <p:to>
                                        <p:strVal val="visible"/>
                                      </p:to>
                                    </p:set>
                                    <p:animEffect transition="in" filter="fade">
                                      <p:cBhvr>
                                        <p:cTn id="135" dur="250"/>
                                        <p:tgtEl>
                                          <p:spTgt spid="1910785552"/>
                                        </p:tgtEl>
                                      </p:cBhvr>
                                    </p:animEffect>
                                  </p:childTnLst>
                                </p:cTn>
                              </p:par>
                            </p:childTnLst>
                          </p:cTn>
                        </p:par>
                        <p:par>
                          <p:cTn id="136" fill="hold">
                            <p:stCondLst>
                              <p:cond delay="12250"/>
                            </p:stCondLst>
                            <p:childTnLst>
                              <p:par>
                                <p:cTn id="137" presetID="10" presetClass="entr" presetSubtype="0" fill="hold" nodeType="afterEffect">
                                  <p:stCondLst>
                                    <p:cond delay="0"/>
                                  </p:stCondLst>
                                  <p:childTnLst>
                                    <p:set>
                                      <p:cBhvr>
                                        <p:cTn id="138" dur="1" fill="hold">
                                          <p:stCondLst>
                                            <p:cond delay="0"/>
                                          </p:stCondLst>
                                        </p:cTn>
                                        <p:tgtEl>
                                          <p:spTgt spid="1419111188"/>
                                        </p:tgtEl>
                                        <p:attrNameLst>
                                          <p:attrName>style.visibility</p:attrName>
                                        </p:attrNameLst>
                                      </p:cBhvr>
                                      <p:to>
                                        <p:strVal val="visible"/>
                                      </p:to>
                                    </p:set>
                                    <p:animEffect transition="in" filter="fade">
                                      <p:cBhvr>
                                        <p:cTn id="139" dur="250"/>
                                        <p:tgtEl>
                                          <p:spTgt spid="1419111188"/>
                                        </p:tgtEl>
                                      </p:cBhvr>
                                    </p:animEffect>
                                  </p:childTnLst>
                                </p:cTn>
                              </p:par>
                            </p:childTnLst>
                          </p:cTn>
                        </p:par>
                        <p:par>
                          <p:cTn id="140" fill="hold">
                            <p:stCondLst>
                              <p:cond delay="12500"/>
                            </p:stCondLst>
                            <p:childTnLst>
                              <p:par>
                                <p:cTn id="141" presetID="10" presetClass="entr" presetSubtype="0" fill="hold" nodeType="afterEffect">
                                  <p:stCondLst>
                                    <p:cond delay="0"/>
                                  </p:stCondLst>
                                  <p:childTnLst>
                                    <p:set>
                                      <p:cBhvr>
                                        <p:cTn id="142" dur="1" fill="hold">
                                          <p:stCondLst>
                                            <p:cond delay="0"/>
                                          </p:stCondLst>
                                        </p:cTn>
                                        <p:tgtEl>
                                          <p:spTgt spid="2030959951"/>
                                        </p:tgtEl>
                                        <p:attrNameLst>
                                          <p:attrName>style.visibility</p:attrName>
                                        </p:attrNameLst>
                                      </p:cBhvr>
                                      <p:to>
                                        <p:strVal val="visible"/>
                                      </p:to>
                                    </p:set>
                                    <p:animEffect transition="in" filter="fade">
                                      <p:cBhvr>
                                        <p:cTn id="143" dur="250"/>
                                        <p:tgtEl>
                                          <p:spTgt spid="2030959951"/>
                                        </p:tgtEl>
                                      </p:cBhvr>
                                    </p:animEffect>
                                  </p:childTnLst>
                                </p:cTn>
                              </p:par>
                            </p:childTnLst>
                          </p:cTn>
                        </p:par>
                        <p:par>
                          <p:cTn id="144" fill="hold">
                            <p:stCondLst>
                              <p:cond delay="12750"/>
                            </p:stCondLst>
                            <p:childTnLst>
                              <p:par>
                                <p:cTn id="145" presetID="10" presetClass="entr" presetSubtype="0" fill="hold" nodeType="afterEffect">
                                  <p:stCondLst>
                                    <p:cond delay="0"/>
                                  </p:stCondLst>
                                  <p:childTnLst>
                                    <p:set>
                                      <p:cBhvr>
                                        <p:cTn id="146" dur="1" fill="hold">
                                          <p:stCondLst>
                                            <p:cond delay="0"/>
                                          </p:stCondLst>
                                        </p:cTn>
                                        <p:tgtEl>
                                          <p:spTgt spid="1174202107"/>
                                        </p:tgtEl>
                                        <p:attrNameLst>
                                          <p:attrName>style.visibility</p:attrName>
                                        </p:attrNameLst>
                                      </p:cBhvr>
                                      <p:to>
                                        <p:strVal val="visible"/>
                                      </p:to>
                                    </p:set>
                                    <p:animEffect transition="in" filter="fade">
                                      <p:cBhvr>
                                        <p:cTn id="147" dur="1000"/>
                                        <p:tgtEl>
                                          <p:spTgt spid="1174202107"/>
                                        </p:tgtEl>
                                      </p:cBhvr>
                                    </p:animEffect>
                                  </p:childTnLst>
                                </p:cTn>
                              </p:par>
                            </p:childTnLst>
                          </p:cTn>
                        </p:par>
                        <p:par>
                          <p:cTn id="148" fill="hold">
                            <p:stCondLst>
                              <p:cond delay="13750"/>
                            </p:stCondLst>
                            <p:childTnLst>
                              <p:par>
                                <p:cTn id="149" presetID="10" presetClass="entr" presetSubtype="0" fill="hold" nodeType="afterEffect">
                                  <p:stCondLst>
                                    <p:cond delay="0"/>
                                  </p:stCondLst>
                                  <p:childTnLst>
                                    <p:set>
                                      <p:cBhvr>
                                        <p:cTn id="150" dur="1" fill="hold">
                                          <p:stCondLst>
                                            <p:cond delay="0"/>
                                          </p:stCondLst>
                                        </p:cTn>
                                        <p:tgtEl>
                                          <p:spTgt spid="681317476"/>
                                        </p:tgtEl>
                                        <p:attrNameLst>
                                          <p:attrName>style.visibility</p:attrName>
                                        </p:attrNameLst>
                                      </p:cBhvr>
                                      <p:to>
                                        <p:strVal val="visible"/>
                                      </p:to>
                                    </p:set>
                                    <p:animEffect transition="in" filter="fade">
                                      <p:cBhvr>
                                        <p:cTn id="151" dur="250"/>
                                        <p:tgtEl>
                                          <p:spTgt spid="681317476"/>
                                        </p:tgtEl>
                                      </p:cBhvr>
                                    </p:animEffect>
                                  </p:childTnLst>
                                </p:cTn>
                              </p:par>
                            </p:childTnLst>
                          </p:cTn>
                        </p:par>
                        <p:par>
                          <p:cTn id="152" fill="hold">
                            <p:stCondLst>
                              <p:cond delay="14000"/>
                            </p:stCondLst>
                            <p:childTnLst>
                              <p:par>
                                <p:cTn id="153" presetID="10" presetClass="entr" presetSubtype="0" fill="hold" nodeType="afterEffect">
                                  <p:stCondLst>
                                    <p:cond delay="0"/>
                                  </p:stCondLst>
                                  <p:childTnLst>
                                    <p:set>
                                      <p:cBhvr>
                                        <p:cTn id="154" dur="1" fill="hold">
                                          <p:stCondLst>
                                            <p:cond delay="0"/>
                                          </p:stCondLst>
                                        </p:cTn>
                                        <p:tgtEl>
                                          <p:spTgt spid="1194581274"/>
                                        </p:tgtEl>
                                        <p:attrNameLst>
                                          <p:attrName>style.visibility</p:attrName>
                                        </p:attrNameLst>
                                      </p:cBhvr>
                                      <p:to>
                                        <p:strVal val="visible"/>
                                      </p:to>
                                    </p:set>
                                    <p:animEffect transition="in" filter="fade">
                                      <p:cBhvr>
                                        <p:cTn id="155" dur="250"/>
                                        <p:tgtEl>
                                          <p:spTgt spid="1194581274"/>
                                        </p:tgtEl>
                                      </p:cBhvr>
                                    </p:animEffect>
                                  </p:childTnLst>
                                </p:cTn>
                              </p:par>
                            </p:childTnLst>
                          </p:cTn>
                        </p:par>
                        <p:par>
                          <p:cTn id="156" fill="hold">
                            <p:stCondLst>
                              <p:cond delay="14250"/>
                            </p:stCondLst>
                            <p:childTnLst>
                              <p:par>
                                <p:cTn id="157" presetID="10" presetClass="entr" presetSubtype="0" fill="hold" nodeType="afterEffect">
                                  <p:stCondLst>
                                    <p:cond delay="0"/>
                                  </p:stCondLst>
                                  <p:childTnLst>
                                    <p:set>
                                      <p:cBhvr>
                                        <p:cTn id="158" dur="1" fill="hold">
                                          <p:stCondLst>
                                            <p:cond delay="0"/>
                                          </p:stCondLst>
                                        </p:cTn>
                                        <p:tgtEl>
                                          <p:spTgt spid="459789993"/>
                                        </p:tgtEl>
                                        <p:attrNameLst>
                                          <p:attrName>style.visibility</p:attrName>
                                        </p:attrNameLst>
                                      </p:cBhvr>
                                      <p:to>
                                        <p:strVal val="visible"/>
                                      </p:to>
                                    </p:set>
                                    <p:animEffect transition="in" filter="fade">
                                      <p:cBhvr>
                                        <p:cTn id="159" dur="250"/>
                                        <p:tgtEl>
                                          <p:spTgt spid="459789993"/>
                                        </p:tgtEl>
                                      </p:cBhvr>
                                    </p:animEffect>
                                  </p:childTnLst>
                                </p:cTn>
                              </p:par>
                            </p:childTnLst>
                          </p:cTn>
                        </p:par>
                        <p:par>
                          <p:cTn id="160" fill="hold">
                            <p:stCondLst>
                              <p:cond delay="14500"/>
                            </p:stCondLst>
                            <p:childTnLst>
                              <p:par>
                                <p:cTn id="161" presetID="10" presetClass="entr" presetSubtype="0" fill="hold" nodeType="afterEffect">
                                  <p:stCondLst>
                                    <p:cond delay="0"/>
                                  </p:stCondLst>
                                  <p:childTnLst>
                                    <p:set>
                                      <p:cBhvr>
                                        <p:cTn id="162" dur="1" fill="hold">
                                          <p:stCondLst>
                                            <p:cond delay="0"/>
                                          </p:stCondLst>
                                        </p:cTn>
                                        <p:tgtEl>
                                          <p:spTgt spid="924841122"/>
                                        </p:tgtEl>
                                        <p:attrNameLst>
                                          <p:attrName>style.visibility</p:attrName>
                                        </p:attrNameLst>
                                      </p:cBhvr>
                                      <p:to>
                                        <p:strVal val="visible"/>
                                      </p:to>
                                    </p:set>
                                    <p:animEffect transition="in" filter="fade">
                                      <p:cBhvr>
                                        <p:cTn id="163" dur="250"/>
                                        <p:tgtEl>
                                          <p:spTgt spid="924841122"/>
                                        </p:tgtEl>
                                      </p:cBhvr>
                                    </p:animEffect>
                                  </p:childTnLst>
                                </p:cTn>
                              </p:par>
                            </p:childTnLst>
                          </p:cTn>
                        </p:par>
                        <p:par>
                          <p:cTn id="164" fill="hold">
                            <p:stCondLst>
                              <p:cond delay="14750"/>
                            </p:stCondLst>
                            <p:childTnLst>
                              <p:par>
                                <p:cTn id="165" presetID="10" presetClass="entr" presetSubtype="0" fill="hold" nodeType="afterEffect">
                                  <p:stCondLst>
                                    <p:cond delay="0"/>
                                  </p:stCondLst>
                                  <p:childTnLst>
                                    <p:set>
                                      <p:cBhvr>
                                        <p:cTn id="166" dur="1" fill="hold">
                                          <p:stCondLst>
                                            <p:cond delay="0"/>
                                          </p:stCondLst>
                                        </p:cTn>
                                        <p:tgtEl>
                                          <p:spTgt spid="1863967463"/>
                                        </p:tgtEl>
                                        <p:attrNameLst>
                                          <p:attrName>style.visibility</p:attrName>
                                        </p:attrNameLst>
                                      </p:cBhvr>
                                      <p:to>
                                        <p:strVal val="visible"/>
                                      </p:to>
                                    </p:set>
                                    <p:animEffect transition="in" filter="fade">
                                      <p:cBhvr>
                                        <p:cTn id="167" dur="250"/>
                                        <p:tgtEl>
                                          <p:spTgt spid="1863967463"/>
                                        </p:tgtEl>
                                      </p:cBhvr>
                                    </p:animEffect>
                                  </p:childTnLst>
                                </p:cTn>
                              </p:par>
                            </p:childTnLst>
                          </p:cTn>
                        </p:par>
                        <p:par>
                          <p:cTn id="168" fill="hold">
                            <p:stCondLst>
                              <p:cond delay="15000"/>
                            </p:stCondLst>
                            <p:childTnLst>
                              <p:par>
                                <p:cTn id="169" presetID="10" presetClass="entr" presetSubtype="0" fill="hold" nodeType="afterEffect">
                                  <p:stCondLst>
                                    <p:cond delay="0"/>
                                  </p:stCondLst>
                                  <p:childTnLst>
                                    <p:set>
                                      <p:cBhvr>
                                        <p:cTn id="170" dur="1" fill="hold">
                                          <p:stCondLst>
                                            <p:cond delay="0"/>
                                          </p:stCondLst>
                                        </p:cTn>
                                        <p:tgtEl>
                                          <p:spTgt spid="285749217"/>
                                        </p:tgtEl>
                                        <p:attrNameLst>
                                          <p:attrName>style.visibility</p:attrName>
                                        </p:attrNameLst>
                                      </p:cBhvr>
                                      <p:to>
                                        <p:strVal val="visible"/>
                                      </p:to>
                                    </p:set>
                                    <p:animEffect transition="in" filter="fade">
                                      <p:cBhvr>
                                        <p:cTn id="171" dur="250"/>
                                        <p:tgtEl>
                                          <p:spTgt spid="285749217"/>
                                        </p:tgtEl>
                                      </p:cBhvr>
                                    </p:animEffect>
                                  </p:childTnLst>
                                </p:cTn>
                              </p:par>
                            </p:childTnLst>
                          </p:cTn>
                        </p:par>
                        <p:par>
                          <p:cTn id="172" fill="hold">
                            <p:stCondLst>
                              <p:cond delay="15250"/>
                            </p:stCondLst>
                            <p:childTnLst>
                              <p:par>
                                <p:cTn id="173" presetID="10" presetClass="entr" presetSubtype="0" fill="hold" nodeType="afterEffect">
                                  <p:stCondLst>
                                    <p:cond delay="0"/>
                                  </p:stCondLst>
                                  <p:childTnLst>
                                    <p:set>
                                      <p:cBhvr>
                                        <p:cTn id="174" dur="1" fill="hold">
                                          <p:stCondLst>
                                            <p:cond delay="0"/>
                                          </p:stCondLst>
                                        </p:cTn>
                                        <p:tgtEl>
                                          <p:spTgt spid="1180032038"/>
                                        </p:tgtEl>
                                        <p:attrNameLst>
                                          <p:attrName>style.visibility</p:attrName>
                                        </p:attrNameLst>
                                      </p:cBhvr>
                                      <p:to>
                                        <p:strVal val="visible"/>
                                      </p:to>
                                    </p:set>
                                    <p:animEffect transition="in" filter="fade">
                                      <p:cBhvr>
                                        <p:cTn id="175" dur="250"/>
                                        <p:tgtEl>
                                          <p:spTgt spid="1180032038"/>
                                        </p:tgtEl>
                                      </p:cBhvr>
                                    </p:animEffect>
                                  </p:childTnLst>
                                </p:cTn>
                              </p:par>
                            </p:childTnLst>
                          </p:cTn>
                        </p:par>
                        <p:par>
                          <p:cTn id="176" fill="hold">
                            <p:stCondLst>
                              <p:cond delay="15500"/>
                            </p:stCondLst>
                            <p:childTnLst>
                              <p:par>
                                <p:cTn id="177" presetID="10" presetClass="entr" presetSubtype="0" fill="hold" nodeType="afterEffect">
                                  <p:stCondLst>
                                    <p:cond delay="0"/>
                                  </p:stCondLst>
                                  <p:childTnLst>
                                    <p:set>
                                      <p:cBhvr>
                                        <p:cTn id="178" dur="1" fill="hold">
                                          <p:stCondLst>
                                            <p:cond delay="0"/>
                                          </p:stCondLst>
                                        </p:cTn>
                                        <p:tgtEl>
                                          <p:spTgt spid="249347989"/>
                                        </p:tgtEl>
                                        <p:attrNameLst>
                                          <p:attrName>style.visibility</p:attrName>
                                        </p:attrNameLst>
                                      </p:cBhvr>
                                      <p:to>
                                        <p:strVal val="visible"/>
                                      </p:to>
                                    </p:set>
                                    <p:animEffect transition="in" filter="fade">
                                      <p:cBhvr>
                                        <p:cTn id="179" dur="250"/>
                                        <p:tgtEl>
                                          <p:spTgt spid="249347989"/>
                                        </p:tgtEl>
                                      </p:cBhvr>
                                    </p:animEffect>
                                  </p:childTnLst>
                                </p:cTn>
                              </p:par>
                            </p:childTnLst>
                          </p:cTn>
                        </p:par>
                        <p:par>
                          <p:cTn id="180" fill="hold">
                            <p:stCondLst>
                              <p:cond delay="15750"/>
                            </p:stCondLst>
                            <p:childTnLst>
                              <p:par>
                                <p:cTn id="181" presetID="10" presetClass="entr" presetSubtype="0" fill="hold" nodeType="afterEffect">
                                  <p:stCondLst>
                                    <p:cond delay="0"/>
                                  </p:stCondLst>
                                  <p:childTnLst>
                                    <p:set>
                                      <p:cBhvr>
                                        <p:cTn id="182" dur="1" fill="hold">
                                          <p:stCondLst>
                                            <p:cond delay="0"/>
                                          </p:stCondLst>
                                        </p:cTn>
                                        <p:tgtEl>
                                          <p:spTgt spid="708223072"/>
                                        </p:tgtEl>
                                        <p:attrNameLst>
                                          <p:attrName>style.visibility</p:attrName>
                                        </p:attrNameLst>
                                      </p:cBhvr>
                                      <p:to>
                                        <p:strVal val="visible"/>
                                      </p:to>
                                    </p:set>
                                    <p:animEffect transition="in" filter="fade">
                                      <p:cBhvr>
                                        <p:cTn id="183" dur="1000"/>
                                        <p:tgtEl>
                                          <p:spTgt spid="708223072"/>
                                        </p:tgtEl>
                                      </p:cBhvr>
                                    </p:animEffect>
                                  </p:childTnLst>
                                </p:cTn>
                              </p:par>
                            </p:childTnLst>
                          </p:cTn>
                        </p:par>
                        <p:par>
                          <p:cTn id="184" fill="hold">
                            <p:stCondLst>
                              <p:cond delay="16750"/>
                            </p:stCondLst>
                            <p:childTnLst>
                              <p:par>
                                <p:cTn id="185" presetID="10" presetClass="entr" presetSubtype="0" fill="hold" nodeType="afterEffect">
                                  <p:stCondLst>
                                    <p:cond delay="0"/>
                                  </p:stCondLst>
                                  <p:childTnLst>
                                    <p:set>
                                      <p:cBhvr>
                                        <p:cTn id="186" dur="1" fill="hold">
                                          <p:stCondLst>
                                            <p:cond delay="0"/>
                                          </p:stCondLst>
                                        </p:cTn>
                                        <p:tgtEl>
                                          <p:spTgt spid="1103755456"/>
                                        </p:tgtEl>
                                        <p:attrNameLst>
                                          <p:attrName>style.visibility</p:attrName>
                                        </p:attrNameLst>
                                      </p:cBhvr>
                                      <p:to>
                                        <p:strVal val="visible"/>
                                      </p:to>
                                    </p:set>
                                    <p:animEffect transition="in" filter="fade">
                                      <p:cBhvr>
                                        <p:cTn id="187" dur="250"/>
                                        <p:tgtEl>
                                          <p:spTgt spid="1103755456"/>
                                        </p:tgtEl>
                                      </p:cBhvr>
                                    </p:animEffect>
                                  </p:childTnLst>
                                </p:cTn>
                              </p:par>
                            </p:childTnLst>
                          </p:cTn>
                        </p:par>
                        <p:par>
                          <p:cTn id="188" fill="hold">
                            <p:stCondLst>
                              <p:cond delay="17000"/>
                            </p:stCondLst>
                            <p:childTnLst>
                              <p:par>
                                <p:cTn id="189" presetID="10" presetClass="entr" presetSubtype="0" fill="hold" nodeType="afterEffect">
                                  <p:stCondLst>
                                    <p:cond delay="0"/>
                                  </p:stCondLst>
                                  <p:childTnLst>
                                    <p:set>
                                      <p:cBhvr>
                                        <p:cTn id="190" dur="1" fill="hold">
                                          <p:stCondLst>
                                            <p:cond delay="0"/>
                                          </p:stCondLst>
                                        </p:cTn>
                                        <p:tgtEl>
                                          <p:spTgt spid="464704016"/>
                                        </p:tgtEl>
                                        <p:attrNameLst>
                                          <p:attrName>style.visibility</p:attrName>
                                        </p:attrNameLst>
                                      </p:cBhvr>
                                      <p:to>
                                        <p:strVal val="visible"/>
                                      </p:to>
                                    </p:set>
                                    <p:animEffect transition="in" filter="fade">
                                      <p:cBhvr>
                                        <p:cTn id="191" dur="250"/>
                                        <p:tgtEl>
                                          <p:spTgt spid="464704016"/>
                                        </p:tgtEl>
                                      </p:cBhvr>
                                    </p:animEffect>
                                  </p:childTnLst>
                                </p:cTn>
                              </p:par>
                            </p:childTnLst>
                          </p:cTn>
                        </p:par>
                        <p:par>
                          <p:cTn id="192" fill="hold">
                            <p:stCondLst>
                              <p:cond delay="17250"/>
                            </p:stCondLst>
                            <p:childTnLst>
                              <p:par>
                                <p:cTn id="193" presetID="10" presetClass="entr" presetSubtype="0" fill="hold" nodeType="afterEffect">
                                  <p:stCondLst>
                                    <p:cond delay="0"/>
                                  </p:stCondLst>
                                  <p:childTnLst>
                                    <p:set>
                                      <p:cBhvr>
                                        <p:cTn id="194" dur="1" fill="hold">
                                          <p:stCondLst>
                                            <p:cond delay="0"/>
                                          </p:stCondLst>
                                        </p:cTn>
                                        <p:tgtEl>
                                          <p:spTgt spid="1526880542"/>
                                        </p:tgtEl>
                                        <p:attrNameLst>
                                          <p:attrName>style.visibility</p:attrName>
                                        </p:attrNameLst>
                                      </p:cBhvr>
                                      <p:to>
                                        <p:strVal val="visible"/>
                                      </p:to>
                                    </p:set>
                                    <p:animEffect transition="in" filter="fade">
                                      <p:cBhvr>
                                        <p:cTn id="195" dur="250"/>
                                        <p:tgtEl>
                                          <p:spTgt spid="1526880542"/>
                                        </p:tgtEl>
                                      </p:cBhvr>
                                    </p:animEffect>
                                  </p:childTnLst>
                                </p:cTn>
                              </p:par>
                            </p:childTnLst>
                          </p:cTn>
                        </p:par>
                        <p:par>
                          <p:cTn id="196" fill="hold">
                            <p:stCondLst>
                              <p:cond delay="17500"/>
                            </p:stCondLst>
                            <p:childTnLst>
                              <p:par>
                                <p:cTn id="197" presetID="10" presetClass="entr" presetSubtype="0" fill="hold" nodeType="afterEffect">
                                  <p:stCondLst>
                                    <p:cond delay="0"/>
                                  </p:stCondLst>
                                  <p:childTnLst>
                                    <p:set>
                                      <p:cBhvr>
                                        <p:cTn id="198" dur="1" fill="hold">
                                          <p:stCondLst>
                                            <p:cond delay="0"/>
                                          </p:stCondLst>
                                        </p:cTn>
                                        <p:tgtEl>
                                          <p:spTgt spid="1342556095"/>
                                        </p:tgtEl>
                                        <p:attrNameLst>
                                          <p:attrName>style.visibility</p:attrName>
                                        </p:attrNameLst>
                                      </p:cBhvr>
                                      <p:to>
                                        <p:strVal val="visible"/>
                                      </p:to>
                                    </p:set>
                                    <p:animEffect transition="in" filter="fade">
                                      <p:cBhvr>
                                        <p:cTn id="199" dur="250"/>
                                        <p:tgtEl>
                                          <p:spTgt spid="134255609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pic>
        <p:nvPicPr>
          <p:cNvPr id="4" name="Picture 3" descr="A city with fog in the background&#10;&#10;AI-generated content may be incorrect.">
            <a:extLst>
              <a:ext uri="{FF2B5EF4-FFF2-40B4-BE49-F238E27FC236}">
                <a16:creationId xmlns:a16="http://schemas.microsoft.com/office/drawing/2014/main" id="{561C955B-FAB6-57FB-B631-CEAD4A27ED14}"/>
              </a:ext>
            </a:extLst>
          </p:cNvPr>
          <p:cNvPicPr>
            <a:picLocks noChangeAspect="1"/>
          </p:cNvPicPr>
          <p:nvPr/>
        </p:nvPicPr>
        <p:blipFill>
          <a:blip r:embed="rId3"/>
          <a:stretch>
            <a:fillRect/>
          </a:stretch>
        </p:blipFill>
        <p:spPr>
          <a:xfrm>
            <a:off x="5177897" y="0"/>
            <a:ext cx="4032744" cy="5143500"/>
          </a:xfrm>
          <a:prstGeom prst="rect">
            <a:avLst/>
          </a:prstGeom>
        </p:spPr>
      </p:pic>
      <p:sp>
        <p:nvSpPr>
          <p:cNvPr id="1738697229" name="Rectangle 2"/>
          <p:cNvSpPr/>
          <p:nvPr/>
        </p:nvSpPr>
        <p:spPr bwMode="auto">
          <a:xfrm>
            <a:off x="296865" y="990762"/>
            <a:ext cx="4814886" cy="954107"/>
          </a:xfrm>
          <a:prstGeom prst="rect">
            <a:avLst/>
          </a:prstGeom>
        </p:spPr>
        <p:txBody>
          <a:bodyPr wrap="square">
            <a:spAutoFit/>
          </a:bodyPr>
          <a:lstStyle/>
          <a:p>
            <a:pPr algn="just">
              <a:defRPr/>
            </a:pPr>
            <a:r>
              <a:rPr lang="en-US">
                <a:solidFill>
                  <a:schemeClr val="bg2"/>
                </a:solidFill>
                <a:latin typeface="Trebuchet MS"/>
                <a:ea typeface="Roboto"/>
                <a:cs typeface="Arial"/>
              </a:rPr>
              <a:t>Hitzewellen sind längere Perioden extremer Hitze, die Gebäude und die menschliche Gesundheit belasten. Stadtgebiete sind aufgrund des Wärmeinseleffekts und des schlechten thermischen Komforts in Gebäuden besonders anfällig.</a:t>
            </a:r>
            <a:endParaRPr/>
          </a:p>
        </p:txBody>
      </p:sp>
      <p:sp>
        <p:nvSpPr>
          <p:cNvPr id="1247062157" name="Title 1"/>
          <p:cNvSpPr>
            <a:spLocks noGrp="1"/>
          </p:cNvSpPr>
          <p:nvPr>
            <p:ph type="title"/>
          </p:nvPr>
        </p:nvSpPr>
        <p:spPr bwMode="auto">
          <a:xfrm>
            <a:off x="1008063" y="460299"/>
            <a:ext cx="8135937" cy="514505"/>
          </a:xfrm>
          <a:prstGeom prst="rect">
            <a:avLst/>
          </a:prstGeom>
          <a:noFill/>
          <a:ln>
            <a:noFill/>
          </a:ln>
        </p:spPr>
        <p:txBody>
          <a:bodyPr spcFirstLastPara="1" wrap="square" lIns="91425" tIns="45700" rIns="91425" bIns="45700" anchor="ctr" anchorCtr="0">
            <a:normAutofit/>
          </a:bodyPr>
          <a:lstStyle/>
          <a:p>
            <a:pPr>
              <a:defRPr/>
            </a:pPr>
            <a:r>
              <a:rPr lang="cs-CZ" sz="2000">
                <a:latin typeface="Trebuchet MS"/>
                <a:ea typeface="Tahoma"/>
                <a:cs typeface="Tahoma"/>
              </a:rPr>
              <a:t>Hitzewellen und städtische Überhitzung</a:t>
            </a:r>
            <a:endParaRPr lang="en-US" sz="2000">
              <a:latin typeface="Trebuchet MS"/>
              <a:ea typeface="Tahoma"/>
              <a:cs typeface="Tahoma"/>
            </a:endParaRPr>
          </a:p>
        </p:txBody>
      </p:sp>
      <p:grpSp>
        <p:nvGrpSpPr>
          <p:cNvPr id="964497556" name="Skupina 30"/>
          <p:cNvGrpSpPr/>
          <p:nvPr/>
        </p:nvGrpSpPr>
        <p:grpSpPr bwMode="auto">
          <a:xfrm>
            <a:off x="2782895" y="2512321"/>
            <a:ext cx="2246400" cy="2246400"/>
            <a:chOff x="2782895" y="2512321"/>
            <a:chExt cx="2246400" cy="2246400"/>
          </a:xfrm>
        </p:grpSpPr>
        <p:pic>
          <p:nvPicPr>
            <p:cNvPr id="27" name="Obrázek 26" descr="Obsah obrázku snímek obrazovky, Obdélník, černá, design&#10;&#10;Obsah generovaný pomocí AI může být nesprávný."/>
            <p:cNvPicPr/>
            <p:nvPr/>
          </p:nvPicPr>
          <p:blipFill>
            <a:blip r:embed="rId4"/>
            <a:stretch/>
          </p:blipFill>
          <p:spPr bwMode="auto">
            <a:xfrm>
              <a:off x="2782895" y="2512321"/>
              <a:ext cx="2246400" cy="2246400"/>
            </a:xfrm>
            <a:prstGeom prst="rect">
              <a:avLst/>
            </a:prstGeom>
          </p:spPr>
        </p:pic>
        <p:pic>
          <p:nvPicPr>
            <p:cNvPr id="15" name="Obrázek 14" descr="Obsah obrázku snímek obrazovky, Obdélník, design, smartphone&#10;&#10;Obsah generovaný pomocí AI může být nesprávný."/>
            <p:cNvPicPr>
              <a:picLocks noChangeAspect="1"/>
            </p:cNvPicPr>
            <p:nvPr/>
          </p:nvPicPr>
          <p:blipFill>
            <a:blip r:embed="rId5"/>
            <a:stretch/>
          </p:blipFill>
          <p:spPr bwMode="auto">
            <a:xfrm>
              <a:off x="4696725" y="2604654"/>
              <a:ext cx="240269" cy="216000"/>
            </a:xfrm>
            <a:prstGeom prst="rect">
              <a:avLst/>
            </a:prstGeom>
          </p:spPr>
        </p:pic>
      </p:grpSp>
      <p:grpSp>
        <p:nvGrpSpPr>
          <p:cNvPr id="275459657" name="Skupina 31"/>
          <p:cNvGrpSpPr/>
          <p:nvPr/>
        </p:nvGrpSpPr>
        <p:grpSpPr bwMode="auto">
          <a:xfrm>
            <a:off x="393659" y="2506143"/>
            <a:ext cx="2246400" cy="2246400"/>
            <a:chOff x="393659" y="2512321"/>
            <a:chExt cx="2246400" cy="2246400"/>
          </a:xfrm>
        </p:grpSpPr>
        <p:pic>
          <p:nvPicPr>
            <p:cNvPr id="28" name="Obrázek 27" descr="Obsah obrázku snímek obrazovky, Obdélník, černá, design&#10;&#10;Obsah generovaný pomocí AI může být nesprávný."/>
            <p:cNvPicPr/>
            <p:nvPr/>
          </p:nvPicPr>
          <p:blipFill>
            <a:blip r:embed="rId4"/>
            <a:stretch/>
          </p:blipFill>
          <p:spPr bwMode="auto">
            <a:xfrm>
              <a:off x="393659" y="2512321"/>
              <a:ext cx="2246400" cy="2246400"/>
            </a:xfrm>
            <a:prstGeom prst="rect">
              <a:avLst/>
            </a:prstGeom>
          </p:spPr>
        </p:pic>
        <p:pic>
          <p:nvPicPr>
            <p:cNvPr id="17" name="Obrázek 16" descr="Obsah obrázku symbol, kreativita&#10;&#10;Obsah generovaný pomocí AI může být nesprávný."/>
            <p:cNvPicPr>
              <a:picLocks noChangeAspect="1"/>
            </p:cNvPicPr>
            <p:nvPr/>
          </p:nvPicPr>
          <p:blipFill>
            <a:blip r:embed="rId6"/>
            <a:stretch/>
          </p:blipFill>
          <p:spPr bwMode="auto">
            <a:xfrm>
              <a:off x="2322606" y="2604654"/>
              <a:ext cx="211636" cy="216000"/>
            </a:xfrm>
            <a:prstGeom prst="rect">
              <a:avLst/>
            </a:prstGeom>
          </p:spPr>
        </p:pic>
      </p:grpSp>
      <p:sp>
        <p:nvSpPr>
          <p:cNvPr id="1402736606" name="TextovéPole 19"/>
          <p:cNvSpPr txBox="1"/>
          <p:nvPr/>
        </p:nvSpPr>
        <p:spPr bwMode="auto">
          <a:xfrm>
            <a:off x="442601" y="2693439"/>
            <a:ext cx="1911350" cy="292387"/>
          </a:xfrm>
          <a:prstGeom prst="rect">
            <a:avLst/>
          </a:prstGeom>
        </p:spPr>
        <p:txBody>
          <a:bodyPr wrap="square" anchor="b">
            <a:spAutoFit/>
          </a:bodyPr>
          <a:lstStyle>
            <a:defPPr marR="0" lvl="0" algn="l" rtl="0">
              <a:lnSpc>
                <a:spcPct val="100000"/>
              </a:lnSpc>
              <a:spcBef>
                <a:spcPts val="0"/>
              </a:spcBef>
              <a:spcAft>
                <a:spcPts val="0"/>
              </a:spcAft>
            </a:defPPr>
            <a:lvl1pPr>
              <a:defRPr>
                <a:latin typeface="Trebuchet MS"/>
                <a:ea typeface="Roboto"/>
                <a:cs typeface="Arial"/>
              </a:defRPr>
            </a:lvl1pPr>
          </a:lstStyle>
          <a:p>
            <a:pPr>
              <a:defRPr/>
            </a:pPr>
            <a:r>
              <a:rPr lang="cs-CZ" sz="1300" dirty="0"/>
              <a:t>Was verschlimmert die Situation?</a:t>
            </a:r>
            <a:endParaRPr dirty="0"/>
          </a:p>
        </p:txBody>
      </p:sp>
      <p:sp>
        <p:nvSpPr>
          <p:cNvPr id="1786958462" name="TextovéPole 21"/>
          <p:cNvSpPr txBox="1"/>
          <p:nvPr/>
        </p:nvSpPr>
        <p:spPr bwMode="auto">
          <a:xfrm>
            <a:off x="2859064" y="2493447"/>
            <a:ext cx="1778736" cy="307777"/>
          </a:xfrm>
          <a:prstGeom prst="rect">
            <a:avLst/>
          </a:prstGeom>
        </p:spPr>
        <p:txBody>
          <a:bodyPr wrap="square">
            <a:spAutoFit/>
          </a:bodyPr>
          <a:lstStyle>
            <a:defPPr marR="0" lvl="0" algn="l" rtl="0">
              <a:lnSpc>
                <a:spcPct val="100000"/>
              </a:lnSpc>
              <a:spcBef>
                <a:spcPts val="0"/>
              </a:spcBef>
              <a:spcAft>
                <a:spcPts val="0"/>
              </a:spcAft>
              <a:defRPr/>
            </a:defPPr>
            <a:lvl1pPr>
              <a:defRPr>
                <a:latin typeface="Trebuchet MS"/>
                <a:ea typeface="Roboto"/>
                <a:cs typeface="Arial"/>
              </a:defRPr>
            </a:lvl1pPr>
          </a:lstStyle>
          <a:p>
            <a:pPr>
              <a:defRPr/>
            </a:pPr>
            <a:r>
              <a:rPr lang="cs-CZ" dirty="0"/>
              <a:t>Was können wir tun?</a:t>
            </a:r>
            <a:endParaRPr dirty="0"/>
          </a:p>
        </p:txBody>
      </p:sp>
      <p:sp>
        <p:nvSpPr>
          <p:cNvPr id="2101226669" name="TextovéPole 28"/>
          <p:cNvSpPr txBox="1"/>
          <p:nvPr/>
        </p:nvSpPr>
        <p:spPr bwMode="auto">
          <a:xfrm>
            <a:off x="386719" y="3075940"/>
            <a:ext cx="2246399" cy="1323439"/>
          </a:xfrm>
          <a:prstGeom prst="rect">
            <a:avLst/>
          </a:prstGeom>
        </p:spPr>
        <p:txBody>
          <a:bodyPr wrap="square" anchor="t">
            <a:spAutoFit/>
          </a:bodyPr>
          <a:lstStyle>
            <a:defPPr marR="0" lvl="0" algn="l" rtl="0">
              <a:lnSpc>
                <a:spcPct val="100000"/>
              </a:lnSpc>
              <a:spcBef>
                <a:spcPts val="0"/>
              </a:spcBef>
              <a:spcAft>
                <a:spcPts val="0"/>
              </a:spcAft>
            </a:defPPr>
            <a:lvl1pPr>
              <a:defRPr>
                <a:latin typeface="Trebuchet MS"/>
                <a:ea typeface="Roboto"/>
                <a:cs typeface="Arial"/>
              </a:defRPr>
            </a:lvl1pPr>
          </a:lstStyle>
          <a:p>
            <a:pPr marL="177800" indent="-177800">
              <a:spcAft>
                <a:spcPts val="600"/>
              </a:spcAft>
              <a:buFont typeface="Courier New"/>
              <a:buChar char="o"/>
              <a:defRPr/>
            </a:pPr>
            <a:r>
              <a:rPr lang="cs-CZ" sz="1300"/>
              <a:t>Dunkle Oberflächen</a:t>
            </a:r>
          </a:p>
          <a:p>
            <a:pPr marL="177800" indent="-177800">
              <a:spcAft>
                <a:spcPts val="600"/>
              </a:spcAft>
              <a:buFont typeface="Courier New"/>
              <a:buChar char="o"/>
              <a:defRPr/>
            </a:pPr>
            <a:r>
              <a:rPr lang="cs-CZ" sz="1300"/>
              <a:t>Mangelnde Vegetation</a:t>
            </a:r>
          </a:p>
          <a:p>
            <a:pPr marL="177800" indent="-177800">
              <a:spcAft>
                <a:spcPts val="600"/>
              </a:spcAft>
              <a:buFont typeface="Courier New"/>
              <a:buChar char="o"/>
              <a:defRPr/>
            </a:pPr>
            <a:r>
              <a:rPr lang="cs-CZ" sz="1300"/>
              <a:t>Schlechte Gebäudedämmung oder Belüftung</a:t>
            </a:r>
          </a:p>
          <a:p>
            <a:pPr marL="177800" indent="-177800">
              <a:spcAft>
                <a:spcPts val="600"/>
              </a:spcAft>
              <a:buFont typeface="Courier New"/>
              <a:buChar char="o"/>
              <a:defRPr/>
            </a:pPr>
            <a:r>
              <a:rPr lang="cs-CZ" sz="1300"/>
              <a:t>Städtischer Wärmeinseleffekt  </a:t>
            </a:r>
            <a:endParaRPr/>
          </a:p>
        </p:txBody>
      </p:sp>
      <p:sp>
        <p:nvSpPr>
          <p:cNvPr id="544057139" name="TextovéPole 35"/>
          <p:cNvSpPr txBox="1"/>
          <p:nvPr/>
        </p:nvSpPr>
        <p:spPr bwMode="auto">
          <a:xfrm>
            <a:off x="2775954" y="3075940"/>
            <a:ext cx="2246400" cy="1323439"/>
          </a:xfrm>
          <a:prstGeom prst="rect">
            <a:avLst/>
          </a:prstGeom>
        </p:spPr>
        <p:txBody>
          <a:bodyPr wrap="square" anchor="t">
            <a:spAutoFit/>
          </a:bodyPr>
          <a:lstStyle>
            <a:defPPr marR="0" lvl="0" algn="l" rtl="0">
              <a:lnSpc>
                <a:spcPct val="100000"/>
              </a:lnSpc>
              <a:spcBef>
                <a:spcPts val="0"/>
              </a:spcBef>
              <a:spcAft>
                <a:spcPts val="0"/>
              </a:spcAft>
            </a:defPPr>
            <a:lvl1pPr>
              <a:defRPr>
                <a:latin typeface="Trebuchet MS"/>
                <a:ea typeface="Roboto"/>
                <a:cs typeface="Arial"/>
              </a:defRPr>
            </a:lvl1pPr>
          </a:lstStyle>
          <a:p>
            <a:pPr marL="177800" indent="-177800">
              <a:spcAft>
                <a:spcPts val="600"/>
              </a:spcAft>
              <a:buFont typeface="Courier New"/>
              <a:buChar char="o"/>
              <a:defRPr/>
            </a:pPr>
            <a:r>
              <a:rPr lang="cs-CZ" sz="1300"/>
              <a:t>Beschattung</a:t>
            </a:r>
          </a:p>
          <a:p>
            <a:pPr marL="177800" indent="-177800">
              <a:spcAft>
                <a:spcPts val="600"/>
              </a:spcAft>
              <a:buFont typeface="Courier New"/>
              <a:buChar char="o"/>
              <a:defRPr/>
            </a:pPr>
            <a:r>
              <a:rPr lang="cs-CZ" sz="1300"/>
              <a:t>Natürliche Belüftung</a:t>
            </a:r>
          </a:p>
          <a:p>
            <a:pPr marL="177800" indent="-177800">
              <a:spcAft>
                <a:spcPts val="600"/>
              </a:spcAft>
              <a:buFont typeface="Courier New"/>
              <a:buChar char="o"/>
              <a:defRPr/>
            </a:pPr>
            <a:r>
              <a:rPr lang="cs-CZ" sz="1300"/>
              <a:t>Gründächer und Bäume</a:t>
            </a:r>
          </a:p>
          <a:p>
            <a:pPr marL="177800" indent="-177800">
              <a:spcAft>
                <a:spcPts val="600"/>
              </a:spcAft>
              <a:buFont typeface="Courier New"/>
              <a:buChar char="o"/>
              <a:defRPr/>
            </a:pPr>
            <a:r>
              <a:rPr lang="cs-CZ" sz="1300"/>
              <a:t>Reflektierende Materialien und Wärmedämmung  </a:t>
            </a:r>
            <a:endParaRPr/>
          </a:p>
        </p:txBody>
      </p:sp>
      <p:pic>
        <p:nvPicPr>
          <p:cNvPr id="673857133" name="Obrázek 39" descr="Obsah obrázku symbol, kruh, Grafika, Písmo&#10;&#10;Obsah generovaný pomocí AI může být nesprávný."/>
          <p:cNvPicPr>
            <a:picLocks noChangeAspect="1"/>
          </p:cNvPicPr>
          <p:nvPr/>
        </p:nvPicPr>
        <p:blipFill>
          <a:blip r:embed="rId7"/>
          <a:stretch/>
        </p:blipFill>
        <p:spPr bwMode="auto">
          <a:xfrm>
            <a:off x="393659" y="472920"/>
            <a:ext cx="514505" cy="514505"/>
          </a:xfrm>
          <a:prstGeom prst="rect">
            <a:avLst/>
          </a:prstGeom>
        </p:spPr>
      </p:pic>
      <p:sp>
        <p:nvSpPr>
          <p:cNvPr id="399271545" name="TextBox 9"/>
          <p:cNvSpPr txBox="1"/>
          <p:nvPr/>
        </p:nvSpPr>
        <p:spPr bwMode="auto">
          <a:xfrm>
            <a:off x="-55482" y="0"/>
            <a:ext cx="9254964" cy="246221"/>
          </a:xfrm>
          <a:prstGeom prst="rect">
            <a:avLst/>
          </a:prstGeom>
          <a:solidFill>
            <a:schemeClr val="bg2">
              <a:lumMod val="10000"/>
              <a:lumOff val="90000"/>
            </a:schemeClr>
          </a:solidFill>
        </p:spPr>
        <p:txBody>
          <a:bodyPr wrap="square">
            <a:spAutoFit/>
          </a:bodyPr>
          <a:lstStyle/>
          <a:p>
            <a:pPr algn="r">
              <a:defRPr/>
            </a:pPr>
            <a:r>
              <a:rPr lang="en-GB" sz="1000" i="1">
                <a:solidFill>
                  <a:schemeClr val="bg1">
                    <a:lumMod val="65000"/>
                  </a:schemeClr>
                </a:solidFill>
                <a:latin typeface="Trebuchet MS"/>
              </a:rPr>
              <a:t>Erkennung von Klimarisiken, die für die bebaute Umwelt relevant sind</a:t>
            </a:r>
            <a:endParaRPr/>
          </a:p>
        </p:txBody>
      </p:sp>
      <p:sp>
        <p:nvSpPr>
          <p:cNvPr id="1142421690" name="TextovéPole 5"/>
          <p:cNvSpPr txBox="1"/>
          <p:nvPr/>
        </p:nvSpPr>
        <p:spPr bwMode="auto">
          <a:xfrm>
            <a:off x="0" y="4885880"/>
            <a:ext cx="2303836" cy="246221"/>
          </a:xfrm>
          <a:prstGeom prst="rect">
            <a:avLst/>
          </a:prstGeom>
          <a:noFill/>
        </p:spPr>
        <p:txBody>
          <a:bodyPr wrap="none" rtlCol="0">
            <a:spAutoFit/>
          </a:bodyPr>
          <a:lstStyle/>
          <a:p>
            <a:pPr>
              <a:defRPr/>
            </a:pPr>
            <a:r>
              <a:rPr lang="cs-CZ" sz="1000" u="sng">
                <a:solidFill>
                  <a:schemeClr val="tx2"/>
                </a:solidFill>
                <a:latin typeface="Trebuchet MS"/>
              </a:rPr>
              <a:t>Quelle: </a:t>
            </a:r>
            <a:r>
              <a:rPr lang="cs-CZ" sz="1000" u="sng">
                <a:solidFill>
                  <a:schemeClr val="tx2"/>
                </a:solidFill>
                <a:latin typeface="Trebuchet MS"/>
                <a:hlinkClick r:id="rId8"/>
              </a:rPr>
              <a:t>Europäische Kommission</a:t>
            </a:r>
            <a:r>
              <a:rPr lang="cs-CZ" sz="1000" u="sng">
                <a:solidFill>
                  <a:schemeClr val="tx2"/>
                </a:solidFill>
                <a:latin typeface="Trebuchet MS"/>
              </a:rPr>
              <a:t>, 2023</a:t>
            </a:r>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pic>
        <p:nvPicPr>
          <p:cNvPr id="3" name="Picture 2" descr="A lightning striking a building&#10;&#10;AI-generated content may be incorrect.">
            <a:extLst>
              <a:ext uri="{FF2B5EF4-FFF2-40B4-BE49-F238E27FC236}">
                <a16:creationId xmlns:a16="http://schemas.microsoft.com/office/drawing/2014/main" id="{77B935A3-97EE-AF64-7F3E-CE141634C1FE}"/>
              </a:ext>
            </a:extLst>
          </p:cNvPr>
          <p:cNvPicPr>
            <a:picLocks noChangeAspect="1"/>
          </p:cNvPicPr>
          <p:nvPr/>
        </p:nvPicPr>
        <p:blipFill>
          <a:blip r:embed="rId3"/>
          <a:stretch>
            <a:fillRect/>
          </a:stretch>
        </p:blipFill>
        <p:spPr>
          <a:xfrm>
            <a:off x="5076030" y="-11400"/>
            <a:ext cx="4199621" cy="5190129"/>
          </a:xfrm>
          <a:prstGeom prst="rect">
            <a:avLst/>
          </a:prstGeom>
        </p:spPr>
      </p:pic>
      <p:sp>
        <p:nvSpPr>
          <p:cNvPr id="1486392235" name="Title 1"/>
          <p:cNvSpPr>
            <a:spLocks noGrp="1"/>
          </p:cNvSpPr>
          <p:nvPr>
            <p:ph type="title"/>
          </p:nvPr>
        </p:nvSpPr>
        <p:spPr bwMode="auto">
          <a:xfrm>
            <a:off x="1008062" y="460299"/>
            <a:ext cx="8135937" cy="514505"/>
          </a:xfrm>
          <a:prstGeom prst="rect">
            <a:avLst/>
          </a:prstGeom>
          <a:noFill/>
          <a:ln>
            <a:noFill/>
          </a:ln>
        </p:spPr>
        <p:txBody>
          <a:bodyPr spcFirstLastPara="1" wrap="square" lIns="91425" tIns="45700" rIns="91425" bIns="45700" anchor="ctr" anchorCtr="0">
            <a:normAutofit/>
          </a:bodyPr>
          <a:lstStyle/>
          <a:p>
            <a:pPr>
              <a:defRPr/>
            </a:pPr>
            <a:r>
              <a:rPr lang="cs-CZ" sz="2000">
                <a:latin typeface="Trebuchet MS"/>
                <a:ea typeface="Tahoma"/>
                <a:cs typeface="Tahoma"/>
              </a:rPr>
              <a:t>Stürme</a:t>
            </a:r>
            <a:endParaRPr lang="en-US" sz="2000">
              <a:latin typeface="Trebuchet MS"/>
              <a:ea typeface="Tahoma"/>
              <a:cs typeface="Tahoma"/>
            </a:endParaRPr>
          </a:p>
        </p:txBody>
      </p:sp>
      <p:sp>
        <p:nvSpPr>
          <p:cNvPr id="2137980075" name="Rectangle 2"/>
          <p:cNvSpPr/>
          <p:nvPr/>
        </p:nvSpPr>
        <p:spPr bwMode="auto">
          <a:xfrm>
            <a:off x="296865" y="993049"/>
            <a:ext cx="4814886" cy="1384995"/>
          </a:xfrm>
          <a:prstGeom prst="rect">
            <a:avLst/>
          </a:prstGeom>
        </p:spPr>
        <p:txBody>
          <a:bodyPr wrap="square">
            <a:spAutoFit/>
          </a:bodyPr>
          <a:lstStyle/>
          <a:p>
            <a:pPr algn="just">
              <a:defRPr/>
            </a:pPr>
            <a:r>
              <a:rPr lang="en-US">
                <a:latin typeface="Trebuchet MS"/>
                <a:ea typeface="Roboto"/>
                <a:cs typeface="Arial"/>
              </a:rPr>
              <a:t>Stürme werden durch schnelle Änderungen des Luftdrucks verursacht, die oft mit stärkeren Strömungen und dynamischeren Wettersystemen einhergehen. Schäden durch sommerliche Gewitterstürme und winterliche Zyklonwinde, die Dächer und Bäume beschädigen, treten immer häufiger auf.</a:t>
            </a:r>
            <a:endParaRPr/>
          </a:p>
        </p:txBody>
      </p:sp>
      <p:grpSp>
        <p:nvGrpSpPr>
          <p:cNvPr id="1126413550" name="Skupina 7"/>
          <p:cNvGrpSpPr>
            <a:grpSpLocks noGrp="1" noUngrp="1" noRot="1" noMove="1" noResize="1"/>
          </p:cNvGrpSpPr>
          <p:nvPr/>
        </p:nvGrpSpPr>
        <p:grpSpPr bwMode="auto">
          <a:xfrm>
            <a:off x="2782895" y="2512321"/>
            <a:ext cx="2246400" cy="2246400"/>
            <a:chOff x="2782895" y="2512321"/>
            <a:chExt cx="2246400" cy="2246400"/>
          </a:xfrm>
        </p:grpSpPr>
        <p:pic>
          <p:nvPicPr>
            <p:cNvPr id="9" name="Obrázek 8" descr="Obsah obrázku snímek obrazovky, Obdélník, černá, design&#10;&#10;Obsah generovaný pomocí AI může být nesprávný."/>
            <p:cNvPicPr>
              <a:picLocks noGrp="1" noRot="1" noMove="1" noResize="1" noEditPoints="1" noAdjustHandles="1" noChangeArrowheads="1" noChangeShapeType="1" noCrop="1"/>
            </p:cNvPicPr>
            <p:nvPr/>
          </p:nvPicPr>
          <p:blipFill>
            <a:blip r:embed="rId4"/>
            <a:stretch/>
          </p:blipFill>
          <p:spPr bwMode="auto">
            <a:xfrm>
              <a:off x="2782895" y="2512321"/>
              <a:ext cx="2246400" cy="2246400"/>
            </a:xfrm>
            <a:prstGeom prst="rect">
              <a:avLst/>
            </a:prstGeom>
          </p:spPr>
        </p:pic>
        <p:pic>
          <p:nvPicPr>
            <p:cNvPr id="10" name="Obrázek 9" descr="Obsah obrázku snímek obrazovky, Obdélník, design, smartphone&#10;&#10;Obsah generovaný pomocí AI může být nesprávný."/>
            <p:cNvPicPr>
              <a:picLocks noGrp="1" noRot="1" noChangeAspect="1" noMove="1" noResize="1" noEditPoints="1" noAdjustHandles="1" noChangeArrowheads="1" noChangeShapeType="1" noCrop="1"/>
            </p:cNvPicPr>
            <p:nvPr/>
          </p:nvPicPr>
          <p:blipFill>
            <a:blip r:embed="rId5"/>
            <a:stretch/>
          </p:blipFill>
          <p:spPr bwMode="auto">
            <a:xfrm>
              <a:off x="4696725" y="2604654"/>
              <a:ext cx="240269" cy="216000"/>
            </a:xfrm>
            <a:prstGeom prst="rect">
              <a:avLst/>
            </a:prstGeom>
          </p:spPr>
        </p:pic>
      </p:grpSp>
      <p:grpSp>
        <p:nvGrpSpPr>
          <p:cNvPr id="1091540056" name="Skupina 10"/>
          <p:cNvGrpSpPr>
            <a:grpSpLocks noGrp="1" noUngrp="1" noRot="1" noMove="1" noResize="1"/>
          </p:cNvGrpSpPr>
          <p:nvPr/>
        </p:nvGrpSpPr>
        <p:grpSpPr bwMode="auto">
          <a:xfrm>
            <a:off x="393659" y="2512321"/>
            <a:ext cx="2246400" cy="2246400"/>
            <a:chOff x="393659" y="2512321"/>
            <a:chExt cx="2246400" cy="2246400"/>
          </a:xfrm>
        </p:grpSpPr>
        <p:pic>
          <p:nvPicPr>
            <p:cNvPr id="12" name="Obrázek 11" descr="Obsah obrázku snímek obrazovky, Obdélník, černá, design&#10;&#10;Obsah generovaný pomocí AI může být nesprávný."/>
            <p:cNvPicPr>
              <a:picLocks noGrp="1" noRot="1" noMove="1" noResize="1" noEditPoints="1" noAdjustHandles="1" noChangeArrowheads="1" noChangeShapeType="1" noCrop="1"/>
            </p:cNvPicPr>
            <p:nvPr/>
          </p:nvPicPr>
          <p:blipFill>
            <a:blip r:embed="rId4"/>
            <a:stretch/>
          </p:blipFill>
          <p:spPr bwMode="auto">
            <a:xfrm>
              <a:off x="393659" y="2512321"/>
              <a:ext cx="2246400" cy="2246400"/>
            </a:xfrm>
            <a:prstGeom prst="rect">
              <a:avLst/>
            </a:prstGeom>
          </p:spPr>
        </p:pic>
        <p:pic>
          <p:nvPicPr>
            <p:cNvPr id="13" name="Obrázek 12" descr="Obsah obrázku symbol, kreativita&#10;&#10;Obsah generovaný pomocí AI může být nesprávný."/>
            <p:cNvPicPr>
              <a:picLocks noGrp="1" noRot="1" noChangeAspect="1" noMove="1" noResize="1" noEditPoints="1" noAdjustHandles="1" noChangeArrowheads="1" noChangeShapeType="1" noCrop="1"/>
            </p:cNvPicPr>
            <p:nvPr/>
          </p:nvPicPr>
          <p:blipFill>
            <a:blip r:embed="rId6"/>
            <a:stretch/>
          </p:blipFill>
          <p:spPr bwMode="auto">
            <a:xfrm>
              <a:off x="2322606" y="2604654"/>
              <a:ext cx="211636" cy="216000"/>
            </a:xfrm>
            <a:prstGeom prst="rect">
              <a:avLst/>
            </a:prstGeom>
          </p:spPr>
        </p:pic>
      </p:grpSp>
      <p:sp>
        <p:nvSpPr>
          <p:cNvPr id="1759590919" name="TextovéPole 13"/>
          <p:cNvSpPr txBox="1"/>
          <p:nvPr/>
        </p:nvSpPr>
        <p:spPr bwMode="auto">
          <a:xfrm>
            <a:off x="442601" y="2699617"/>
            <a:ext cx="1911350" cy="292387"/>
          </a:xfrm>
          <a:prstGeom prst="rect">
            <a:avLst/>
          </a:prstGeom>
        </p:spPr>
        <p:txBody>
          <a:bodyPr wrap="square" anchor="b">
            <a:spAutoFit/>
          </a:bodyPr>
          <a:lstStyle>
            <a:defPPr marR="0" lvl="0" algn="l" rtl="0">
              <a:lnSpc>
                <a:spcPct val="100000"/>
              </a:lnSpc>
              <a:spcBef>
                <a:spcPts val="0"/>
              </a:spcBef>
              <a:spcAft>
                <a:spcPts val="0"/>
              </a:spcAft>
            </a:defPPr>
            <a:lvl1pPr>
              <a:defRPr>
                <a:latin typeface="Trebuchet MS"/>
                <a:ea typeface="Roboto"/>
                <a:cs typeface="Arial"/>
              </a:defRPr>
            </a:lvl1pPr>
          </a:lstStyle>
          <a:p>
            <a:pPr>
              <a:defRPr/>
            </a:pPr>
            <a:r>
              <a:rPr lang="cs-CZ" sz="1300" dirty="0"/>
              <a:t>Was verschlimmert die Situation?</a:t>
            </a:r>
            <a:endParaRPr dirty="0"/>
          </a:p>
        </p:txBody>
      </p:sp>
      <p:sp>
        <p:nvSpPr>
          <p:cNvPr id="891238145" name="TextovéPole 14"/>
          <p:cNvSpPr txBox="1"/>
          <p:nvPr/>
        </p:nvSpPr>
        <p:spPr bwMode="auto">
          <a:xfrm>
            <a:off x="2859064" y="2505801"/>
            <a:ext cx="1778736" cy="307777"/>
          </a:xfrm>
          <a:prstGeom prst="rect">
            <a:avLst/>
          </a:prstGeom>
        </p:spPr>
        <p:txBody>
          <a:bodyPr wrap="square">
            <a:spAutoFit/>
          </a:bodyPr>
          <a:lstStyle>
            <a:defPPr marR="0" lvl="0" algn="l" rtl="0">
              <a:lnSpc>
                <a:spcPct val="100000"/>
              </a:lnSpc>
              <a:spcBef>
                <a:spcPts val="0"/>
              </a:spcBef>
              <a:spcAft>
                <a:spcPts val="0"/>
              </a:spcAft>
              <a:defRPr/>
            </a:defPPr>
            <a:lvl1pPr>
              <a:defRPr>
                <a:latin typeface="Trebuchet MS"/>
                <a:ea typeface="Roboto"/>
                <a:cs typeface="Arial"/>
              </a:defRPr>
            </a:lvl1pPr>
          </a:lstStyle>
          <a:p>
            <a:pPr>
              <a:defRPr/>
            </a:pPr>
            <a:r>
              <a:rPr lang="cs-CZ" dirty="0"/>
              <a:t>Was können wir tun?</a:t>
            </a:r>
            <a:endParaRPr dirty="0"/>
          </a:p>
        </p:txBody>
      </p:sp>
      <p:sp>
        <p:nvSpPr>
          <p:cNvPr id="458929148" name="TextovéPole 15"/>
          <p:cNvSpPr txBox="1"/>
          <p:nvPr/>
        </p:nvSpPr>
        <p:spPr bwMode="auto">
          <a:xfrm>
            <a:off x="386719" y="3075940"/>
            <a:ext cx="2246399" cy="1592744"/>
          </a:xfrm>
          <a:prstGeom prst="rect">
            <a:avLst/>
          </a:prstGeom>
        </p:spPr>
        <p:txBody>
          <a:bodyPr wrap="square" anchor="t">
            <a:spAutoFit/>
          </a:bodyPr>
          <a:lstStyle>
            <a:defPPr marR="0" lvl="0" algn="l" rtl="0">
              <a:lnSpc>
                <a:spcPct val="100000"/>
              </a:lnSpc>
              <a:spcBef>
                <a:spcPts val="0"/>
              </a:spcBef>
              <a:spcAft>
                <a:spcPts val="0"/>
              </a:spcAft>
            </a:defPPr>
            <a:lvl1pPr>
              <a:defRPr>
                <a:latin typeface="Trebuchet MS"/>
                <a:ea typeface="Roboto"/>
                <a:cs typeface="Arial"/>
              </a:defRPr>
            </a:lvl1pPr>
          </a:lstStyle>
          <a:p>
            <a:pPr marL="177800" indent="-177800">
              <a:spcAft>
                <a:spcPts val="600"/>
              </a:spcAft>
              <a:buFont typeface="Courier New"/>
              <a:buChar char="o"/>
              <a:defRPr/>
            </a:pPr>
            <a:r>
              <a:rPr lang="en-US" sz="1250" dirty="0" err="1"/>
              <a:t>Instabile</a:t>
            </a:r>
            <a:r>
              <a:rPr lang="en-US" sz="1250" dirty="0"/>
              <a:t> </a:t>
            </a:r>
            <a:r>
              <a:rPr lang="en-US" sz="1250" dirty="0" err="1"/>
              <a:t>atmosphärische</a:t>
            </a:r>
            <a:r>
              <a:rPr lang="en-US" sz="1250" dirty="0"/>
              <a:t> </a:t>
            </a:r>
            <a:r>
              <a:rPr lang="en-US" sz="1250" dirty="0" err="1"/>
              <a:t>Bedingungen</a:t>
            </a:r>
            <a:endParaRPr lang="cs-CZ" sz="1250" dirty="0"/>
          </a:p>
          <a:p>
            <a:pPr marL="177800" indent="-177800">
              <a:spcAft>
                <a:spcPts val="600"/>
              </a:spcAft>
              <a:buFont typeface="Courier New"/>
              <a:buChar char="o"/>
              <a:defRPr/>
            </a:pPr>
            <a:r>
              <a:rPr lang="en-US" sz="1250" dirty="0"/>
              <a:t>Starke </a:t>
            </a:r>
            <a:r>
              <a:rPr lang="en-US" sz="1250" dirty="0" err="1"/>
              <a:t>Niederschläge</a:t>
            </a:r>
            <a:r>
              <a:rPr lang="en-US" sz="1250" dirty="0"/>
              <a:t>, </a:t>
            </a:r>
            <a:r>
              <a:rPr lang="en-US" sz="1250" dirty="0" err="1"/>
              <a:t>Hagelstürme</a:t>
            </a:r>
            <a:endParaRPr lang="cs-CZ" sz="1250" dirty="0"/>
          </a:p>
          <a:p>
            <a:pPr marL="177800" indent="-177800">
              <a:spcAft>
                <a:spcPts val="600"/>
              </a:spcAft>
              <a:buFont typeface="Courier New"/>
              <a:buChar char="o"/>
              <a:defRPr/>
            </a:pPr>
            <a:r>
              <a:rPr lang="en-US" sz="1250" dirty="0" err="1"/>
              <a:t>Ungeeignete</a:t>
            </a:r>
            <a:r>
              <a:rPr lang="en-US" sz="1250" dirty="0"/>
              <a:t> Form/</a:t>
            </a:r>
            <a:r>
              <a:rPr lang="en-US" sz="1250" dirty="0" err="1"/>
              <a:t>Zustand</a:t>
            </a:r>
            <a:r>
              <a:rPr lang="en-US" sz="1250" dirty="0"/>
              <a:t> von </a:t>
            </a:r>
            <a:r>
              <a:rPr lang="en-US" sz="1250" dirty="0" err="1"/>
              <a:t>Gebäuden</a:t>
            </a:r>
            <a:r>
              <a:rPr lang="en-US" sz="1250" dirty="0"/>
              <a:t>, lose </a:t>
            </a:r>
            <a:r>
              <a:rPr lang="cs-CZ" sz="1250" dirty="0"/>
              <a:t>Elemente  </a:t>
            </a:r>
            <a:endParaRPr sz="1250" dirty="0"/>
          </a:p>
        </p:txBody>
      </p:sp>
      <p:sp>
        <p:nvSpPr>
          <p:cNvPr id="247643014" name="TextovéPole 16"/>
          <p:cNvSpPr txBox="1"/>
          <p:nvPr/>
        </p:nvSpPr>
        <p:spPr bwMode="auto">
          <a:xfrm>
            <a:off x="2775954" y="3075940"/>
            <a:ext cx="2246400" cy="1615827"/>
          </a:xfrm>
          <a:prstGeom prst="rect">
            <a:avLst/>
          </a:prstGeom>
        </p:spPr>
        <p:txBody>
          <a:bodyPr wrap="square" anchor="t">
            <a:spAutoFit/>
          </a:bodyPr>
          <a:lstStyle>
            <a:defPPr marR="0" lvl="0" algn="l" rtl="0">
              <a:lnSpc>
                <a:spcPct val="100000"/>
              </a:lnSpc>
              <a:spcBef>
                <a:spcPts val="0"/>
              </a:spcBef>
              <a:spcAft>
                <a:spcPts val="0"/>
              </a:spcAft>
            </a:defPPr>
            <a:lvl1pPr>
              <a:defRPr>
                <a:latin typeface="Trebuchet MS"/>
                <a:ea typeface="Roboto"/>
                <a:cs typeface="Arial"/>
              </a:defRPr>
            </a:lvl1pPr>
          </a:lstStyle>
          <a:p>
            <a:pPr marL="177800" indent="-177800">
              <a:spcAft>
                <a:spcPts val="600"/>
              </a:spcAft>
              <a:buFont typeface="Courier New"/>
              <a:buChar char="o"/>
              <a:defRPr/>
            </a:pPr>
            <a:r>
              <a:rPr lang="en-US" sz="1200"/>
              <a:t>Aerodynamische Form des Gebäudes</a:t>
            </a:r>
            <a:endParaRPr lang="cs-CZ" sz="1200"/>
          </a:p>
          <a:p>
            <a:pPr marL="177800" indent="-177800">
              <a:spcAft>
                <a:spcPts val="600"/>
              </a:spcAft>
              <a:buFont typeface="Courier New"/>
              <a:buChar char="o"/>
              <a:defRPr/>
            </a:pPr>
            <a:r>
              <a:rPr lang="en-US" sz="1200"/>
              <a:t>Verstärkung von Strukturen </a:t>
            </a:r>
            <a:endParaRPr lang="cs-CZ" sz="1200"/>
          </a:p>
          <a:p>
            <a:pPr marL="177800" indent="-177800">
              <a:spcAft>
                <a:spcPts val="600"/>
              </a:spcAft>
              <a:buFont typeface="Courier New"/>
              <a:buChar char="o"/>
              <a:defRPr/>
            </a:pPr>
            <a:r>
              <a:rPr lang="en-US" sz="1200"/>
              <a:t>Fensterschutz </a:t>
            </a:r>
            <a:endParaRPr lang="cs-CZ" sz="1200"/>
          </a:p>
          <a:p>
            <a:pPr marL="177800" indent="-177800">
              <a:spcAft>
                <a:spcPts val="600"/>
              </a:spcAft>
              <a:buFont typeface="Courier New"/>
              <a:buChar char="o"/>
              <a:defRPr/>
            </a:pPr>
            <a:r>
              <a:rPr lang="en-US" sz="1200"/>
              <a:t>Notstromquellen, Schutz der Ausrüstung</a:t>
            </a:r>
            <a:endParaRPr lang="cs-CZ" sz="1300"/>
          </a:p>
        </p:txBody>
      </p:sp>
      <p:pic>
        <p:nvPicPr>
          <p:cNvPr id="2086353518" name="Obrázek 21" descr="Obsah obrázku symbol, logo, Písmo, Grafika&#10;&#10;Obsah generovaný pomocí AI může být nesprávný."/>
          <p:cNvPicPr>
            <a:picLocks noChangeAspect="1"/>
          </p:cNvPicPr>
          <p:nvPr/>
        </p:nvPicPr>
        <p:blipFill>
          <a:blip r:embed="rId7"/>
          <a:stretch/>
        </p:blipFill>
        <p:spPr bwMode="auto">
          <a:xfrm>
            <a:off x="395288" y="472625"/>
            <a:ext cx="514800" cy="514800"/>
          </a:xfrm>
          <a:prstGeom prst="rect">
            <a:avLst/>
          </a:prstGeom>
        </p:spPr>
      </p:pic>
      <p:sp>
        <p:nvSpPr>
          <p:cNvPr id="512096832" name="TextBox 1"/>
          <p:cNvSpPr txBox="1"/>
          <p:nvPr/>
        </p:nvSpPr>
        <p:spPr bwMode="auto">
          <a:xfrm>
            <a:off x="-55482" y="0"/>
            <a:ext cx="9254964" cy="246221"/>
          </a:xfrm>
          <a:prstGeom prst="rect">
            <a:avLst/>
          </a:prstGeom>
          <a:solidFill>
            <a:schemeClr val="bg2">
              <a:lumMod val="10000"/>
              <a:lumOff val="90000"/>
            </a:schemeClr>
          </a:solidFill>
        </p:spPr>
        <p:txBody>
          <a:bodyPr wrap="square">
            <a:spAutoFit/>
          </a:bodyPr>
          <a:lstStyle/>
          <a:p>
            <a:pPr algn="r">
              <a:defRPr/>
            </a:pPr>
            <a:r>
              <a:rPr lang="en-GB" sz="1000" i="1">
                <a:solidFill>
                  <a:schemeClr val="bg1">
                    <a:lumMod val="65000"/>
                  </a:schemeClr>
                </a:solidFill>
                <a:latin typeface="Trebuchet MS"/>
              </a:rPr>
              <a:t>Erkennen von Klimarisiken, die für die bebaute Umwelt relevant sind</a:t>
            </a:r>
            <a:endParaRPr/>
          </a:p>
        </p:txBody>
      </p:sp>
      <p:sp>
        <p:nvSpPr>
          <p:cNvPr id="1804716270" name="TextovéPole 5"/>
          <p:cNvSpPr txBox="1"/>
          <p:nvPr/>
        </p:nvSpPr>
        <p:spPr bwMode="auto">
          <a:xfrm>
            <a:off x="0" y="4885880"/>
            <a:ext cx="2303836" cy="246221"/>
          </a:xfrm>
          <a:prstGeom prst="rect">
            <a:avLst/>
          </a:prstGeom>
          <a:noFill/>
        </p:spPr>
        <p:txBody>
          <a:bodyPr wrap="none" rtlCol="0">
            <a:spAutoFit/>
          </a:bodyPr>
          <a:lstStyle/>
          <a:p>
            <a:pPr>
              <a:defRPr/>
            </a:pPr>
            <a:r>
              <a:rPr lang="cs-CZ" sz="1000" u="sng">
                <a:solidFill>
                  <a:schemeClr val="tx2"/>
                </a:solidFill>
                <a:latin typeface="Trebuchet MS"/>
              </a:rPr>
              <a:t>Quelle: </a:t>
            </a:r>
            <a:r>
              <a:rPr lang="cs-CZ" sz="1000" u="sng">
                <a:solidFill>
                  <a:schemeClr val="tx2"/>
                </a:solidFill>
                <a:latin typeface="Trebuchet MS"/>
                <a:hlinkClick r:id="rId8"/>
              </a:rPr>
              <a:t>Europäische Kommission</a:t>
            </a:r>
            <a:r>
              <a:rPr lang="cs-CZ" sz="1000" u="sng">
                <a:solidFill>
                  <a:schemeClr val="tx2"/>
                </a:solidFill>
                <a:latin typeface="Trebuchet MS"/>
              </a:rPr>
              <a:t>, 2023</a:t>
            </a:r>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grpSp>
        <p:nvGrpSpPr>
          <p:cNvPr id="1999698" name="Skupina 8"/>
          <p:cNvGrpSpPr/>
          <p:nvPr/>
        </p:nvGrpSpPr>
        <p:grpSpPr bwMode="auto">
          <a:xfrm>
            <a:off x="4572000" y="246221"/>
            <a:ext cx="4571999" cy="4897279"/>
            <a:chOff x="4572000" y="246221"/>
            <a:chExt cx="4571999" cy="4897279"/>
          </a:xfrm>
        </p:grpSpPr>
        <p:pic>
          <p:nvPicPr>
            <p:cNvPr id="8" name="Picture 7" descr="Rain falling water from a roof&#10;&#10;AI-generated content may be incorrect."/>
            <p:cNvPicPr>
              <a:picLocks noChangeAspect="1"/>
            </p:cNvPicPr>
            <p:nvPr/>
          </p:nvPicPr>
          <p:blipFill>
            <a:blip r:embed="rId3">
              <a:alphaModFix/>
            </a:blip>
            <a:srcRect r="50000" b="19664"/>
            <a:stretch/>
          </p:blipFill>
          <p:spPr bwMode="auto">
            <a:xfrm>
              <a:off x="4572000" y="246221"/>
              <a:ext cx="4571999" cy="4897279"/>
            </a:xfrm>
            <a:prstGeom prst="rect">
              <a:avLst/>
            </a:prstGeom>
          </p:spPr>
        </p:pic>
        <p:sp>
          <p:nvSpPr>
            <p:cNvPr id="7" name="Rectangle 2"/>
            <p:cNvSpPr/>
            <p:nvPr/>
          </p:nvSpPr>
          <p:spPr bwMode="auto">
            <a:xfrm>
              <a:off x="4572001" y="246221"/>
              <a:ext cx="4324350" cy="4897279"/>
            </a:xfrm>
            <a:prstGeom prst="rect">
              <a:avLst/>
            </a:prstGeom>
            <a:gradFill>
              <a:gsLst>
                <a:gs pos="0">
                  <a:schemeClr val="bg1"/>
                </a:gs>
                <a:gs pos="15000">
                  <a:srgbClr val="FFFFFF"/>
                </a:gs>
                <a:gs pos="42000">
                  <a:schemeClr val="bg1">
                    <a:alpha val="41000"/>
                  </a:schemeClr>
                </a:gs>
                <a:gs pos="100000">
                  <a:srgbClr val="FFFFFF">
                    <a:alpha val="0"/>
                  </a:srgbClr>
                </a:gs>
              </a:gsLst>
              <a:lin ang="0" scaled="1"/>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defRPr/>
              </a:pPr>
              <a:endParaRPr lang="en-GB"/>
            </a:p>
          </p:txBody>
        </p:sp>
      </p:grpSp>
      <p:sp>
        <p:nvSpPr>
          <p:cNvPr id="2099514426" name="Title 1"/>
          <p:cNvSpPr>
            <a:spLocks noGrp="1"/>
          </p:cNvSpPr>
          <p:nvPr>
            <p:ph type="title"/>
          </p:nvPr>
        </p:nvSpPr>
        <p:spPr bwMode="auto">
          <a:xfrm>
            <a:off x="1008062" y="460299"/>
            <a:ext cx="8135937" cy="514505"/>
          </a:xfrm>
          <a:prstGeom prst="rect">
            <a:avLst/>
          </a:prstGeom>
          <a:noFill/>
          <a:ln>
            <a:noFill/>
          </a:ln>
        </p:spPr>
        <p:txBody>
          <a:bodyPr spcFirstLastPara="1" wrap="square" lIns="91425" tIns="45700" rIns="91425" bIns="45700" anchor="ctr" anchorCtr="0">
            <a:normAutofit/>
          </a:bodyPr>
          <a:lstStyle/>
          <a:p>
            <a:pPr>
              <a:defRPr/>
            </a:pPr>
            <a:r>
              <a:rPr lang="en-US" sz="2000">
                <a:latin typeface="Trebuchet MS"/>
                <a:ea typeface="Tahoma"/>
                <a:cs typeface="Tahoma"/>
              </a:rPr>
              <a:t>Starke Niederschläge</a:t>
            </a:r>
            <a:endParaRPr lang="cs-CZ" sz="2000">
              <a:latin typeface="Trebuchet MS"/>
              <a:ea typeface="Tahoma"/>
              <a:cs typeface="Tahoma"/>
            </a:endParaRPr>
          </a:p>
        </p:txBody>
      </p:sp>
      <p:grpSp>
        <p:nvGrpSpPr>
          <p:cNvPr id="884700951" name="Skupina 9"/>
          <p:cNvGrpSpPr>
            <a:grpSpLocks noGrp="1" noUngrp="1" noRot="1" noMove="1" noResize="1"/>
          </p:cNvGrpSpPr>
          <p:nvPr/>
        </p:nvGrpSpPr>
        <p:grpSpPr bwMode="auto">
          <a:xfrm>
            <a:off x="2782895" y="2512321"/>
            <a:ext cx="2246400" cy="2246400"/>
            <a:chOff x="2782895" y="2512321"/>
            <a:chExt cx="2246400" cy="2246400"/>
          </a:xfrm>
        </p:grpSpPr>
        <p:pic>
          <p:nvPicPr>
            <p:cNvPr id="11" name="Obrázek 10" descr="Obsah obrázku snímek obrazovky, Obdélník, černá, design&#10;&#10;Obsah generovaný pomocí AI může být nesprávný."/>
            <p:cNvPicPr>
              <a:picLocks noGrp="1" noRot="1" noMove="1" noResize="1" noEditPoints="1" noAdjustHandles="1" noChangeArrowheads="1" noChangeShapeType="1" noCrop="1"/>
            </p:cNvPicPr>
            <p:nvPr/>
          </p:nvPicPr>
          <p:blipFill>
            <a:blip r:embed="rId4"/>
            <a:stretch/>
          </p:blipFill>
          <p:spPr bwMode="auto">
            <a:xfrm>
              <a:off x="2782895" y="2512321"/>
              <a:ext cx="2246400" cy="2246400"/>
            </a:xfrm>
            <a:prstGeom prst="rect">
              <a:avLst/>
            </a:prstGeom>
          </p:spPr>
        </p:pic>
        <p:pic>
          <p:nvPicPr>
            <p:cNvPr id="12" name="Obrázek 11" descr="Obsah obrázku snímek obrazovky, Obdélník, design, smartphone&#10;&#10;Obsah generovaný pomocí AI může být nesprávný."/>
            <p:cNvPicPr>
              <a:picLocks noGrp="1" noRot="1" noChangeAspect="1" noMove="1" noResize="1" noEditPoints="1" noAdjustHandles="1" noChangeArrowheads="1" noChangeShapeType="1" noCrop="1"/>
            </p:cNvPicPr>
            <p:nvPr/>
          </p:nvPicPr>
          <p:blipFill>
            <a:blip r:embed="rId5"/>
            <a:stretch/>
          </p:blipFill>
          <p:spPr bwMode="auto">
            <a:xfrm>
              <a:off x="4696725" y="2604654"/>
              <a:ext cx="240269" cy="216000"/>
            </a:xfrm>
            <a:prstGeom prst="rect">
              <a:avLst/>
            </a:prstGeom>
          </p:spPr>
        </p:pic>
      </p:grpSp>
      <p:grpSp>
        <p:nvGrpSpPr>
          <p:cNvPr id="434084840" name="Skupina 12"/>
          <p:cNvGrpSpPr>
            <a:grpSpLocks noGrp="1" noUngrp="1" noRot="1" noMove="1" noResize="1"/>
          </p:cNvGrpSpPr>
          <p:nvPr/>
        </p:nvGrpSpPr>
        <p:grpSpPr bwMode="auto">
          <a:xfrm>
            <a:off x="393659" y="2512321"/>
            <a:ext cx="2246400" cy="2246400"/>
            <a:chOff x="393659" y="2512321"/>
            <a:chExt cx="2246400" cy="2246400"/>
          </a:xfrm>
        </p:grpSpPr>
        <p:pic>
          <p:nvPicPr>
            <p:cNvPr id="14" name="Obrázek 13" descr="Obsah obrázku snímek obrazovky, Obdélník, černá, design&#10;&#10;Obsah generovaný pomocí AI může být nesprávný."/>
            <p:cNvPicPr>
              <a:picLocks noGrp="1" noRot="1" noMove="1" noResize="1" noEditPoints="1" noAdjustHandles="1" noChangeArrowheads="1" noChangeShapeType="1" noCrop="1"/>
            </p:cNvPicPr>
            <p:nvPr/>
          </p:nvPicPr>
          <p:blipFill>
            <a:blip r:embed="rId4"/>
            <a:stretch/>
          </p:blipFill>
          <p:spPr bwMode="auto">
            <a:xfrm>
              <a:off x="393659" y="2512321"/>
              <a:ext cx="2246400" cy="2246400"/>
            </a:xfrm>
            <a:prstGeom prst="rect">
              <a:avLst/>
            </a:prstGeom>
          </p:spPr>
        </p:pic>
        <p:pic>
          <p:nvPicPr>
            <p:cNvPr id="15" name="Obrázek 14" descr="Obsah obrázku symbol, kreativita&#10;&#10;Obsah generovaný pomocí AI může být nesprávný."/>
            <p:cNvPicPr>
              <a:picLocks noGrp="1" noRot="1" noChangeAspect="1" noMove="1" noResize="1" noEditPoints="1" noAdjustHandles="1" noChangeArrowheads="1" noChangeShapeType="1" noCrop="1"/>
            </p:cNvPicPr>
            <p:nvPr/>
          </p:nvPicPr>
          <p:blipFill>
            <a:blip r:embed="rId6"/>
            <a:stretch/>
          </p:blipFill>
          <p:spPr bwMode="auto">
            <a:xfrm>
              <a:off x="2322606" y="2604654"/>
              <a:ext cx="211636" cy="216000"/>
            </a:xfrm>
            <a:prstGeom prst="rect">
              <a:avLst/>
            </a:prstGeom>
          </p:spPr>
        </p:pic>
      </p:grpSp>
      <p:sp>
        <p:nvSpPr>
          <p:cNvPr id="1213294131" name="TextovéPole 15"/>
          <p:cNvSpPr txBox="1"/>
          <p:nvPr/>
        </p:nvSpPr>
        <p:spPr bwMode="auto">
          <a:xfrm>
            <a:off x="442601" y="2699618"/>
            <a:ext cx="1911350" cy="292387"/>
          </a:xfrm>
          <a:prstGeom prst="rect">
            <a:avLst/>
          </a:prstGeom>
        </p:spPr>
        <p:txBody>
          <a:bodyPr wrap="square" anchor="b">
            <a:spAutoFit/>
          </a:bodyPr>
          <a:lstStyle>
            <a:defPPr marR="0" lvl="0" algn="l" rtl="0">
              <a:lnSpc>
                <a:spcPct val="100000"/>
              </a:lnSpc>
              <a:spcBef>
                <a:spcPts val="0"/>
              </a:spcBef>
              <a:spcAft>
                <a:spcPts val="0"/>
              </a:spcAft>
            </a:defPPr>
            <a:lvl1pPr>
              <a:defRPr>
                <a:latin typeface="Trebuchet MS"/>
                <a:ea typeface="Roboto"/>
                <a:cs typeface="Arial"/>
              </a:defRPr>
            </a:lvl1pPr>
          </a:lstStyle>
          <a:p>
            <a:pPr>
              <a:defRPr/>
            </a:pPr>
            <a:r>
              <a:rPr lang="cs-CZ" sz="1300" dirty="0"/>
              <a:t>Was verschlimmert die Situation?</a:t>
            </a:r>
            <a:endParaRPr dirty="0"/>
          </a:p>
        </p:txBody>
      </p:sp>
      <p:sp>
        <p:nvSpPr>
          <p:cNvPr id="1225727619" name="TextovéPole 16"/>
          <p:cNvSpPr txBox="1"/>
          <p:nvPr/>
        </p:nvSpPr>
        <p:spPr bwMode="auto">
          <a:xfrm>
            <a:off x="2859064" y="2499624"/>
            <a:ext cx="1778736" cy="307777"/>
          </a:xfrm>
          <a:prstGeom prst="rect">
            <a:avLst/>
          </a:prstGeom>
        </p:spPr>
        <p:txBody>
          <a:bodyPr wrap="square">
            <a:spAutoFit/>
          </a:bodyPr>
          <a:lstStyle>
            <a:defPPr marR="0" lvl="0" algn="l" rtl="0">
              <a:lnSpc>
                <a:spcPct val="100000"/>
              </a:lnSpc>
              <a:spcBef>
                <a:spcPts val="0"/>
              </a:spcBef>
              <a:spcAft>
                <a:spcPts val="0"/>
              </a:spcAft>
              <a:defRPr/>
            </a:defPPr>
            <a:lvl1pPr>
              <a:defRPr>
                <a:latin typeface="Trebuchet MS"/>
                <a:ea typeface="Roboto"/>
                <a:cs typeface="Arial"/>
              </a:defRPr>
            </a:lvl1pPr>
          </a:lstStyle>
          <a:p>
            <a:pPr>
              <a:defRPr/>
            </a:pPr>
            <a:r>
              <a:rPr lang="cs-CZ" dirty="0"/>
              <a:t>Was können wir tun?</a:t>
            </a:r>
            <a:endParaRPr dirty="0"/>
          </a:p>
        </p:txBody>
      </p:sp>
      <p:sp>
        <p:nvSpPr>
          <p:cNvPr id="777561533" name="TextovéPole 18"/>
          <p:cNvSpPr txBox="1"/>
          <p:nvPr/>
        </p:nvSpPr>
        <p:spPr bwMode="auto">
          <a:xfrm>
            <a:off x="386719" y="3075940"/>
            <a:ext cx="2246399" cy="1592744"/>
          </a:xfrm>
          <a:prstGeom prst="rect">
            <a:avLst/>
          </a:prstGeom>
        </p:spPr>
        <p:txBody>
          <a:bodyPr wrap="square" anchor="t">
            <a:spAutoFit/>
          </a:bodyPr>
          <a:lstStyle>
            <a:defPPr marR="0" lvl="0" algn="l" rtl="0">
              <a:lnSpc>
                <a:spcPct val="100000"/>
              </a:lnSpc>
              <a:spcBef>
                <a:spcPts val="0"/>
              </a:spcBef>
              <a:spcAft>
                <a:spcPts val="0"/>
              </a:spcAft>
            </a:defPPr>
            <a:lvl1pPr>
              <a:defRPr>
                <a:latin typeface="Trebuchet MS"/>
                <a:ea typeface="Roboto"/>
                <a:cs typeface="Arial"/>
              </a:defRPr>
            </a:lvl1pPr>
          </a:lstStyle>
          <a:p>
            <a:pPr marL="177800" indent="-177800">
              <a:spcAft>
                <a:spcPts val="600"/>
              </a:spcAft>
              <a:buFont typeface="Courier New"/>
              <a:buChar char="o"/>
              <a:defRPr/>
            </a:pPr>
            <a:r>
              <a:rPr lang="en-US" sz="1250" dirty="0" err="1"/>
              <a:t>Versiegelte</a:t>
            </a:r>
            <a:r>
              <a:rPr lang="en-US" sz="1250" dirty="0"/>
              <a:t> </a:t>
            </a:r>
            <a:r>
              <a:rPr lang="en-US" sz="1250" dirty="0" err="1"/>
              <a:t>städtische</a:t>
            </a:r>
            <a:r>
              <a:rPr lang="en-US" sz="1250" dirty="0"/>
              <a:t> </a:t>
            </a:r>
            <a:r>
              <a:rPr lang="en-US" sz="1250" dirty="0" err="1"/>
              <a:t>Oberflächen</a:t>
            </a:r>
            <a:r>
              <a:rPr lang="en-US" sz="1250" dirty="0"/>
              <a:t> (Beton, Asphalt)</a:t>
            </a:r>
            <a:endParaRPr lang="cs-CZ" sz="1250" dirty="0"/>
          </a:p>
          <a:p>
            <a:pPr marL="177800" indent="-177800">
              <a:spcAft>
                <a:spcPts val="600"/>
              </a:spcAft>
              <a:buFont typeface="Courier New"/>
              <a:buChar char="o"/>
              <a:defRPr/>
            </a:pPr>
            <a:r>
              <a:rPr lang="en-US" sz="1250" dirty="0" err="1"/>
              <a:t>Verstopfte</a:t>
            </a:r>
            <a:r>
              <a:rPr lang="en-US" sz="1250" dirty="0"/>
              <a:t> </a:t>
            </a:r>
            <a:r>
              <a:rPr lang="en-US" sz="1250" dirty="0" err="1"/>
              <a:t>oder</a:t>
            </a:r>
            <a:r>
              <a:rPr lang="en-US" sz="1250" dirty="0"/>
              <a:t> </a:t>
            </a:r>
            <a:r>
              <a:rPr lang="en-US" sz="1250" dirty="0" err="1"/>
              <a:t>zu</a:t>
            </a:r>
            <a:r>
              <a:rPr lang="en-US" sz="1250" dirty="0"/>
              <a:t> </a:t>
            </a:r>
            <a:r>
              <a:rPr lang="en-US" sz="1250" dirty="0" err="1"/>
              <a:t>kleine</a:t>
            </a:r>
            <a:r>
              <a:rPr lang="en-US" sz="1250" dirty="0"/>
              <a:t> </a:t>
            </a:r>
            <a:r>
              <a:rPr lang="en-US" sz="1250" dirty="0" err="1"/>
              <a:t>Entwässerungssysteme</a:t>
            </a:r>
            <a:endParaRPr lang="cs-CZ" sz="1250" dirty="0"/>
          </a:p>
          <a:p>
            <a:pPr marL="177800" indent="-177800">
              <a:spcAft>
                <a:spcPts val="600"/>
              </a:spcAft>
              <a:buFont typeface="Courier New"/>
              <a:buChar char="o"/>
              <a:defRPr/>
            </a:pPr>
            <a:r>
              <a:rPr lang="en-US" sz="1250" dirty="0" err="1"/>
              <a:t>Unzureichender</a:t>
            </a:r>
            <a:r>
              <a:rPr lang="en-US" sz="1250" dirty="0"/>
              <a:t> </a:t>
            </a:r>
            <a:r>
              <a:rPr lang="cs-CZ" sz="1250" dirty="0"/>
              <a:t>Schutz </a:t>
            </a:r>
            <a:r>
              <a:rPr lang="en-US" sz="1250" dirty="0"/>
              <a:t>von </a:t>
            </a:r>
            <a:r>
              <a:rPr lang="en-US" sz="1250" dirty="0" err="1"/>
              <a:t>Dächern</a:t>
            </a:r>
            <a:r>
              <a:rPr lang="en-US" sz="1250" dirty="0"/>
              <a:t> und </a:t>
            </a:r>
            <a:r>
              <a:rPr lang="en-US" sz="1250" dirty="0" err="1"/>
              <a:t>Fassaden</a:t>
            </a:r>
            <a:r>
              <a:rPr lang="en-US" sz="1250" dirty="0"/>
              <a:t>  </a:t>
            </a:r>
            <a:endParaRPr sz="1250" dirty="0"/>
          </a:p>
        </p:txBody>
      </p:sp>
      <p:sp>
        <p:nvSpPr>
          <p:cNvPr id="1940654769" name="TextovéPole 19"/>
          <p:cNvSpPr txBox="1"/>
          <p:nvPr/>
        </p:nvSpPr>
        <p:spPr bwMode="auto">
          <a:xfrm>
            <a:off x="2695635" y="3125364"/>
            <a:ext cx="2469489" cy="1400383"/>
          </a:xfrm>
          <a:prstGeom prst="rect">
            <a:avLst/>
          </a:prstGeom>
        </p:spPr>
        <p:txBody>
          <a:bodyPr wrap="square" anchor="t">
            <a:spAutoFit/>
          </a:bodyPr>
          <a:lstStyle>
            <a:defPPr marR="0" lvl="0" algn="l" rtl="0">
              <a:lnSpc>
                <a:spcPct val="100000"/>
              </a:lnSpc>
              <a:spcBef>
                <a:spcPts val="0"/>
              </a:spcBef>
              <a:spcAft>
                <a:spcPts val="0"/>
              </a:spcAft>
            </a:defPPr>
            <a:lvl1pPr>
              <a:defRPr>
                <a:latin typeface="Trebuchet MS"/>
                <a:ea typeface="Roboto"/>
                <a:cs typeface="Arial"/>
              </a:defRPr>
            </a:lvl1pPr>
          </a:lstStyle>
          <a:p>
            <a:pPr marL="177800" indent="-177800">
              <a:spcAft>
                <a:spcPts val="600"/>
              </a:spcAft>
              <a:buFont typeface="Courier New"/>
              <a:buChar char="o"/>
              <a:defRPr/>
            </a:pPr>
            <a:r>
              <a:rPr lang="en-US" sz="1200" dirty="0" err="1"/>
              <a:t>Gründächer</a:t>
            </a:r>
            <a:r>
              <a:rPr lang="en-US" sz="1200" dirty="0"/>
              <a:t> und </a:t>
            </a:r>
            <a:r>
              <a:rPr lang="en-US" sz="1200" dirty="0" err="1"/>
              <a:t>durchlässige</a:t>
            </a:r>
            <a:r>
              <a:rPr lang="en-US" sz="1200" dirty="0"/>
              <a:t> </a:t>
            </a:r>
            <a:r>
              <a:rPr lang="en-US" sz="1200" dirty="0" err="1"/>
              <a:t>Pflasterungen</a:t>
            </a:r>
            <a:endParaRPr lang="cs-CZ" sz="1200" dirty="0"/>
          </a:p>
          <a:p>
            <a:pPr marL="177800" indent="-177800">
              <a:spcAft>
                <a:spcPts val="600"/>
              </a:spcAft>
              <a:buFont typeface="Courier New"/>
              <a:buChar char="o"/>
              <a:defRPr/>
            </a:pPr>
            <a:r>
              <a:rPr lang="en-US" sz="1200" dirty="0" err="1"/>
              <a:t>Erhöhte</a:t>
            </a:r>
            <a:r>
              <a:rPr lang="en-US" sz="1200" dirty="0"/>
              <a:t> </a:t>
            </a:r>
            <a:r>
              <a:rPr lang="en-US" sz="1200" dirty="0" err="1"/>
              <a:t>Schwellen</a:t>
            </a:r>
            <a:r>
              <a:rPr lang="en-US" sz="1200" dirty="0"/>
              <a:t> und </a:t>
            </a:r>
            <a:r>
              <a:rPr lang="en-US" sz="1200" dirty="0" err="1"/>
              <a:t>wasserdichte</a:t>
            </a:r>
            <a:r>
              <a:rPr lang="en-US" sz="1200" dirty="0"/>
              <a:t> </a:t>
            </a:r>
            <a:r>
              <a:rPr lang="en-US" sz="1200" dirty="0" err="1"/>
              <a:t>Materialien</a:t>
            </a:r>
            <a:endParaRPr lang="cs-CZ" sz="1200" dirty="0"/>
          </a:p>
          <a:p>
            <a:pPr marL="177800" indent="-177800">
              <a:spcAft>
                <a:spcPts val="600"/>
              </a:spcAft>
              <a:buFont typeface="Courier New"/>
              <a:buChar char="o"/>
              <a:defRPr/>
            </a:pPr>
            <a:r>
              <a:rPr lang="en-US" sz="1200" dirty="0" err="1"/>
              <a:t>Regenwasserrückhalte</a:t>
            </a:r>
            <a:r>
              <a:rPr lang="en-US" sz="1200" dirty="0"/>
              <a:t>- und -</a:t>
            </a:r>
            <a:r>
              <a:rPr lang="en-US" sz="1200" dirty="0" err="1"/>
              <a:t>wiederverwendungssysteme</a:t>
            </a:r>
            <a:endParaRPr lang="cs-CZ" sz="1200" dirty="0"/>
          </a:p>
        </p:txBody>
      </p:sp>
      <p:sp>
        <p:nvSpPr>
          <p:cNvPr id="146632541" name="Rectangle 2"/>
          <p:cNvSpPr/>
          <p:nvPr/>
        </p:nvSpPr>
        <p:spPr bwMode="auto">
          <a:xfrm>
            <a:off x="296865" y="993049"/>
            <a:ext cx="4814886" cy="1169551"/>
          </a:xfrm>
          <a:prstGeom prst="rect">
            <a:avLst/>
          </a:prstGeom>
        </p:spPr>
        <p:txBody>
          <a:bodyPr wrap="square">
            <a:spAutoFit/>
          </a:bodyPr>
          <a:lstStyle/>
          <a:p>
            <a:pPr algn="just">
              <a:defRPr/>
            </a:pPr>
            <a:r>
              <a:rPr lang="en-US">
                <a:latin typeface="Trebuchet MS"/>
                <a:ea typeface="Roboto"/>
                <a:cs typeface="Arial"/>
              </a:rPr>
              <a:t>Kurze, aber intensive Niederschlagsereignisse treten aufgrund höherer Lufttemperaturen, die die Fähigkeit der Atmosphäre, Feuchtigkeit zu speichern, erhöhen, immer häufiger auf. Wenn diese Feuchtigkeit freigesetzt wird, kann es zu Starkregenfällen kommen, für die die städtischen Entwässerungssysteme nicht ausgelegt sind.</a:t>
            </a:r>
            <a:endParaRPr/>
          </a:p>
        </p:txBody>
      </p:sp>
      <p:pic>
        <p:nvPicPr>
          <p:cNvPr id="2080594442" name="Obrázek 23" descr="Obsah obrázku kruh, klipart, symbol, Grafika&#10;&#10;Obsah generovaný pomocí AI může být nesprávný."/>
          <p:cNvPicPr>
            <a:picLocks noChangeAspect="1"/>
          </p:cNvPicPr>
          <p:nvPr/>
        </p:nvPicPr>
        <p:blipFill>
          <a:blip r:embed="rId7"/>
          <a:stretch/>
        </p:blipFill>
        <p:spPr bwMode="auto">
          <a:xfrm>
            <a:off x="395288" y="472625"/>
            <a:ext cx="514800" cy="514800"/>
          </a:xfrm>
          <a:prstGeom prst="rect">
            <a:avLst/>
          </a:prstGeom>
        </p:spPr>
      </p:pic>
      <p:sp>
        <p:nvSpPr>
          <p:cNvPr id="498387518" name="TextBox 1"/>
          <p:cNvSpPr txBox="1"/>
          <p:nvPr/>
        </p:nvSpPr>
        <p:spPr bwMode="auto">
          <a:xfrm>
            <a:off x="-55482" y="0"/>
            <a:ext cx="9254964" cy="246221"/>
          </a:xfrm>
          <a:prstGeom prst="rect">
            <a:avLst/>
          </a:prstGeom>
          <a:solidFill>
            <a:schemeClr val="bg2">
              <a:lumMod val="10000"/>
              <a:lumOff val="90000"/>
            </a:schemeClr>
          </a:solidFill>
        </p:spPr>
        <p:txBody>
          <a:bodyPr wrap="square">
            <a:spAutoFit/>
          </a:bodyPr>
          <a:lstStyle/>
          <a:p>
            <a:pPr algn="r">
              <a:defRPr/>
            </a:pPr>
            <a:r>
              <a:rPr lang="en-GB" sz="1000" i="1">
                <a:solidFill>
                  <a:schemeClr val="bg1">
                    <a:lumMod val="65000"/>
                  </a:schemeClr>
                </a:solidFill>
                <a:latin typeface="Trebuchet MS"/>
              </a:rPr>
              <a:t>Erkennen von Klimarisiken für die bebaute Umwelt</a:t>
            </a:r>
            <a:endParaRPr/>
          </a:p>
        </p:txBody>
      </p:sp>
      <p:sp>
        <p:nvSpPr>
          <p:cNvPr id="1036552350" name="TextovéPole 5"/>
          <p:cNvSpPr txBox="1"/>
          <p:nvPr/>
        </p:nvSpPr>
        <p:spPr bwMode="auto">
          <a:xfrm>
            <a:off x="0" y="4885880"/>
            <a:ext cx="2303836" cy="246221"/>
          </a:xfrm>
          <a:prstGeom prst="rect">
            <a:avLst/>
          </a:prstGeom>
          <a:noFill/>
        </p:spPr>
        <p:txBody>
          <a:bodyPr wrap="none" rtlCol="0">
            <a:spAutoFit/>
          </a:bodyPr>
          <a:lstStyle/>
          <a:p>
            <a:pPr>
              <a:defRPr/>
            </a:pPr>
            <a:r>
              <a:rPr lang="cs-CZ" sz="1000" u="sng">
                <a:solidFill>
                  <a:schemeClr val="tx2"/>
                </a:solidFill>
                <a:latin typeface="Trebuchet MS"/>
              </a:rPr>
              <a:t>Quelle: </a:t>
            </a:r>
            <a:r>
              <a:rPr lang="cs-CZ" sz="1000" u="sng">
                <a:solidFill>
                  <a:schemeClr val="tx2"/>
                </a:solidFill>
                <a:latin typeface="Trebuchet MS"/>
                <a:hlinkClick r:id="rId8"/>
              </a:rPr>
              <a:t>Europäische Kommission</a:t>
            </a:r>
            <a:r>
              <a:rPr lang="cs-CZ" sz="1000" u="sng">
                <a:solidFill>
                  <a:schemeClr val="tx2"/>
                </a:solidFill>
                <a:latin typeface="Trebuchet MS"/>
              </a:rPr>
              <a:t>, 2023</a:t>
            </a:r>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pic>
        <p:nvPicPr>
          <p:cNvPr id="5" name="Picture 4" descr="A water with waves crashing on the side of the road&#10;&#10;AI-generated content may be incorrect.">
            <a:extLst>
              <a:ext uri="{FF2B5EF4-FFF2-40B4-BE49-F238E27FC236}">
                <a16:creationId xmlns:a16="http://schemas.microsoft.com/office/drawing/2014/main" id="{0CD773D7-5149-6170-0B4B-BF7DA3458500}"/>
              </a:ext>
            </a:extLst>
          </p:cNvPr>
          <p:cNvPicPr>
            <a:picLocks noChangeAspect="1"/>
          </p:cNvPicPr>
          <p:nvPr/>
        </p:nvPicPr>
        <p:blipFill>
          <a:blip r:embed="rId3"/>
          <a:stretch>
            <a:fillRect/>
          </a:stretch>
        </p:blipFill>
        <p:spPr>
          <a:xfrm>
            <a:off x="5014902" y="0"/>
            <a:ext cx="4182005" cy="5143500"/>
          </a:xfrm>
          <a:prstGeom prst="rect">
            <a:avLst/>
          </a:prstGeom>
        </p:spPr>
      </p:pic>
      <p:sp>
        <p:nvSpPr>
          <p:cNvPr id="715643623" name="Title 1"/>
          <p:cNvSpPr>
            <a:spLocks noGrp="1"/>
          </p:cNvSpPr>
          <p:nvPr>
            <p:ph type="title"/>
          </p:nvPr>
        </p:nvSpPr>
        <p:spPr bwMode="auto">
          <a:xfrm>
            <a:off x="1008062" y="460299"/>
            <a:ext cx="8135937" cy="514505"/>
          </a:xfrm>
          <a:prstGeom prst="rect">
            <a:avLst/>
          </a:prstGeom>
          <a:noFill/>
          <a:ln>
            <a:noFill/>
          </a:ln>
        </p:spPr>
        <p:txBody>
          <a:bodyPr spcFirstLastPara="1" wrap="square" lIns="91425" tIns="45700" rIns="91425" bIns="45700" anchor="ctr" anchorCtr="0">
            <a:normAutofit/>
          </a:bodyPr>
          <a:lstStyle/>
          <a:p>
            <a:pPr>
              <a:defRPr/>
            </a:pPr>
            <a:r>
              <a:rPr lang="cs-CZ" sz="2000">
                <a:latin typeface="Trebuchet MS"/>
                <a:ea typeface="Tahoma"/>
                <a:cs typeface="Tahoma"/>
              </a:rPr>
              <a:t>Überschwemmung</a:t>
            </a:r>
            <a:endParaRPr lang="en-US" sz="2000">
              <a:latin typeface="Trebuchet MS"/>
              <a:ea typeface="Tahoma"/>
              <a:cs typeface="Tahoma"/>
            </a:endParaRPr>
          </a:p>
        </p:txBody>
      </p:sp>
      <p:grpSp>
        <p:nvGrpSpPr>
          <p:cNvPr id="1705566113" name="Skupina 7"/>
          <p:cNvGrpSpPr>
            <a:grpSpLocks noGrp="1" noUngrp="1" noRot="1" noMove="1" noResize="1"/>
          </p:cNvGrpSpPr>
          <p:nvPr/>
        </p:nvGrpSpPr>
        <p:grpSpPr bwMode="auto">
          <a:xfrm>
            <a:off x="2782895" y="2512321"/>
            <a:ext cx="2246400" cy="2246400"/>
            <a:chOff x="2782895" y="2512321"/>
            <a:chExt cx="2246400" cy="2246400"/>
          </a:xfrm>
        </p:grpSpPr>
        <p:pic>
          <p:nvPicPr>
            <p:cNvPr id="9" name="Obrázek 8" descr="Obsah obrázku snímek obrazovky, Obdélník, černá, design&#10;&#10;Obsah generovaný pomocí AI může být nesprávný."/>
            <p:cNvPicPr>
              <a:picLocks noGrp="1" noRot="1" noMove="1" noResize="1" noEditPoints="1" noAdjustHandles="1" noChangeArrowheads="1" noChangeShapeType="1" noCrop="1"/>
            </p:cNvPicPr>
            <p:nvPr/>
          </p:nvPicPr>
          <p:blipFill>
            <a:blip r:embed="rId4"/>
            <a:stretch/>
          </p:blipFill>
          <p:spPr bwMode="auto">
            <a:xfrm>
              <a:off x="2782895" y="2512321"/>
              <a:ext cx="2246400" cy="2246400"/>
            </a:xfrm>
            <a:prstGeom prst="rect">
              <a:avLst/>
            </a:prstGeom>
          </p:spPr>
        </p:pic>
        <p:pic>
          <p:nvPicPr>
            <p:cNvPr id="10" name="Obrázek 9" descr="Obsah obrázku snímek obrazovky, Obdélník, design, smartphone&#10;&#10;Obsah generovaný pomocí AI může být nesprávný."/>
            <p:cNvPicPr>
              <a:picLocks noGrp="1" noRot="1" noChangeAspect="1" noMove="1" noResize="1" noEditPoints="1" noAdjustHandles="1" noChangeArrowheads="1" noChangeShapeType="1" noCrop="1"/>
            </p:cNvPicPr>
            <p:nvPr/>
          </p:nvPicPr>
          <p:blipFill>
            <a:blip r:embed="rId5"/>
            <a:stretch/>
          </p:blipFill>
          <p:spPr bwMode="auto">
            <a:xfrm>
              <a:off x="4696725" y="2604654"/>
              <a:ext cx="240269" cy="216000"/>
            </a:xfrm>
            <a:prstGeom prst="rect">
              <a:avLst/>
            </a:prstGeom>
          </p:spPr>
        </p:pic>
      </p:grpSp>
      <p:grpSp>
        <p:nvGrpSpPr>
          <p:cNvPr id="905401465" name="Skupina 10"/>
          <p:cNvGrpSpPr>
            <a:grpSpLocks noGrp="1" noUngrp="1" noRot="1" noMove="1" noResize="1"/>
          </p:cNvGrpSpPr>
          <p:nvPr/>
        </p:nvGrpSpPr>
        <p:grpSpPr bwMode="auto">
          <a:xfrm>
            <a:off x="393659" y="2512321"/>
            <a:ext cx="2246400" cy="2246400"/>
            <a:chOff x="393659" y="2512321"/>
            <a:chExt cx="2246400" cy="2246400"/>
          </a:xfrm>
        </p:grpSpPr>
        <p:pic>
          <p:nvPicPr>
            <p:cNvPr id="12" name="Obrázek 11" descr="Obsah obrázku snímek obrazovky, Obdélník, černá, design&#10;&#10;Obsah generovaný pomocí AI může být nesprávný."/>
            <p:cNvPicPr>
              <a:picLocks noGrp="1" noRot="1" noMove="1" noResize="1" noEditPoints="1" noAdjustHandles="1" noChangeArrowheads="1" noChangeShapeType="1" noCrop="1"/>
            </p:cNvPicPr>
            <p:nvPr/>
          </p:nvPicPr>
          <p:blipFill>
            <a:blip r:embed="rId4"/>
            <a:stretch/>
          </p:blipFill>
          <p:spPr bwMode="auto">
            <a:xfrm>
              <a:off x="393659" y="2512321"/>
              <a:ext cx="2246400" cy="2246400"/>
            </a:xfrm>
            <a:prstGeom prst="rect">
              <a:avLst/>
            </a:prstGeom>
          </p:spPr>
        </p:pic>
        <p:pic>
          <p:nvPicPr>
            <p:cNvPr id="13" name="Obrázek 12" descr="Obsah obrázku symbol, kreativita&#10;&#10;Obsah generovaný pomocí AI může být nesprávný."/>
            <p:cNvPicPr>
              <a:picLocks noGrp="1" noRot="1" noChangeAspect="1" noMove="1" noResize="1" noEditPoints="1" noAdjustHandles="1" noChangeArrowheads="1" noChangeShapeType="1" noCrop="1"/>
            </p:cNvPicPr>
            <p:nvPr/>
          </p:nvPicPr>
          <p:blipFill>
            <a:blip r:embed="rId6"/>
            <a:stretch/>
          </p:blipFill>
          <p:spPr bwMode="auto">
            <a:xfrm>
              <a:off x="2322606" y="2604654"/>
              <a:ext cx="211636" cy="216000"/>
            </a:xfrm>
            <a:prstGeom prst="rect">
              <a:avLst/>
            </a:prstGeom>
          </p:spPr>
        </p:pic>
      </p:grpSp>
      <p:sp>
        <p:nvSpPr>
          <p:cNvPr id="336280484" name="TextovéPole 13"/>
          <p:cNvSpPr txBox="1"/>
          <p:nvPr/>
        </p:nvSpPr>
        <p:spPr bwMode="auto">
          <a:xfrm>
            <a:off x="442601" y="2687259"/>
            <a:ext cx="1911350" cy="292387"/>
          </a:xfrm>
          <a:prstGeom prst="rect">
            <a:avLst/>
          </a:prstGeom>
        </p:spPr>
        <p:txBody>
          <a:bodyPr wrap="square" anchor="b">
            <a:spAutoFit/>
          </a:bodyPr>
          <a:lstStyle>
            <a:defPPr marR="0" lvl="0" algn="l" rtl="0">
              <a:lnSpc>
                <a:spcPct val="100000"/>
              </a:lnSpc>
              <a:spcBef>
                <a:spcPts val="0"/>
              </a:spcBef>
              <a:spcAft>
                <a:spcPts val="0"/>
              </a:spcAft>
            </a:defPPr>
            <a:lvl1pPr>
              <a:defRPr>
                <a:latin typeface="Trebuchet MS"/>
                <a:ea typeface="Roboto"/>
                <a:cs typeface="Arial"/>
              </a:defRPr>
            </a:lvl1pPr>
          </a:lstStyle>
          <a:p>
            <a:pPr>
              <a:defRPr/>
            </a:pPr>
            <a:r>
              <a:rPr lang="cs-CZ" sz="1300" dirty="0"/>
              <a:t>Was verschlimmert die Situation?</a:t>
            </a:r>
            <a:endParaRPr dirty="0"/>
          </a:p>
        </p:txBody>
      </p:sp>
      <p:sp>
        <p:nvSpPr>
          <p:cNvPr id="1472553262" name="TextovéPole 14"/>
          <p:cNvSpPr txBox="1"/>
          <p:nvPr/>
        </p:nvSpPr>
        <p:spPr bwMode="auto">
          <a:xfrm>
            <a:off x="2859064" y="2487269"/>
            <a:ext cx="1778736" cy="307777"/>
          </a:xfrm>
          <a:prstGeom prst="rect">
            <a:avLst/>
          </a:prstGeom>
        </p:spPr>
        <p:txBody>
          <a:bodyPr wrap="square">
            <a:spAutoFit/>
          </a:bodyPr>
          <a:lstStyle>
            <a:defPPr marR="0" lvl="0" algn="l" rtl="0">
              <a:lnSpc>
                <a:spcPct val="100000"/>
              </a:lnSpc>
              <a:spcBef>
                <a:spcPts val="0"/>
              </a:spcBef>
              <a:spcAft>
                <a:spcPts val="0"/>
              </a:spcAft>
              <a:defRPr/>
            </a:defPPr>
            <a:lvl1pPr>
              <a:defRPr>
                <a:latin typeface="Trebuchet MS"/>
                <a:ea typeface="Roboto"/>
                <a:cs typeface="Arial"/>
              </a:defRPr>
            </a:lvl1pPr>
          </a:lstStyle>
          <a:p>
            <a:pPr>
              <a:defRPr/>
            </a:pPr>
            <a:r>
              <a:rPr lang="cs-CZ" dirty="0"/>
              <a:t>Was können wir tun?</a:t>
            </a:r>
            <a:endParaRPr dirty="0"/>
          </a:p>
        </p:txBody>
      </p:sp>
      <p:sp>
        <p:nvSpPr>
          <p:cNvPr id="1329771390" name="TextovéPole 15"/>
          <p:cNvSpPr txBox="1"/>
          <p:nvPr/>
        </p:nvSpPr>
        <p:spPr bwMode="auto">
          <a:xfrm>
            <a:off x="386719" y="3075940"/>
            <a:ext cx="2246399" cy="969496"/>
          </a:xfrm>
          <a:prstGeom prst="rect">
            <a:avLst/>
          </a:prstGeom>
        </p:spPr>
        <p:txBody>
          <a:bodyPr wrap="square" anchor="t">
            <a:spAutoFit/>
          </a:bodyPr>
          <a:lstStyle>
            <a:defPPr marR="0" lvl="0" algn="l" rtl="0">
              <a:lnSpc>
                <a:spcPct val="100000"/>
              </a:lnSpc>
              <a:spcBef>
                <a:spcPts val="0"/>
              </a:spcBef>
              <a:spcAft>
                <a:spcPts val="0"/>
              </a:spcAft>
            </a:defPPr>
            <a:lvl1pPr>
              <a:defRPr>
                <a:latin typeface="Trebuchet MS"/>
                <a:ea typeface="Roboto"/>
                <a:cs typeface="Arial"/>
              </a:defRPr>
            </a:lvl1pPr>
          </a:lstStyle>
          <a:p>
            <a:pPr marL="177800" indent="-177800">
              <a:spcAft>
                <a:spcPts val="600"/>
              </a:spcAft>
              <a:buFont typeface="Courier New"/>
              <a:buChar char="o"/>
              <a:defRPr/>
            </a:pPr>
            <a:r>
              <a:rPr lang="en-US" sz="1300"/>
              <a:t>Zersiedelung und Bodenversiegelung</a:t>
            </a:r>
            <a:endParaRPr lang="cs-CZ" sz="1300"/>
          </a:p>
          <a:p>
            <a:pPr marL="177800" indent="-177800">
              <a:spcAft>
                <a:spcPts val="600"/>
              </a:spcAft>
              <a:buFont typeface="Courier New"/>
              <a:buChar char="o"/>
              <a:defRPr/>
            </a:pPr>
            <a:r>
              <a:rPr lang="en-US" sz="1300"/>
              <a:t>Unzureichende Hochwasserschutzinfrast</a:t>
            </a:r>
            <a:r>
              <a:rPr lang="cs-CZ" sz="1300"/>
              <a:t>ruktur  </a:t>
            </a:r>
            <a:endParaRPr/>
          </a:p>
        </p:txBody>
      </p:sp>
      <p:sp>
        <p:nvSpPr>
          <p:cNvPr id="837986379" name="TextovéPole 16"/>
          <p:cNvSpPr txBox="1"/>
          <p:nvPr/>
        </p:nvSpPr>
        <p:spPr bwMode="auto">
          <a:xfrm>
            <a:off x="2775954" y="3075940"/>
            <a:ext cx="2246400" cy="1692771"/>
          </a:xfrm>
          <a:prstGeom prst="rect">
            <a:avLst/>
          </a:prstGeom>
        </p:spPr>
        <p:txBody>
          <a:bodyPr wrap="square" anchor="t">
            <a:spAutoFit/>
          </a:bodyPr>
          <a:lstStyle>
            <a:defPPr marR="0" lvl="0" algn="l" rtl="0">
              <a:lnSpc>
                <a:spcPct val="100000"/>
              </a:lnSpc>
              <a:spcBef>
                <a:spcPts val="0"/>
              </a:spcBef>
              <a:spcAft>
                <a:spcPts val="0"/>
              </a:spcAft>
            </a:defPPr>
            <a:lvl1pPr>
              <a:defRPr>
                <a:latin typeface="Trebuchet MS"/>
                <a:ea typeface="Roboto"/>
                <a:cs typeface="Arial"/>
              </a:defRPr>
            </a:lvl1pPr>
          </a:lstStyle>
          <a:p>
            <a:pPr marL="177800" indent="-177800">
              <a:spcAft>
                <a:spcPts val="600"/>
              </a:spcAft>
              <a:buFont typeface="Courier New"/>
              <a:buChar char="o"/>
              <a:defRPr/>
            </a:pPr>
            <a:r>
              <a:rPr lang="en-US" sz="1200" dirty="0" err="1"/>
              <a:t>Erhöhte</a:t>
            </a:r>
            <a:r>
              <a:rPr lang="en-US" sz="1200" dirty="0"/>
              <a:t> </a:t>
            </a:r>
            <a:r>
              <a:rPr lang="en-US" sz="1200" dirty="0" err="1"/>
              <a:t>Erdgeschosse</a:t>
            </a:r>
            <a:endParaRPr lang="cs-CZ" sz="1200" dirty="0"/>
          </a:p>
          <a:p>
            <a:pPr marL="177800" indent="-177800">
              <a:spcAft>
                <a:spcPts val="600"/>
              </a:spcAft>
              <a:buFont typeface="Courier New"/>
              <a:buChar char="o"/>
              <a:defRPr/>
            </a:pPr>
            <a:r>
              <a:rPr lang="en-US" sz="1200" dirty="0" err="1"/>
              <a:t>Hochwasserschutzwände</a:t>
            </a:r>
            <a:r>
              <a:rPr lang="en-US" sz="1200" dirty="0"/>
              <a:t> und -tore</a:t>
            </a:r>
            <a:endParaRPr lang="cs-CZ" sz="1200" dirty="0"/>
          </a:p>
          <a:p>
            <a:pPr marL="177800" indent="-177800">
              <a:spcAft>
                <a:spcPts val="600"/>
              </a:spcAft>
              <a:buFont typeface="Courier New"/>
              <a:buChar char="o"/>
              <a:defRPr/>
            </a:pPr>
            <a:r>
              <a:rPr lang="en-US" sz="1200" dirty="0" err="1"/>
              <a:t>Wasserdichte</a:t>
            </a:r>
            <a:r>
              <a:rPr lang="en-US" sz="1200" dirty="0"/>
              <a:t> </a:t>
            </a:r>
            <a:r>
              <a:rPr lang="en-US" sz="1200" dirty="0" err="1"/>
              <a:t>Oberflächen</a:t>
            </a:r>
            <a:endParaRPr lang="cs-CZ" sz="1200" dirty="0"/>
          </a:p>
          <a:p>
            <a:pPr marL="177800" indent="-177800">
              <a:spcAft>
                <a:spcPts val="600"/>
              </a:spcAft>
              <a:buFont typeface="Courier New"/>
              <a:buChar char="o"/>
              <a:defRPr/>
            </a:pPr>
            <a:r>
              <a:rPr lang="en-US" sz="1200" dirty="0" err="1"/>
              <a:t>Rückschlagventile</a:t>
            </a:r>
            <a:r>
              <a:rPr lang="en-US" sz="1200" dirty="0"/>
              <a:t> in </a:t>
            </a:r>
            <a:r>
              <a:rPr lang="en-US" sz="1200" dirty="0" err="1"/>
              <a:t>Kanalisationssystemen</a:t>
            </a:r>
            <a:endParaRPr lang="cs-CZ" sz="1200" dirty="0"/>
          </a:p>
          <a:p>
            <a:pPr marL="177800" indent="-177800">
              <a:spcAft>
                <a:spcPts val="600"/>
              </a:spcAft>
              <a:buFont typeface="Courier New"/>
              <a:buChar char="o"/>
              <a:defRPr/>
            </a:pPr>
            <a:r>
              <a:rPr lang="en-US" sz="1200" dirty="0"/>
              <a:t>Grüne </a:t>
            </a:r>
            <a:r>
              <a:rPr lang="en-US" sz="1200" dirty="0" err="1"/>
              <a:t>Infrastruktur</a:t>
            </a:r>
            <a:endParaRPr lang="cs-CZ" sz="1200" dirty="0"/>
          </a:p>
        </p:txBody>
      </p:sp>
      <p:pic>
        <p:nvPicPr>
          <p:cNvPr id="1703384674" name="Obrázek 21" descr="Obsah obrázku symbol, kruh, Grafika, logo&#10;&#10;Obsah generovaný pomocí AI může být nesprávný."/>
          <p:cNvPicPr>
            <a:picLocks noChangeAspect="1"/>
          </p:cNvPicPr>
          <p:nvPr/>
        </p:nvPicPr>
        <p:blipFill>
          <a:blip r:embed="rId7"/>
          <a:stretch/>
        </p:blipFill>
        <p:spPr bwMode="auto">
          <a:xfrm>
            <a:off x="395288" y="467608"/>
            <a:ext cx="514800" cy="514800"/>
          </a:xfrm>
          <a:prstGeom prst="rect">
            <a:avLst/>
          </a:prstGeom>
        </p:spPr>
      </p:pic>
      <p:sp>
        <p:nvSpPr>
          <p:cNvPr id="905118634" name="TextBox 1"/>
          <p:cNvSpPr txBox="1"/>
          <p:nvPr/>
        </p:nvSpPr>
        <p:spPr bwMode="auto">
          <a:xfrm>
            <a:off x="-55482" y="0"/>
            <a:ext cx="9254964" cy="246221"/>
          </a:xfrm>
          <a:prstGeom prst="rect">
            <a:avLst/>
          </a:prstGeom>
          <a:solidFill>
            <a:schemeClr val="bg2">
              <a:lumMod val="10000"/>
              <a:lumOff val="90000"/>
            </a:schemeClr>
          </a:solidFill>
        </p:spPr>
        <p:txBody>
          <a:bodyPr wrap="square">
            <a:spAutoFit/>
          </a:bodyPr>
          <a:lstStyle/>
          <a:p>
            <a:pPr algn="r">
              <a:defRPr/>
            </a:pPr>
            <a:r>
              <a:rPr lang="en-GB" sz="1000" i="1">
                <a:solidFill>
                  <a:schemeClr val="bg1">
                    <a:lumMod val="65000"/>
                  </a:schemeClr>
                </a:solidFill>
                <a:latin typeface="Trebuchet MS"/>
              </a:rPr>
              <a:t>Erkennen von Klimarisiken für die bebaute Umwelt</a:t>
            </a:r>
            <a:endParaRPr/>
          </a:p>
        </p:txBody>
      </p:sp>
      <p:sp>
        <p:nvSpPr>
          <p:cNvPr id="717986270" name="Rectangle 2"/>
          <p:cNvSpPr/>
          <p:nvPr/>
        </p:nvSpPr>
        <p:spPr bwMode="auto">
          <a:xfrm>
            <a:off x="296865" y="937447"/>
            <a:ext cx="4814886" cy="1169551"/>
          </a:xfrm>
          <a:prstGeom prst="rect">
            <a:avLst/>
          </a:prstGeom>
        </p:spPr>
        <p:txBody>
          <a:bodyPr wrap="square">
            <a:spAutoFit/>
          </a:bodyPr>
          <a:lstStyle/>
          <a:p>
            <a:pPr algn="just">
              <a:defRPr/>
            </a:pPr>
            <a:r>
              <a:rPr lang="en-US" dirty="0" err="1">
                <a:latin typeface="Trebuchet MS"/>
                <a:ea typeface="Roboto"/>
                <a:cs typeface="Arial"/>
              </a:rPr>
              <a:t>Überschwemmungen</a:t>
            </a:r>
            <a:r>
              <a:rPr lang="en-US" dirty="0">
                <a:latin typeface="Trebuchet MS"/>
                <a:ea typeface="Roboto"/>
                <a:cs typeface="Arial"/>
              </a:rPr>
              <a:t> </a:t>
            </a:r>
            <a:r>
              <a:rPr lang="en-US" dirty="0" err="1">
                <a:latin typeface="Trebuchet MS"/>
                <a:ea typeface="Roboto"/>
                <a:cs typeface="Arial"/>
              </a:rPr>
              <a:t>treten</a:t>
            </a:r>
            <a:r>
              <a:rPr lang="en-US" dirty="0">
                <a:latin typeface="Trebuchet MS"/>
                <a:ea typeface="Roboto"/>
                <a:cs typeface="Arial"/>
              </a:rPr>
              <a:t> auf, </a:t>
            </a:r>
            <a:r>
              <a:rPr lang="en-US" dirty="0" err="1">
                <a:latin typeface="Trebuchet MS"/>
                <a:ea typeface="Roboto"/>
                <a:cs typeface="Arial"/>
              </a:rPr>
              <a:t>wenn</a:t>
            </a:r>
            <a:r>
              <a:rPr lang="en-US" dirty="0">
                <a:latin typeface="Trebuchet MS"/>
                <a:ea typeface="Roboto"/>
                <a:cs typeface="Arial"/>
              </a:rPr>
              <a:t> der </a:t>
            </a:r>
            <a:r>
              <a:rPr lang="en-US" dirty="0" err="1">
                <a:latin typeface="Trebuchet MS"/>
                <a:ea typeface="Roboto"/>
                <a:cs typeface="Arial"/>
              </a:rPr>
              <a:t>Wasserfluss</a:t>
            </a:r>
            <a:r>
              <a:rPr lang="en-US" dirty="0">
                <a:latin typeface="Trebuchet MS"/>
                <a:ea typeface="Roboto"/>
                <a:cs typeface="Arial"/>
              </a:rPr>
              <a:t> die </a:t>
            </a:r>
            <a:r>
              <a:rPr lang="en-US" dirty="0" err="1">
                <a:latin typeface="Trebuchet MS"/>
                <a:ea typeface="Roboto"/>
                <a:cs typeface="Arial"/>
              </a:rPr>
              <a:t>Kapazität</a:t>
            </a:r>
            <a:r>
              <a:rPr lang="en-US" dirty="0">
                <a:latin typeface="Trebuchet MS"/>
                <a:ea typeface="Roboto"/>
                <a:cs typeface="Arial"/>
              </a:rPr>
              <a:t> </a:t>
            </a:r>
            <a:r>
              <a:rPr lang="en-US" dirty="0" err="1">
                <a:latin typeface="Trebuchet MS"/>
                <a:ea typeface="Roboto"/>
                <a:cs typeface="Arial"/>
              </a:rPr>
              <a:t>natürlicher</a:t>
            </a:r>
            <a:r>
              <a:rPr lang="en-US" dirty="0">
                <a:latin typeface="Trebuchet MS"/>
                <a:ea typeface="Roboto"/>
                <a:cs typeface="Arial"/>
              </a:rPr>
              <a:t> </a:t>
            </a:r>
            <a:r>
              <a:rPr lang="en-US" dirty="0" err="1">
                <a:latin typeface="Trebuchet MS"/>
                <a:ea typeface="Roboto"/>
                <a:cs typeface="Arial"/>
              </a:rPr>
              <a:t>oder</a:t>
            </a:r>
            <a:r>
              <a:rPr lang="en-US" dirty="0">
                <a:latin typeface="Trebuchet MS"/>
                <a:ea typeface="Roboto"/>
                <a:cs typeface="Arial"/>
              </a:rPr>
              <a:t> </a:t>
            </a:r>
            <a:r>
              <a:rPr lang="en-US" dirty="0" err="1">
                <a:latin typeface="Trebuchet MS"/>
                <a:ea typeface="Roboto"/>
                <a:cs typeface="Arial"/>
              </a:rPr>
              <a:t>künstlicher</a:t>
            </a:r>
            <a:r>
              <a:rPr lang="en-US" dirty="0">
                <a:latin typeface="Trebuchet MS"/>
                <a:ea typeface="Roboto"/>
                <a:cs typeface="Arial"/>
              </a:rPr>
              <a:t> </a:t>
            </a:r>
            <a:r>
              <a:rPr lang="en-US" dirty="0" err="1">
                <a:latin typeface="Trebuchet MS"/>
                <a:ea typeface="Roboto"/>
                <a:cs typeface="Arial"/>
              </a:rPr>
              <a:t>Entwässerungssysteme</a:t>
            </a:r>
            <a:r>
              <a:rPr lang="en-US" dirty="0">
                <a:latin typeface="Trebuchet MS"/>
                <a:ea typeface="Roboto"/>
                <a:cs typeface="Arial"/>
              </a:rPr>
              <a:t> </a:t>
            </a:r>
            <a:r>
              <a:rPr lang="en-US" dirty="0" err="1">
                <a:latin typeface="Trebuchet MS"/>
                <a:ea typeface="Roboto"/>
                <a:cs typeface="Arial"/>
              </a:rPr>
              <a:t>übersteigt</a:t>
            </a:r>
            <a:r>
              <a:rPr lang="en-US" dirty="0">
                <a:latin typeface="Trebuchet MS"/>
                <a:ea typeface="Roboto"/>
                <a:cs typeface="Arial"/>
              </a:rPr>
              <a:t>. In </a:t>
            </a:r>
            <a:r>
              <a:rPr lang="en-US" dirty="0" err="1">
                <a:latin typeface="Trebuchet MS"/>
                <a:ea typeface="Roboto"/>
                <a:cs typeface="Arial"/>
              </a:rPr>
              <a:t>städtischen</a:t>
            </a:r>
            <a:r>
              <a:rPr lang="en-US" dirty="0">
                <a:latin typeface="Trebuchet MS"/>
                <a:ea typeface="Roboto"/>
                <a:cs typeface="Arial"/>
              </a:rPr>
              <a:t> </a:t>
            </a:r>
            <a:r>
              <a:rPr lang="en-US" dirty="0" err="1">
                <a:latin typeface="Trebuchet MS"/>
                <a:ea typeface="Roboto"/>
                <a:cs typeface="Arial"/>
              </a:rPr>
              <a:t>Gebieten</a:t>
            </a:r>
            <a:r>
              <a:rPr lang="en-US" dirty="0">
                <a:latin typeface="Trebuchet MS"/>
                <a:ea typeface="Roboto"/>
                <a:cs typeface="Arial"/>
              </a:rPr>
              <a:t> </a:t>
            </a:r>
            <a:r>
              <a:rPr lang="en-US" dirty="0" err="1">
                <a:latin typeface="Trebuchet MS"/>
                <a:ea typeface="Roboto"/>
                <a:cs typeface="Arial"/>
              </a:rPr>
              <a:t>wird</a:t>
            </a:r>
            <a:r>
              <a:rPr lang="en-US" dirty="0">
                <a:latin typeface="Trebuchet MS"/>
                <a:ea typeface="Roboto"/>
                <a:cs typeface="Arial"/>
              </a:rPr>
              <a:t> dieses </a:t>
            </a:r>
            <a:r>
              <a:rPr lang="en-US" dirty="0" err="1">
                <a:latin typeface="Trebuchet MS"/>
                <a:ea typeface="Roboto"/>
                <a:cs typeface="Arial"/>
              </a:rPr>
              <a:t>Risiko</a:t>
            </a:r>
            <a:r>
              <a:rPr lang="en-US" dirty="0">
                <a:latin typeface="Trebuchet MS"/>
                <a:ea typeface="Roboto"/>
                <a:cs typeface="Arial"/>
              </a:rPr>
              <a:t> </a:t>
            </a:r>
            <a:r>
              <a:rPr lang="en-US" dirty="0" err="1">
                <a:latin typeface="Trebuchet MS"/>
                <a:ea typeface="Roboto"/>
                <a:cs typeface="Arial"/>
              </a:rPr>
              <a:t>durch</a:t>
            </a:r>
            <a:r>
              <a:rPr lang="en-US" dirty="0">
                <a:latin typeface="Trebuchet MS"/>
                <a:ea typeface="Roboto"/>
                <a:cs typeface="Arial"/>
              </a:rPr>
              <a:t> </a:t>
            </a:r>
            <a:r>
              <a:rPr lang="en-US" dirty="0" err="1">
                <a:latin typeface="Trebuchet MS"/>
                <a:ea typeface="Roboto"/>
                <a:cs typeface="Arial"/>
              </a:rPr>
              <a:t>Bodenverdichtung</a:t>
            </a:r>
            <a:r>
              <a:rPr lang="en-US" dirty="0">
                <a:latin typeface="Trebuchet MS"/>
                <a:ea typeface="Roboto"/>
                <a:cs typeface="Arial"/>
              </a:rPr>
              <a:t> </a:t>
            </a:r>
            <a:r>
              <a:rPr lang="en-US" dirty="0" err="1">
                <a:latin typeface="Trebuchet MS"/>
                <a:ea typeface="Roboto"/>
                <a:cs typeface="Arial"/>
              </a:rPr>
              <a:t>mit</a:t>
            </a:r>
            <a:r>
              <a:rPr lang="en-US" dirty="0">
                <a:latin typeface="Trebuchet MS"/>
                <a:ea typeface="Roboto"/>
                <a:cs typeface="Arial"/>
              </a:rPr>
              <a:t> </a:t>
            </a:r>
            <a:r>
              <a:rPr lang="en-US" dirty="0" err="1">
                <a:latin typeface="Trebuchet MS"/>
                <a:ea typeface="Roboto"/>
                <a:cs typeface="Arial"/>
              </a:rPr>
              <a:t>undurchlässigen</a:t>
            </a:r>
            <a:r>
              <a:rPr lang="en-US" dirty="0">
                <a:latin typeface="Trebuchet MS"/>
                <a:ea typeface="Roboto"/>
                <a:cs typeface="Arial"/>
              </a:rPr>
              <a:t> </a:t>
            </a:r>
            <a:r>
              <a:rPr lang="en-US" dirty="0" err="1">
                <a:latin typeface="Trebuchet MS"/>
                <a:ea typeface="Roboto"/>
                <a:cs typeface="Arial"/>
              </a:rPr>
              <a:t>Oberflächen</a:t>
            </a:r>
            <a:r>
              <a:rPr lang="en-US" dirty="0">
                <a:latin typeface="Trebuchet MS"/>
                <a:ea typeface="Roboto"/>
                <a:cs typeface="Arial"/>
              </a:rPr>
              <a:t>, </a:t>
            </a:r>
            <a:r>
              <a:rPr lang="en-US" dirty="0" err="1">
                <a:latin typeface="Trebuchet MS"/>
                <a:ea typeface="Roboto"/>
                <a:cs typeface="Arial"/>
              </a:rPr>
              <a:t>veraltete</a:t>
            </a:r>
            <a:r>
              <a:rPr lang="en-US" dirty="0">
                <a:latin typeface="Trebuchet MS"/>
                <a:ea typeface="Roboto"/>
                <a:cs typeface="Arial"/>
              </a:rPr>
              <a:t> </a:t>
            </a:r>
            <a:r>
              <a:rPr lang="en-US" dirty="0" err="1">
                <a:latin typeface="Trebuchet MS"/>
                <a:ea typeface="Roboto"/>
                <a:cs typeface="Arial"/>
              </a:rPr>
              <a:t>Infrastruktur</a:t>
            </a:r>
            <a:r>
              <a:rPr lang="en-US" dirty="0">
                <a:latin typeface="Trebuchet MS"/>
                <a:ea typeface="Roboto"/>
                <a:cs typeface="Arial"/>
              </a:rPr>
              <a:t> und </a:t>
            </a:r>
            <a:r>
              <a:rPr lang="en-US" dirty="0" err="1">
                <a:latin typeface="Trebuchet MS"/>
                <a:ea typeface="Roboto"/>
                <a:cs typeface="Arial"/>
              </a:rPr>
              <a:t>Veränderungen</a:t>
            </a:r>
            <a:r>
              <a:rPr lang="en-US" dirty="0">
                <a:latin typeface="Trebuchet MS"/>
                <a:ea typeface="Roboto"/>
                <a:cs typeface="Arial"/>
              </a:rPr>
              <a:t> der </a:t>
            </a:r>
            <a:r>
              <a:rPr lang="en-US" dirty="0" err="1">
                <a:latin typeface="Trebuchet MS"/>
                <a:ea typeface="Roboto"/>
                <a:cs typeface="Arial"/>
              </a:rPr>
              <a:t>Schneeschmelzmuster</a:t>
            </a:r>
            <a:r>
              <a:rPr lang="en-US" dirty="0">
                <a:latin typeface="Trebuchet MS"/>
                <a:ea typeface="Roboto"/>
                <a:cs typeface="Arial"/>
              </a:rPr>
              <a:t> und </a:t>
            </a:r>
            <a:r>
              <a:rPr lang="en-US" dirty="0" err="1">
                <a:latin typeface="Trebuchet MS"/>
                <a:ea typeface="Roboto"/>
                <a:cs typeface="Arial"/>
              </a:rPr>
              <a:t>Flussregime</a:t>
            </a:r>
            <a:r>
              <a:rPr lang="en-US" dirty="0">
                <a:latin typeface="Trebuchet MS"/>
                <a:ea typeface="Roboto"/>
                <a:cs typeface="Arial"/>
              </a:rPr>
              <a:t> </a:t>
            </a:r>
            <a:r>
              <a:rPr lang="en-US" dirty="0" err="1">
                <a:latin typeface="Trebuchet MS"/>
                <a:ea typeface="Roboto"/>
                <a:cs typeface="Arial"/>
              </a:rPr>
              <a:t>erhöht</a:t>
            </a:r>
            <a:r>
              <a:rPr lang="en-US" dirty="0">
                <a:latin typeface="Trebuchet MS"/>
                <a:ea typeface="Roboto"/>
                <a:cs typeface="Arial"/>
              </a:rPr>
              <a:t>.</a:t>
            </a:r>
            <a:endParaRPr dirty="0"/>
          </a:p>
        </p:txBody>
      </p:sp>
      <p:sp>
        <p:nvSpPr>
          <p:cNvPr id="1358928358" name="TextovéPole 5"/>
          <p:cNvSpPr txBox="1"/>
          <p:nvPr/>
        </p:nvSpPr>
        <p:spPr bwMode="auto">
          <a:xfrm>
            <a:off x="0" y="4885880"/>
            <a:ext cx="2303836" cy="246221"/>
          </a:xfrm>
          <a:prstGeom prst="rect">
            <a:avLst/>
          </a:prstGeom>
          <a:noFill/>
        </p:spPr>
        <p:txBody>
          <a:bodyPr wrap="none" rtlCol="0">
            <a:spAutoFit/>
          </a:bodyPr>
          <a:lstStyle/>
          <a:p>
            <a:pPr>
              <a:defRPr/>
            </a:pPr>
            <a:r>
              <a:rPr lang="cs-CZ" sz="1000" u="sng">
                <a:solidFill>
                  <a:schemeClr val="tx2"/>
                </a:solidFill>
                <a:latin typeface="Trebuchet MS"/>
              </a:rPr>
              <a:t>Quelle: </a:t>
            </a:r>
            <a:r>
              <a:rPr lang="cs-CZ" sz="1000" u="sng">
                <a:solidFill>
                  <a:schemeClr val="tx2"/>
                </a:solidFill>
                <a:latin typeface="Trebuchet MS"/>
                <a:hlinkClick r:id="rId8"/>
              </a:rPr>
              <a:t>Europäische Kommission</a:t>
            </a:r>
            <a:r>
              <a:rPr lang="cs-CZ" sz="1000" u="sng">
                <a:solidFill>
                  <a:schemeClr val="tx2"/>
                </a:solidFill>
                <a:latin typeface="Trebuchet MS"/>
              </a:rPr>
              <a:t>, 2023</a:t>
            </a:r>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pic>
        <p:nvPicPr>
          <p:cNvPr id="4" name="Picture 3" descr="A plant growing through a crack in the ground&#10;&#10;AI-generated content may be incorrect.">
            <a:extLst>
              <a:ext uri="{FF2B5EF4-FFF2-40B4-BE49-F238E27FC236}">
                <a16:creationId xmlns:a16="http://schemas.microsoft.com/office/drawing/2014/main" id="{8B7D7DB3-8BE0-3895-BBA8-53E9E34FF29E}"/>
              </a:ext>
            </a:extLst>
          </p:cNvPr>
          <p:cNvPicPr>
            <a:picLocks noChangeAspect="1"/>
          </p:cNvPicPr>
          <p:nvPr/>
        </p:nvPicPr>
        <p:blipFill>
          <a:blip r:embed="rId3"/>
          <a:stretch>
            <a:fillRect/>
          </a:stretch>
        </p:blipFill>
        <p:spPr>
          <a:xfrm>
            <a:off x="5096918" y="0"/>
            <a:ext cx="4099989" cy="5143500"/>
          </a:xfrm>
          <a:prstGeom prst="rect">
            <a:avLst/>
          </a:prstGeom>
        </p:spPr>
      </p:pic>
      <p:sp>
        <p:nvSpPr>
          <p:cNvPr id="1452203971" name="Title 1"/>
          <p:cNvSpPr>
            <a:spLocks noGrp="1"/>
          </p:cNvSpPr>
          <p:nvPr>
            <p:ph type="title"/>
          </p:nvPr>
        </p:nvSpPr>
        <p:spPr bwMode="auto">
          <a:xfrm>
            <a:off x="1008062" y="460299"/>
            <a:ext cx="8135937" cy="514505"/>
          </a:xfrm>
          <a:prstGeom prst="rect">
            <a:avLst/>
          </a:prstGeom>
          <a:noFill/>
          <a:ln>
            <a:noFill/>
          </a:ln>
        </p:spPr>
        <p:txBody>
          <a:bodyPr spcFirstLastPara="1" wrap="square" lIns="91425" tIns="45700" rIns="91425" bIns="45700" anchor="ctr" anchorCtr="0">
            <a:normAutofit/>
          </a:bodyPr>
          <a:lstStyle/>
          <a:p>
            <a:pPr>
              <a:defRPr/>
            </a:pPr>
            <a:r>
              <a:rPr lang="cs-CZ" sz="2000">
                <a:latin typeface="Trebuchet MS"/>
                <a:ea typeface="Tahoma"/>
                <a:cs typeface="Tahoma"/>
              </a:rPr>
              <a:t>Massenbewegung</a:t>
            </a:r>
            <a:endParaRPr lang="en-US" sz="2000">
              <a:latin typeface="Trebuchet MS"/>
              <a:ea typeface="Tahoma"/>
              <a:cs typeface="Tahoma"/>
            </a:endParaRPr>
          </a:p>
        </p:txBody>
      </p:sp>
      <p:grpSp>
        <p:nvGrpSpPr>
          <p:cNvPr id="267309581" name="Skupina 8"/>
          <p:cNvGrpSpPr>
            <a:grpSpLocks noGrp="1" noUngrp="1" noRot="1" noMove="1" noResize="1"/>
          </p:cNvGrpSpPr>
          <p:nvPr/>
        </p:nvGrpSpPr>
        <p:grpSpPr bwMode="auto">
          <a:xfrm>
            <a:off x="2782895" y="2512321"/>
            <a:ext cx="2246400" cy="2246400"/>
            <a:chOff x="2782895" y="2512321"/>
            <a:chExt cx="2246400" cy="2246400"/>
          </a:xfrm>
        </p:grpSpPr>
        <p:pic>
          <p:nvPicPr>
            <p:cNvPr id="10" name="Obrázek 9" descr="Obsah obrázku snímek obrazovky, Obdélník, černá, design&#10;&#10;Obsah generovaný pomocí AI může být nesprávný."/>
            <p:cNvPicPr>
              <a:picLocks noGrp="1" noRot="1" noMove="1" noResize="1" noEditPoints="1" noAdjustHandles="1" noChangeArrowheads="1" noChangeShapeType="1" noCrop="1"/>
            </p:cNvPicPr>
            <p:nvPr/>
          </p:nvPicPr>
          <p:blipFill>
            <a:blip r:embed="rId4"/>
            <a:stretch/>
          </p:blipFill>
          <p:spPr bwMode="auto">
            <a:xfrm>
              <a:off x="2782895" y="2512321"/>
              <a:ext cx="2246400" cy="2246400"/>
            </a:xfrm>
            <a:prstGeom prst="rect">
              <a:avLst/>
            </a:prstGeom>
          </p:spPr>
        </p:pic>
        <p:pic>
          <p:nvPicPr>
            <p:cNvPr id="11" name="Obrázek 10" descr="Obsah obrázku snímek obrazovky, Obdélník, design, smartphone&#10;&#10;Obsah generovaný pomocí AI může být nesprávný."/>
            <p:cNvPicPr>
              <a:picLocks noGrp="1" noRot="1" noChangeAspect="1" noMove="1" noResize="1" noEditPoints="1" noAdjustHandles="1" noChangeArrowheads="1" noChangeShapeType="1" noCrop="1"/>
            </p:cNvPicPr>
            <p:nvPr/>
          </p:nvPicPr>
          <p:blipFill>
            <a:blip r:embed="rId5"/>
            <a:stretch/>
          </p:blipFill>
          <p:spPr bwMode="auto">
            <a:xfrm>
              <a:off x="4696725" y="2604654"/>
              <a:ext cx="240269" cy="216000"/>
            </a:xfrm>
            <a:prstGeom prst="rect">
              <a:avLst/>
            </a:prstGeom>
          </p:spPr>
        </p:pic>
      </p:grpSp>
      <p:grpSp>
        <p:nvGrpSpPr>
          <p:cNvPr id="228367118" name="Skupina 11"/>
          <p:cNvGrpSpPr>
            <a:grpSpLocks noGrp="1" noUngrp="1" noRot="1" noMove="1" noResize="1"/>
          </p:cNvGrpSpPr>
          <p:nvPr/>
        </p:nvGrpSpPr>
        <p:grpSpPr bwMode="auto">
          <a:xfrm>
            <a:off x="393659" y="2512321"/>
            <a:ext cx="2246400" cy="2246400"/>
            <a:chOff x="393659" y="2512321"/>
            <a:chExt cx="2246400" cy="2246400"/>
          </a:xfrm>
        </p:grpSpPr>
        <p:pic>
          <p:nvPicPr>
            <p:cNvPr id="13" name="Obrázek 12" descr="Obsah obrázku snímek obrazovky, Obdélník, černá, design&#10;&#10;Obsah generovaný pomocí AI může být nesprávný."/>
            <p:cNvPicPr>
              <a:picLocks noGrp="1" noRot="1" noMove="1" noResize="1" noEditPoints="1" noAdjustHandles="1" noChangeArrowheads="1" noChangeShapeType="1" noCrop="1"/>
            </p:cNvPicPr>
            <p:nvPr/>
          </p:nvPicPr>
          <p:blipFill>
            <a:blip r:embed="rId4"/>
            <a:stretch/>
          </p:blipFill>
          <p:spPr bwMode="auto">
            <a:xfrm>
              <a:off x="393659" y="2512321"/>
              <a:ext cx="2246400" cy="2246400"/>
            </a:xfrm>
            <a:prstGeom prst="rect">
              <a:avLst/>
            </a:prstGeom>
          </p:spPr>
        </p:pic>
        <p:pic>
          <p:nvPicPr>
            <p:cNvPr id="14" name="Obrázek 13" descr="Obsah obrázku symbol, kreativita&#10;&#10;Obsah generovaný pomocí AI může být nesprávný."/>
            <p:cNvPicPr>
              <a:picLocks noGrp="1" noRot="1" noChangeAspect="1" noMove="1" noResize="1" noEditPoints="1" noAdjustHandles="1" noChangeArrowheads="1" noChangeShapeType="1" noCrop="1"/>
            </p:cNvPicPr>
            <p:nvPr/>
          </p:nvPicPr>
          <p:blipFill>
            <a:blip r:embed="rId6"/>
            <a:stretch/>
          </p:blipFill>
          <p:spPr bwMode="auto">
            <a:xfrm>
              <a:off x="2322606" y="2604654"/>
              <a:ext cx="211636" cy="216000"/>
            </a:xfrm>
            <a:prstGeom prst="rect">
              <a:avLst/>
            </a:prstGeom>
          </p:spPr>
        </p:pic>
      </p:grpSp>
      <p:sp>
        <p:nvSpPr>
          <p:cNvPr id="260678649" name="TextovéPole 14"/>
          <p:cNvSpPr txBox="1"/>
          <p:nvPr/>
        </p:nvSpPr>
        <p:spPr bwMode="auto">
          <a:xfrm>
            <a:off x="442601" y="2711973"/>
            <a:ext cx="1911350" cy="292387"/>
          </a:xfrm>
          <a:prstGeom prst="rect">
            <a:avLst/>
          </a:prstGeom>
        </p:spPr>
        <p:txBody>
          <a:bodyPr wrap="square" anchor="b">
            <a:spAutoFit/>
          </a:bodyPr>
          <a:lstStyle>
            <a:defPPr marR="0" lvl="0" algn="l" rtl="0">
              <a:lnSpc>
                <a:spcPct val="100000"/>
              </a:lnSpc>
              <a:spcBef>
                <a:spcPts val="0"/>
              </a:spcBef>
              <a:spcAft>
                <a:spcPts val="0"/>
              </a:spcAft>
            </a:defPPr>
            <a:lvl1pPr>
              <a:defRPr>
                <a:latin typeface="Trebuchet MS"/>
                <a:ea typeface="Roboto"/>
                <a:cs typeface="Arial"/>
              </a:defRPr>
            </a:lvl1pPr>
          </a:lstStyle>
          <a:p>
            <a:pPr>
              <a:defRPr/>
            </a:pPr>
            <a:r>
              <a:rPr lang="cs-CZ" sz="1300" dirty="0"/>
              <a:t>Was macht es noch schlimmer?</a:t>
            </a:r>
            <a:endParaRPr dirty="0"/>
          </a:p>
        </p:txBody>
      </p:sp>
      <p:sp>
        <p:nvSpPr>
          <p:cNvPr id="2082215164" name="TextovéPole 15"/>
          <p:cNvSpPr txBox="1"/>
          <p:nvPr/>
        </p:nvSpPr>
        <p:spPr bwMode="auto">
          <a:xfrm>
            <a:off x="2859064" y="2493446"/>
            <a:ext cx="1778736" cy="307777"/>
          </a:xfrm>
          <a:prstGeom prst="rect">
            <a:avLst/>
          </a:prstGeom>
        </p:spPr>
        <p:txBody>
          <a:bodyPr wrap="square">
            <a:spAutoFit/>
          </a:bodyPr>
          <a:lstStyle>
            <a:defPPr marR="0" lvl="0" algn="l" rtl="0">
              <a:lnSpc>
                <a:spcPct val="100000"/>
              </a:lnSpc>
              <a:spcBef>
                <a:spcPts val="0"/>
              </a:spcBef>
              <a:spcAft>
                <a:spcPts val="0"/>
              </a:spcAft>
              <a:defRPr/>
            </a:defPPr>
            <a:lvl1pPr>
              <a:defRPr>
                <a:latin typeface="Trebuchet MS"/>
                <a:ea typeface="Roboto"/>
                <a:cs typeface="Arial"/>
              </a:defRPr>
            </a:lvl1pPr>
          </a:lstStyle>
          <a:p>
            <a:pPr>
              <a:defRPr/>
            </a:pPr>
            <a:r>
              <a:rPr lang="cs-CZ" dirty="0"/>
              <a:t>Was können wir tun?</a:t>
            </a:r>
            <a:endParaRPr dirty="0"/>
          </a:p>
        </p:txBody>
      </p:sp>
      <p:sp>
        <p:nvSpPr>
          <p:cNvPr id="16827811" name="TextovéPole 16"/>
          <p:cNvSpPr txBox="1"/>
          <p:nvPr/>
        </p:nvSpPr>
        <p:spPr bwMode="auto">
          <a:xfrm>
            <a:off x="386719" y="3075940"/>
            <a:ext cx="2246399" cy="969496"/>
          </a:xfrm>
          <a:prstGeom prst="rect">
            <a:avLst/>
          </a:prstGeom>
        </p:spPr>
        <p:txBody>
          <a:bodyPr wrap="square" anchor="t">
            <a:spAutoFit/>
          </a:bodyPr>
          <a:lstStyle>
            <a:defPPr marR="0" lvl="0" algn="l" rtl="0">
              <a:lnSpc>
                <a:spcPct val="100000"/>
              </a:lnSpc>
              <a:spcBef>
                <a:spcPts val="0"/>
              </a:spcBef>
              <a:spcAft>
                <a:spcPts val="0"/>
              </a:spcAft>
            </a:defPPr>
            <a:lvl1pPr>
              <a:defRPr>
                <a:latin typeface="Trebuchet MS"/>
                <a:ea typeface="Roboto"/>
                <a:cs typeface="Arial"/>
              </a:defRPr>
            </a:lvl1pPr>
          </a:lstStyle>
          <a:p>
            <a:pPr marL="177800" indent="-177800">
              <a:spcAft>
                <a:spcPts val="600"/>
              </a:spcAft>
              <a:buFont typeface="Courier New"/>
              <a:buChar char="o"/>
              <a:defRPr/>
            </a:pPr>
            <a:r>
              <a:rPr lang="en-US" sz="1300"/>
              <a:t>Schlechte Entwässerung und Erosion</a:t>
            </a:r>
            <a:endParaRPr lang="cs-CZ" sz="1300"/>
          </a:p>
          <a:p>
            <a:pPr marL="177800" indent="-177800">
              <a:spcAft>
                <a:spcPts val="600"/>
              </a:spcAft>
              <a:buFont typeface="Courier New"/>
              <a:buChar char="o"/>
              <a:defRPr/>
            </a:pPr>
            <a:r>
              <a:rPr lang="en-US" sz="1300"/>
              <a:t>Bauarbeiten auf instabilem </a:t>
            </a:r>
            <a:r>
              <a:rPr lang="cs-CZ" sz="1300"/>
              <a:t>Boden  </a:t>
            </a:r>
            <a:endParaRPr/>
          </a:p>
        </p:txBody>
      </p:sp>
      <p:sp>
        <p:nvSpPr>
          <p:cNvPr id="95056892" name="TextovéPole 18"/>
          <p:cNvSpPr txBox="1"/>
          <p:nvPr/>
        </p:nvSpPr>
        <p:spPr bwMode="auto">
          <a:xfrm>
            <a:off x="2775954" y="3075940"/>
            <a:ext cx="2246400" cy="1323439"/>
          </a:xfrm>
          <a:prstGeom prst="rect">
            <a:avLst/>
          </a:prstGeom>
        </p:spPr>
        <p:txBody>
          <a:bodyPr wrap="square" anchor="t">
            <a:spAutoFit/>
          </a:bodyPr>
          <a:lstStyle>
            <a:defPPr marR="0" lvl="0" algn="l" rtl="0">
              <a:lnSpc>
                <a:spcPct val="100000"/>
              </a:lnSpc>
              <a:spcBef>
                <a:spcPts val="0"/>
              </a:spcBef>
              <a:spcAft>
                <a:spcPts val="0"/>
              </a:spcAft>
            </a:defPPr>
            <a:lvl1pPr>
              <a:defRPr>
                <a:latin typeface="Trebuchet MS"/>
                <a:ea typeface="Roboto"/>
                <a:cs typeface="Arial"/>
              </a:defRPr>
            </a:lvl1pPr>
          </a:lstStyle>
          <a:p>
            <a:pPr marL="177800" indent="-177800">
              <a:spcAft>
                <a:spcPts val="600"/>
              </a:spcAft>
              <a:buFont typeface="Courier New"/>
              <a:buChar char="o"/>
              <a:defRPr/>
            </a:pPr>
            <a:r>
              <a:rPr lang="cs-CZ" sz="1300"/>
              <a:t>Entwässerungssysteme</a:t>
            </a:r>
          </a:p>
          <a:p>
            <a:pPr marL="177800" indent="-177800">
              <a:spcAft>
                <a:spcPts val="600"/>
              </a:spcAft>
              <a:buFont typeface="Courier New"/>
              <a:buChar char="o"/>
              <a:defRPr/>
            </a:pPr>
            <a:r>
              <a:rPr lang="cs-CZ" sz="1300"/>
              <a:t>Hangsicherung </a:t>
            </a:r>
            <a:endParaRPr/>
          </a:p>
          <a:p>
            <a:pPr marL="177800" indent="-177800">
              <a:spcAft>
                <a:spcPts val="600"/>
              </a:spcAft>
              <a:buFont typeface="Courier New"/>
              <a:buChar char="o"/>
              <a:defRPr/>
            </a:pPr>
            <a:r>
              <a:rPr lang="cs-CZ" sz="1300"/>
              <a:t>Bodenverfestigung </a:t>
            </a:r>
            <a:endParaRPr/>
          </a:p>
          <a:p>
            <a:pPr marL="177800" indent="-177800">
              <a:spcAft>
                <a:spcPts val="600"/>
              </a:spcAft>
              <a:buFont typeface="Courier New"/>
              <a:buChar char="o"/>
              <a:defRPr/>
            </a:pPr>
            <a:r>
              <a:rPr lang="cs-CZ" sz="1300"/>
              <a:t>Vermeidung riskanter Standorte für Neubauten</a:t>
            </a:r>
            <a:endParaRPr/>
          </a:p>
        </p:txBody>
      </p:sp>
      <p:sp>
        <p:nvSpPr>
          <p:cNvPr id="525521531" name="Rectangle 2"/>
          <p:cNvSpPr/>
          <p:nvPr/>
        </p:nvSpPr>
        <p:spPr bwMode="auto">
          <a:xfrm>
            <a:off x="296865" y="993049"/>
            <a:ext cx="4814886" cy="1169551"/>
          </a:xfrm>
          <a:prstGeom prst="rect">
            <a:avLst/>
          </a:prstGeom>
        </p:spPr>
        <p:txBody>
          <a:bodyPr wrap="square">
            <a:spAutoFit/>
          </a:bodyPr>
          <a:lstStyle/>
          <a:p>
            <a:pPr algn="just">
              <a:defRPr/>
            </a:pPr>
            <a:r>
              <a:rPr lang="en-US">
                <a:latin typeface="Trebuchet MS"/>
                <a:ea typeface="Roboto"/>
                <a:cs typeface="Arial"/>
              </a:rPr>
              <a:t>Erdrutsche und Bodenbewegungen werden meist durch Wassersättigung nach starken oder anhaltenden Regenfällen ausgelöst. In Gebieten mit steilem Gelände führen Bautätigkeiten, Entwaldung oder schlechte Entwässerung zu einer weiteren Destabilisierung der Hänge und erhöhen das Risiko.</a:t>
            </a:r>
            <a:endParaRPr/>
          </a:p>
        </p:txBody>
      </p:sp>
      <p:pic>
        <p:nvPicPr>
          <p:cNvPr id="436912436" name="Obrázek 22" descr="Obsah obrázku symbol, kruh, logo, Grafika&#10;&#10;Obsah generovaný pomocí AI může být nesprávný."/>
          <p:cNvPicPr>
            <a:picLocks noChangeAspect="1"/>
          </p:cNvPicPr>
          <p:nvPr/>
        </p:nvPicPr>
        <p:blipFill>
          <a:blip r:embed="rId7"/>
          <a:stretch/>
        </p:blipFill>
        <p:spPr bwMode="auto">
          <a:xfrm>
            <a:off x="395288" y="472625"/>
            <a:ext cx="516707" cy="514800"/>
          </a:xfrm>
          <a:prstGeom prst="rect">
            <a:avLst/>
          </a:prstGeom>
        </p:spPr>
      </p:pic>
      <p:sp>
        <p:nvSpPr>
          <p:cNvPr id="727246800" name="TextBox 1"/>
          <p:cNvSpPr txBox="1"/>
          <p:nvPr/>
        </p:nvSpPr>
        <p:spPr bwMode="auto">
          <a:xfrm>
            <a:off x="-55482" y="0"/>
            <a:ext cx="9254964" cy="246221"/>
          </a:xfrm>
          <a:prstGeom prst="rect">
            <a:avLst/>
          </a:prstGeom>
          <a:solidFill>
            <a:schemeClr val="bg2">
              <a:lumMod val="10000"/>
              <a:lumOff val="90000"/>
            </a:schemeClr>
          </a:solidFill>
        </p:spPr>
        <p:txBody>
          <a:bodyPr wrap="square">
            <a:spAutoFit/>
          </a:bodyPr>
          <a:lstStyle/>
          <a:p>
            <a:pPr algn="r">
              <a:defRPr/>
            </a:pPr>
            <a:r>
              <a:rPr lang="en-GB" sz="1000" i="1">
                <a:solidFill>
                  <a:schemeClr val="bg1">
                    <a:lumMod val="65000"/>
                  </a:schemeClr>
                </a:solidFill>
                <a:latin typeface="Trebuchet MS"/>
              </a:rPr>
              <a:t>Erkennen von Klimarisiken, die für die bebaute Umwelt relevant sind</a:t>
            </a:r>
            <a:endParaRPr/>
          </a:p>
        </p:txBody>
      </p:sp>
      <p:sp>
        <p:nvSpPr>
          <p:cNvPr id="42890386" name="TextovéPole 5"/>
          <p:cNvSpPr txBox="1"/>
          <p:nvPr/>
        </p:nvSpPr>
        <p:spPr bwMode="auto">
          <a:xfrm>
            <a:off x="0" y="4885880"/>
            <a:ext cx="2303836" cy="246221"/>
          </a:xfrm>
          <a:prstGeom prst="rect">
            <a:avLst/>
          </a:prstGeom>
          <a:noFill/>
        </p:spPr>
        <p:txBody>
          <a:bodyPr wrap="none" rtlCol="0">
            <a:spAutoFit/>
          </a:bodyPr>
          <a:lstStyle/>
          <a:p>
            <a:pPr>
              <a:defRPr/>
            </a:pPr>
            <a:r>
              <a:rPr lang="cs-CZ" sz="1000" u="sng">
                <a:solidFill>
                  <a:schemeClr val="tx2"/>
                </a:solidFill>
                <a:latin typeface="Trebuchet MS"/>
              </a:rPr>
              <a:t>Quelle: </a:t>
            </a:r>
            <a:r>
              <a:rPr lang="cs-CZ" sz="1000" u="sng">
                <a:solidFill>
                  <a:schemeClr val="tx2"/>
                </a:solidFill>
                <a:latin typeface="Trebuchet MS"/>
                <a:hlinkClick r:id="rId8"/>
              </a:rPr>
              <a:t>Europäische Kommission</a:t>
            </a:r>
            <a:r>
              <a:rPr lang="cs-CZ" sz="1000" u="sng">
                <a:solidFill>
                  <a:schemeClr val="tx2"/>
                </a:solidFill>
                <a:latin typeface="Trebuchet MS"/>
              </a:rPr>
              <a:t>, 2023</a:t>
            </a:r>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pic>
        <p:nvPicPr>
          <p:cNvPr id="5" name="Picture 4" descr="A close up of a cracked ground&#10;&#10;AI-generated content may be incorrect.">
            <a:extLst>
              <a:ext uri="{FF2B5EF4-FFF2-40B4-BE49-F238E27FC236}">
                <a16:creationId xmlns:a16="http://schemas.microsoft.com/office/drawing/2014/main" id="{22F05477-39CA-AD3E-B02E-15B2DDF67FDC}"/>
              </a:ext>
            </a:extLst>
          </p:cNvPr>
          <p:cNvPicPr>
            <a:picLocks noChangeAspect="1"/>
          </p:cNvPicPr>
          <p:nvPr/>
        </p:nvPicPr>
        <p:blipFill>
          <a:blip r:embed="rId3"/>
          <a:stretch>
            <a:fillRect/>
          </a:stretch>
        </p:blipFill>
        <p:spPr>
          <a:xfrm>
            <a:off x="5059342" y="11399"/>
            <a:ext cx="4114119" cy="5143500"/>
          </a:xfrm>
          <a:prstGeom prst="rect">
            <a:avLst/>
          </a:prstGeom>
        </p:spPr>
      </p:pic>
      <p:sp>
        <p:nvSpPr>
          <p:cNvPr id="1029570661" name="Title 1"/>
          <p:cNvSpPr>
            <a:spLocks noGrp="1"/>
          </p:cNvSpPr>
          <p:nvPr>
            <p:ph type="title"/>
          </p:nvPr>
        </p:nvSpPr>
        <p:spPr bwMode="auto">
          <a:xfrm>
            <a:off x="1008062" y="460299"/>
            <a:ext cx="8135937" cy="514505"/>
          </a:xfrm>
          <a:prstGeom prst="rect">
            <a:avLst/>
          </a:prstGeom>
          <a:noFill/>
          <a:ln>
            <a:noFill/>
          </a:ln>
        </p:spPr>
        <p:txBody>
          <a:bodyPr spcFirstLastPara="1" wrap="square" lIns="91425" tIns="45700" rIns="91425" bIns="45700" anchor="ctr" anchorCtr="0">
            <a:normAutofit/>
          </a:bodyPr>
          <a:lstStyle/>
          <a:p>
            <a:pPr>
              <a:defRPr/>
            </a:pPr>
            <a:r>
              <a:rPr lang="cs-CZ" sz="2000">
                <a:latin typeface="Trebuchet MS"/>
                <a:ea typeface="Tahoma"/>
                <a:cs typeface="Tahoma"/>
              </a:rPr>
              <a:t>Dürren</a:t>
            </a:r>
            <a:endParaRPr lang="en-US" sz="2000">
              <a:latin typeface="Trebuchet MS"/>
              <a:ea typeface="Tahoma"/>
              <a:cs typeface="Tahoma"/>
            </a:endParaRPr>
          </a:p>
        </p:txBody>
      </p:sp>
      <p:grpSp>
        <p:nvGrpSpPr>
          <p:cNvPr id="1105382543" name="Skupina 8"/>
          <p:cNvGrpSpPr>
            <a:grpSpLocks noGrp="1" noUngrp="1" noRot="1" noMove="1" noResize="1"/>
          </p:cNvGrpSpPr>
          <p:nvPr/>
        </p:nvGrpSpPr>
        <p:grpSpPr bwMode="auto">
          <a:xfrm>
            <a:off x="2782895" y="2512321"/>
            <a:ext cx="2246400" cy="2246400"/>
            <a:chOff x="2782895" y="2512321"/>
            <a:chExt cx="2246400" cy="2246400"/>
          </a:xfrm>
        </p:grpSpPr>
        <p:pic>
          <p:nvPicPr>
            <p:cNvPr id="10" name="Obrázek 9" descr="Obsah obrázku snímek obrazovky, Obdélník, černá, design&#10;&#10;Obsah generovaný pomocí AI může být nesprávný."/>
            <p:cNvPicPr>
              <a:picLocks noGrp="1" noRot="1" noMove="1" noResize="1" noEditPoints="1" noAdjustHandles="1" noChangeArrowheads="1" noChangeShapeType="1" noCrop="1"/>
            </p:cNvPicPr>
            <p:nvPr/>
          </p:nvPicPr>
          <p:blipFill>
            <a:blip r:embed="rId4"/>
            <a:stretch/>
          </p:blipFill>
          <p:spPr bwMode="auto">
            <a:xfrm>
              <a:off x="2782895" y="2512321"/>
              <a:ext cx="2246400" cy="2246400"/>
            </a:xfrm>
            <a:prstGeom prst="rect">
              <a:avLst/>
            </a:prstGeom>
          </p:spPr>
        </p:pic>
        <p:pic>
          <p:nvPicPr>
            <p:cNvPr id="11" name="Obrázek 10" descr="Obsah obrázku snímek obrazovky, Obdélník, design, smartphone&#10;&#10;Obsah generovaný pomocí AI může být nesprávný."/>
            <p:cNvPicPr>
              <a:picLocks noGrp="1" noRot="1" noChangeAspect="1" noMove="1" noResize="1" noEditPoints="1" noAdjustHandles="1" noChangeArrowheads="1" noChangeShapeType="1" noCrop="1"/>
            </p:cNvPicPr>
            <p:nvPr/>
          </p:nvPicPr>
          <p:blipFill>
            <a:blip r:embed="rId5"/>
            <a:stretch/>
          </p:blipFill>
          <p:spPr bwMode="auto">
            <a:xfrm>
              <a:off x="4696725" y="2604654"/>
              <a:ext cx="240269" cy="216000"/>
            </a:xfrm>
            <a:prstGeom prst="rect">
              <a:avLst/>
            </a:prstGeom>
          </p:spPr>
        </p:pic>
      </p:grpSp>
      <p:grpSp>
        <p:nvGrpSpPr>
          <p:cNvPr id="968904020" name="Skupina 11"/>
          <p:cNvGrpSpPr>
            <a:grpSpLocks noGrp="1" noUngrp="1" noRot="1" noMove="1" noResize="1"/>
          </p:cNvGrpSpPr>
          <p:nvPr/>
        </p:nvGrpSpPr>
        <p:grpSpPr bwMode="auto">
          <a:xfrm>
            <a:off x="393659" y="2512321"/>
            <a:ext cx="2246400" cy="2246400"/>
            <a:chOff x="393659" y="2512321"/>
            <a:chExt cx="2246400" cy="2246400"/>
          </a:xfrm>
        </p:grpSpPr>
        <p:pic>
          <p:nvPicPr>
            <p:cNvPr id="13" name="Obrázek 12" descr="Obsah obrázku snímek obrazovky, Obdélník, černá, design&#10;&#10;Obsah generovaný pomocí AI může být nesprávný."/>
            <p:cNvPicPr>
              <a:picLocks noGrp="1" noRot="1" noMove="1" noResize="1" noEditPoints="1" noAdjustHandles="1" noChangeArrowheads="1" noChangeShapeType="1" noCrop="1"/>
            </p:cNvPicPr>
            <p:nvPr/>
          </p:nvPicPr>
          <p:blipFill>
            <a:blip r:embed="rId4"/>
            <a:stretch/>
          </p:blipFill>
          <p:spPr bwMode="auto">
            <a:xfrm>
              <a:off x="393659" y="2512321"/>
              <a:ext cx="2246400" cy="2246400"/>
            </a:xfrm>
            <a:prstGeom prst="rect">
              <a:avLst/>
            </a:prstGeom>
          </p:spPr>
        </p:pic>
        <p:pic>
          <p:nvPicPr>
            <p:cNvPr id="14" name="Obrázek 13" descr="Obsah obrázku symbol, kreativita&#10;&#10;Obsah generovaný pomocí AI může být nesprávný."/>
            <p:cNvPicPr>
              <a:picLocks noGrp="1" noRot="1" noChangeAspect="1" noMove="1" noResize="1" noEditPoints="1" noAdjustHandles="1" noChangeArrowheads="1" noChangeShapeType="1" noCrop="1"/>
            </p:cNvPicPr>
            <p:nvPr/>
          </p:nvPicPr>
          <p:blipFill>
            <a:blip r:embed="rId6"/>
            <a:stretch/>
          </p:blipFill>
          <p:spPr bwMode="auto">
            <a:xfrm>
              <a:off x="2322606" y="2604654"/>
              <a:ext cx="211636" cy="216000"/>
            </a:xfrm>
            <a:prstGeom prst="rect">
              <a:avLst/>
            </a:prstGeom>
          </p:spPr>
        </p:pic>
      </p:grpSp>
      <p:sp>
        <p:nvSpPr>
          <p:cNvPr id="842019348" name="TextovéPole 14"/>
          <p:cNvSpPr txBox="1"/>
          <p:nvPr/>
        </p:nvSpPr>
        <p:spPr bwMode="auto">
          <a:xfrm>
            <a:off x="442601" y="2711974"/>
            <a:ext cx="1911350" cy="292387"/>
          </a:xfrm>
          <a:prstGeom prst="rect">
            <a:avLst/>
          </a:prstGeom>
        </p:spPr>
        <p:txBody>
          <a:bodyPr wrap="square" anchor="b">
            <a:spAutoFit/>
          </a:bodyPr>
          <a:lstStyle>
            <a:defPPr marR="0" lvl="0" algn="l" rtl="0">
              <a:lnSpc>
                <a:spcPct val="100000"/>
              </a:lnSpc>
              <a:spcBef>
                <a:spcPts val="0"/>
              </a:spcBef>
              <a:spcAft>
                <a:spcPts val="0"/>
              </a:spcAft>
            </a:defPPr>
            <a:lvl1pPr>
              <a:defRPr>
                <a:latin typeface="Trebuchet MS"/>
                <a:ea typeface="Roboto"/>
                <a:cs typeface="Arial"/>
              </a:defRPr>
            </a:lvl1pPr>
          </a:lstStyle>
          <a:p>
            <a:pPr>
              <a:defRPr/>
            </a:pPr>
            <a:r>
              <a:rPr lang="cs-CZ" sz="1300" dirty="0"/>
              <a:t>Was verschlimmert die Situation?</a:t>
            </a:r>
            <a:endParaRPr dirty="0"/>
          </a:p>
        </p:txBody>
      </p:sp>
      <p:sp>
        <p:nvSpPr>
          <p:cNvPr id="1515347001" name="TextovéPole 15"/>
          <p:cNvSpPr txBox="1"/>
          <p:nvPr/>
        </p:nvSpPr>
        <p:spPr bwMode="auto">
          <a:xfrm>
            <a:off x="2859064" y="2499623"/>
            <a:ext cx="1778736" cy="307777"/>
          </a:xfrm>
          <a:prstGeom prst="rect">
            <a:avLst/>
          </a:prstGeom>
        </p:spPr>
        <p:txBody>
          <a:bodyPr wrap="square">
            <a:spAutoFit/>
          </a:bodyPr>
          <a:lstStyle>
            <a:defPPr marR="0" lvl="0" algn="l" rtl="0">
              <a:lnSpc>
                <a:spcPct val="100000"/>
              </a:lnSpc>
              <a:spcBef>
                <a:spcPts val="0"/>
              </a:spcBef>
              <a:spcAft>
                <a:spcPts val="0"/>
              </a:spcAft>
              <a:defRPr/>
            </a:defPPr>
            <a:lvl1pPr>
              <a:defRPr>
                <a:latin typeface="Trebuchet MS"/>
                <a:ea typeface="Roboto"/>
                <a:cs typeface="Arial"/>
              </a:defRPr>
            </a:lvl1pPr>
          </a:lstStyle>
          <a:p>
            <a:pPr>
              <a:defRPr/>
            </a:pPr>
            <a:r>
              <a:rPr lang="cs-CZ" dirty="0"/>
              <a:t>Was können wir tun?</a:t>
            </a:r>
            <a:endParaRPr dirty="0"/>
          </a:p>
        </p:txBody>
      </p:sp>
      <p:sp>
        <p:nvSpPr>
          <p:cNvPr id="1678071472" name="TextovéPole 16"/>
          <p:cNvSpPr txBox="1"/>
          <p:nvPr/>
        </p:nvSpPr>
        <p:spPr bwMode="auto">
          <a:xfrm>
            <a:off x="386719" y="3075940"/>
            <a:ext cx="2246399" cy="1246495"/>
          </a:xfrm>
          <a:prstGeom prst="rect">
            <a:avLst/>
          </a:prstGeom>
        </p:spPr>
        <p:txBody>
          <a:bodyPr wrap="square" anchor="t">
            <a:spAutoFit/>
          </a:bodyPr>
          <a:lstStyle>
            <a:defPPr marR="0" lvl="0" algn="l" rtl="0">
              <a:lnSpc>
                <a:spcPct val="100000"/>
              </a:lnSpc>
              <a:spcBef>
                <a:spcPts val="0"/>
              </a:spcBef>
              <a:spcAft>
                <a:spcPts val="0"/>
              </a:spcAft>
            </a:defPPr>
            <a:lvl1pPr>
              <a:defRPr>
                <a:latin typeface="Trebuchet MS"/>
                <a:ea typeface="Roboto"/>
                <a:cs typeface="Arial"/>
              </a:defRPr>
            </a:lvl1pPr>
          </a:lstStyle>
          <a:p>
            <a:pPr marL="177800" indent="-177800">
              <a:spcAft>
                <a:spcPts val="600"/>
              </a:spcAft>
              <a:buFont typeface="Courier New"/>
              <a:buChar char="o"/>
              <a:defRPr/>
            </a:pPr>
            <a:r>
              <a:rPr lang="en-US" sz="1300"/>
              <a:t>Längere Zeiträume ohne Niederschläge</a:t>
            </a:r>
            <a:endParaRPr lang="cs-CZ" sz="1300"/>
          </a:p>
          <a:p>
            <a:pPr marL="177800" indent="-177800">
              <a:spcAft>
                <a:spcPts val="600"/>
              </a:spcAft>
              <a:buFont typeface="Courier New"/>
              <a:buChar char="o"/>
              <a:defRPr/>
            </a:pPr>
            <a:r>
              <a:rPr lang="en-US" sz="1300"/>
              <a:t>Hohe Verdunstungsraten</a:t>
            </a:r>
            <a:endParaRPr lang="cs-CZ" sz="1300"/>
          </a:p>
          <a:p>
            <a:pPr marL="177800" indent="-177800">
              <a:spcAft>
                <a:spcPts val="600"/>
              </a:spcAft>
              <a:buFont typeface="Courier New"/>
              <a:buChar char="o"/>
              <a:defRPr/>
            </a:pPr>
            <a:r>
              <a:rPr lang="en-US" sz="1300"/>
              <a:t>Bodenschrumpfung, die </a:t>
            </a:r>
            <a:r>
              <a:rPr lang="cs-CZ" sz="1300"/>
              <a:t>Fundamente</a:t>
            </a:r>
            <a:r>
              <a:rPr lang="en-US" sz="1300"/>
              <a:t> beeinträchtigt  </a:t>
            </a:r>
            <a:endParaRPr/>
          </a:p>
        </p:txBody>
      </p:sp>
      <p:sp>
        <p:nvSpPr>
          <p:cNvPr id="1724779206" name="TextovéPole 18"/>
          <p:cNvSpPr txBox="1"/>
          <p:nvPr/>
        </p:nvSpPr>
        <p:spPr bwMode="auto">
          <a:xfrm>
            <a:off x="2775954" y="3075940"/>
            <a:ext cx="2246400" cy="1446550"/>
          </a:xfrm>
          <a:prstGeom prst="rect">
            <a:avLst/>
          </a:prstGeom>
        </p:spPr>
        <p:txBody>
          <a:bodyPr wrap="square" anchor="t">
            <a:spAutoFit/>
          </a:bodyPr>
          <a:lstStyle>
            <a:defPPr marR="0" lvl="0" algn="l" rtl="0">
              <a:lnSpc>
                <a:spcPct val="100000"/>
              </a:lnSpc>
              <a:spcBef>
                <a:spcPts val="0"/>
              </a:spcBef>
              <a:spcAft>
                <a:spcPts val="0"/>
              </a:spcAft>
            </a:defPPr>
            <a:lvl1pPr>
              <a:defRPr>
                <a:latin typeface="Trebuchet MS"/>
                <a:ea typeface="Roboto"/>
                <a:cs typeface="Arial"/>
              </a:defRPr>
            </a:lvl1pPr>
          </a:lstStyle>
          <a:p>
            <a:pPr marL="177800" indent="-177800">
              <a:spcAft>
                <a:spcPts val="600"/>
              </a:spcAft>
              <a:buFont typeface="Courier New"/>
              <a:buChar char="o"/>
              <a:defRPr/>
            </a:pPr>
            <a:r>
              <a:rPr lang="en-US" sz="1300"/>
              <a:t>Regenwasser sammeln und speichern</a:t>
            </a:r>
            <a:endParaRPr lang="cs-CZ" sz="1300"/>
          </a:p>
          <a:p>
            <a:pPr marL="177800" indent="-177800">
              <a:spcAft>
                <a:spcPts val="600"/>
              </a:spcAft>
              <a:buFont typeface="Courier New"/>
              <a:buChar char="o"/>
              <a:defRPr/>
            </a:pPr>
            <a:r>
              <a:rPr lang="en-US" sz="1300"/>
              <a:t>Trockenheitsresistente Pflanzen und begrünte Dächer</a:t>
            </a:r>
            <a:endParaRPr lang="cs-CZ" sz="1300"/>
          </a:p>
          <a:p>
            <a:pPr marL="177800" indent="-177800">
              <a:spcAft>
                <a:spcPts val="600"/>
              </a:spcAft>
              <a:buFont typeface="Courier New"/>
              <a:buChar char="o"/>
              <a:defRPr/>
            </a:pPr>
            <a:r>
              <a:rPr lang="en-US" sz="1300"/>
              <a:t>Effiziente Wassernutzung in Gebäuden</a:t>
            </a:r>
            <a:endParaRPr lang="cs-CZ" sz="1300"/>
          </a:p>
        </p:txBody>
      </p:sp>
      <p:sp>
        <p:nvSpPr>
          <p:cNvPr id="222395670" name="Rectangle 2"/>
          <p:cNvSpPr/>
          <p:nvPr/>
        </p:nvSpPr>
        <p:spPr bwMode="auto">
          <a:xfrm>
            <a:off x="296865" y="894197"/>
            <a:ext cx="4814886" cy="1384995"/>
          </a:xfrm>
          <a:prstGeom prst="rect">
            <a:avLst/>
          </a:prstGeom>
        </p:spPr>
        <p:txBody>
          <a:bodyPr wrap="square">
            <a:spAutoFit/>
          </a:bodyPr>
          <a:lstStyle/>
          <a:p>
            <a:pPr algn="just">
              <a:defRPr/>
            </a:pPr>
            <a:r>
              <a:rPr lang="en-US" dirty="0" err="1">
                <a:latin typeface="Trebuchet MS"/>
              </a:rPr>
              <a:t>Dürren</a:t>
            </a:r>
            <a:r>
              <a:rPr lang="en-US" dirty="0">
                <a:latin typeface="Trebuchet MS"/>
              </a:rPr>
              <a:t> </a:t>
            </a:r>
            <a:r>
              <a:rPr lang="en-US" dirty="0" err="1">
                <a:latin typeface="Trebuchet MS"/>
              </a:rPr>
              <a:t>treten</a:t>
            </a:r>
            <a:r>
              <a:rPr lang="en-US" dirty="0">
                <a:latin typeface="Trebuchet MS"/>
              </a:rPr>
              <a:t> auf, </a:t>
            </a:r>
            <a:r>
              <a:rPr lang="en-US" dirty="0" err="1">
                <a:latin typeface="Trebuchet MS"/>
              </a:rPr>
              <a:t>wenn</a:t>
            </a:r>
            <a:r>
              <a:rPr lang="en-US" dirty="0">
                <a:latin typeface="Trebuchet MS"/>
              </a:rPr>
              <a:t> die </a:t>
            </a:r>
            <a:r>
              <a:rPr lang="en-US" dirty="0" err="1">
                <a:latin typeface="Trebuchet MS"/>
              </a:rPr>
              <a:t>Niederschlagsmengen</a:t>
            </a:r>
            <a:r>
              <a:rPr lang="en-US" dirty="0">
                <a:latin typeface="Trebuchet MS"/>
              </a:rPr>
              <a:t> </a:t>
            </a:r>
            <a:r>
              <a:rPr lang="en-US" dirty="0" err="1">
                <a:latin typeface="Trebuchet MS"/>
              </a:rPr>
              <a:t>über</a:t>
            </a:r>
            <a:r>
              <a:rPr lang="en-US" dirty="0">
                <a:latin typeface="Trebuchet MS"/>
              </a:rPr>
              <a:t> </a:t>
            </a:r>
            <a:r>
              <a:rPr lang="en-US" dirty="0" err="1">
                <a:latin typeface="Trebuchet MS"/>
              </a:rPr>
              <a:t>einen</a:t>
            </a:r>
            <a:r>
              <a:rPr lang="en-US" dirty="0">
                <a:latin typeface="Trebuchet MS"/>
              </a:rPr>
              <a:t> </a:t>
            </a:r>
            <a:r>
              <a:rPr lang="en-US" dirty="0" err="1">
                <a:latin typeface="Trebuchet MS"/>
              </a:rPr>
              <a:t>längeren</a:t>
            </a:r>
            <a:r>
              <a:rPr lang="en-US" dirty="0">
                <a:latin typeface="Trebuchet MS"/>
              </a:rPr>
              <a:t> </a:t>
            </a:r>
            <a:r>
              <a:rPr lang="en-US" dirty="0" err="1">
                <a:latin typeface="Trebuchet MS"/>
              </a:rPr>
              <a:t>Zeitraum</a:t>
            </a:r>
            <a:r>
              <a:rPr lang="en-US" dirty="0">
                <a:latin typeface="Trebuchet MS"/>
              </a:rPr>
              <a:t> </a:t>
            </a:r>
            <a:r>
              <a:rPr lang="en-US" dirty="0" err="1">
                <a:latin typeface="Trebuchet MS"/>
              </a:rPr>
              <a:t>unter</a:t>
            </a:r>
            <a:r>
              <a:rPr lang="en-US" dirty="0">
                <a:latin typeface="Trebuchet MS"/>
              </a:rPr>
              <a:t> dem </a:t>
            </a:r>
            <a:r>
              <a:rPr lang="en-US" dirty="0" err="1">
                <a:latin typeface="Trebuchet MS"/>
              </a:rPr>
              <a:t>Durchschnitt</a:t>
            </a:r>
            <a:r>
              <a:rPr lang="en-US" dirty="0">
                <a:latin typeface="Trebuchet MS"/>
              </a:rPr>
              <a:t> </a:t>
            </a:r>
            <a:r>
              <a:rPr lang="en-US" dirty="0" err="1">
                <a:latin typeface="Trebuchet MS"/>
              </a:rPr>
              <a:t>liegen</a:t>
            </a:r>
            <a:r>
              <a:rPr lang="en-US" dirty="0">
                <a:latin typeface="Trebuchet MS"/>
              </a:rPr>
              <a:t>. In Mitteleuropa </a:t>
            </a:r>
            <a:r>
              <a:rPr lang="en-US" dirty="0" err="1">
                <a:latin typeface="Trebuchet MS"/>
              </a:rPr>
              <a:t>verringern</a:t>
            </a:r>
            <a:r>
              <a:rPr lang="en-US" dirty="0">
                <a:latin typeface="Trebuchet MS"/>
              </a:rPr>
              <a:t> </a:t>
            </a:r>
            <a:r>
              <a:rPr lang="en-US" dirty="0" err="1">
                <a:latin typeface="Trebuchet MS"/>
              </a:rPr>
              <a:t>Winterdürren</a:t>
            </a:r>
            <a:r>
              <a:rPr lang="en-US" dirty="0">
                <a:latin typeface="Trebuchet MS"/>
              </a:rPr>
              <a:t> die </a:t>
            </a:r>
            <a:r>
              <a:rPr lang="en-US" dirty="0" err="1">
                <a:latin typeface="Trebuchet MS"/>
              </a:rPr>
              <a:t>Wasserverfügbarkeit</a:t>
            </a:r>
            <a:r>
              <a:rPr lang="en-US" dirty="0">
                <a:latin typeface="Trebuchet MS"/>
              </a:rPr>
              <a:t> </a:t>
            </a:r>
            <a:r>
              <a:rPr lang="en-US" dirty="0" err="1">
                <a:latin typeface="Trebuchet MS"/>
              </a:rPr>
              <a:t>im</a:t>
            </a:r>
            <a:r>
              <a:rPr lang="en-US" dirty="0">
                <a:latin typeface="Trebuchet MS"/>
              </a:rPr>
              <a:t> </a:t>
            </a:r>
            <a:r>
              <a:rPr lang="en-US" dirty="0" err="1">
                <a:latin typeface="Trebuchet MS"/>
              </a:rPr>
              <a:t>Frühjahr</a:t>
            </a:r>
            <a:r>
              <a:rPr lang="en-US" dirty="0">
                <a:latin typeface="Trebuchet MS"/>
              </a:rPr>
              <a:t> und Sommer, und </a:t>
            </a:r>
            <a:r>
              <a:rPr lang="en-US" dirty="0" err="1">
                <a:latin typeface="Trebuchet MS"/>
              </a:rPr>
              <a:t>höhere</a:t>
            </a:r>
            <a:r>
              <a:rPr lang="en-US" dirty="0">
                <a:latin typeface="Trebuchet MS"/>
              </a:rPr>
              <a:t> </a:t>
            </a:r>
            <a:r>
              <a:rPr lang="en-US" dirty="0" err="1">
                <a:latin typeface="Trebuchet MS"/>
              </a:rPr>
              <a:t>Verdunstungsraten</a:t>
            </a:r>
            <a:r>
              <a:rPr lang="en-US" dirty="0">
                <a:latin typeface="Trebuchet MS"/>
              </a:rPr>
              <a:t> </a:t>
            </a:r>
            <a:r>
              <a:rPr lang="en-US" dirty="0" err="1">
                <a:latin typeface="Trebuchet MS"/>
              </a:rPr>
              <a:t>aufgrund</a:t>
            </a:r>
            <a:r>
              <a:rPr lang="en-US" dirty="0">
                <a:latin typeface="Trebuchet MS"/>
              </a:rPr>
              <a:t> von Hitze </a:t>
            </a:r>
            <a:r>
              <a:rPr lang="en-US" dirty="0" err="1">
                <a:latin typeface="Trebuchet MS"/>
              </a:rPr>
              <a:t>verschärfen</a:t>
            </a:r>
            <a:r>
              <a:rPr lang="en-US" dirty="0">
                <a:latin typeface="Trebuchet MS"/>
              </a:rPr>
              <a:t> das Problem, </a:t>
            </a:r>
            <a:r>
              <a:rPr lang="en-US" dirty="0" err="1">
                <a:latin typeface="Trebuchet MS"/>
              </a:rPr>
              <a:t>wodurch</a:t>
            </a:r>
            <a:r>
              <a:rPr lang="en-US" dirty="0">
                <a:latin typeface="Trebuchet MS"/>
              </a:rPr>
              <a:t> die </a:t>
            </a:r>
            <a:r>
              <a:rPr lang="en-US" dirty="0" err="1">
                <a:latin typeface="Trebuchet MS"/>
              </a:rPr>
              <a:t>Wasserversorgung</a:t>
            </a:r>
            <a:r>
              <a:rPr lang="en-US" dirty="0">
                <a:latin typeface="Trebuchet MS"/>
              </a:rPr>
              <a:t> und </a:t>
            </a:r>
            <a:r>
              <a:rPr lang="en-US" dirty="0" err="1">
                <a:latin typeface="Trebuchet MS"/>
              </a:rPr>
              <a:t>Grünflächen</a:t>
            </a:r>
            <a:r>
              <a:rPr lang="en-US" dirty="0">
                <a:latin typeface="Trebuchet MS"/>
              </a:rPr>
              <a:t> </a:t>
            </a:r>
            <a:r>
              <a:rPr lang="en-US" dirty="0" err="1">
                <a:latin typeface="Trebuchet MS"/>
              </a:rPr>
              <a:t>belastet</a:t>
            </a:r>
            <a:r>
              <a:rPr lang="en-US" dirty="0">
                <a:latin typeface="Trebuchet MS"/>
              </a:rPr>
              <a:t> </a:t>
            </a:r>
            <a:r>
              <a:rPr lang="en-US" dirty="0" err="1">
                <a:latin typeface="Trebuchet MS"/>
              </a:rPr>
              <a:t>werden</a:t>
            </a:r>
            <a:r>
              <a:rPr lang="en-US" dirty="0">
                <a:latin typeface="Trebuchet MS"/>
              </a:rPr>
              <a:t>.</a:t>
            </a:r>
            <a:endParaRPr lang="en-US" dirty="0">
              <a:latin typeface="Trebuchet MS"/>
              <a:ea typeface="Roboto"/>
              <a:cs typeface="Arial"/>
            </a:endParaRPr>
          </a:p>
        </p:txBody>
      </p:sp>
      <p:sp>
        <p:nvSpPr>
          <p:cNvPr id="276557695" name="TextovéPole 20"/>
          <p:cNvSpPr txBox="1"/>
          <p:nvPr/>
        </p:nvSpPr>
        <p:spPr bwMode="auto">
          <a:xfrm>
            <a:off x="7181218" y="4885880"/>
            <a:ext cx="1951175" cy="246221"/>
          </a:xfrm>
          <a:prstGeom prst="rect">
            <a:avLst/>
          </a:prstGeom>
          <a:noFill/>
        </p:spPr>
        <p:txBody>
          <a:bodyPr wrap="none" rtlCol="0">
            <a:spAutoFit/>
          </a:bodyPr>
          <a:lstStyle/>
          <a:p>
            <a:pPr>
              <a:defRPr/>
            </a:pPr>
            <a:r>
              <a:rPr lang="cs-CZ" sz="1000">
                <a:solidFill>
                  <a:schemeClr val="tx1"/>
                </a:solidFill>
              </a:rPr>
              <a:t>Quelle: </a:t>
            </a:r>
            <a:r>
              <a:rPr lang="cs-CZ" sz="1000" u="sng">
                <a:solidFill>
                  <a:schemeClr val="tx1"/>
                </a:solidFill>
                <a:hlinkClick r:id="rId7"/>
              </a:rPr>
              <a:t>Europäische Kommission</a:t>
            </a:r>
            <a:endParaRPr lang="cs-CZ" sz="1000">
              <a:solidFill>
                <a:schemeClr val="tx1"/>
              </a:solidFill>
            </a:endParaRPr>
          </a:p>
        </p:txBody>
      </p:sp>
      <p:pic>
        <p:nvPicPr>
          <p:cNvPr id="704502739" name="Obrázek 22" descr="Obsah obrázku kruh, symbol, Grafika, černobílá&#10;&#10;Obsah generovaný pomocí AI může být nesprávný."/>
          <p:cNvPicPr>
            <a:picLocks noChangeAspect="1"/>
          </p:cNvPicPr>
          <p:nvPr/>
        </p:nvPicPr>
        <p:blipFill>
          <a:blip r:embed="rId8"/>
          <a:stretch/>
        </p:blipFill>
        <p:spPr bwMode="auto">
          <a:xfrm>
            <a:off x="395288" y="469127"/>
            <a:ext cx="516707" cy="514800"/>
          </a:xfrm>
          <a:prstGeom prst="rect">
            <a:avLst/>
          </a:prstGeom>
        </p:spPr>
      </p:pic>
      <p:sp>
        <p:nvSpPr>
          <p:cNvPr id="1594652581" name="TextBox 1"/>
          <p:cNvSpPr txBox="1"/>
          <p:nvPr/>
        </p:nvSpPr>
        <p:spPr bwMode="auto">
          <a:xfrm>
            <a:off x="-55482" y="0"/>
            <a:ext cx="9254964" cy="246221"/>
          </a:xfrm>
          <a:prstGeom prst="rect">
            <a:avLst/>
          </a:prstGeom>
          <a:solidFill>
            <a:schemeClr val="bg2">
              <a:lumMod val="10000"/>
              <a:lumOff val="90000"/>
            </a:schemeClr>
          </a:solidFill>
        </p:spPr>
        <p:txBody>
          <a:bodyPr wrap="square">
            <a:spAutoFit/>
          </a:bodyPr>
          <a:lstStyle/>
          <a:p>
            <a:pPr algn="r">
              <a:defRPr/>
            </a:pPr>
            <a:r>
              <a:rPr lang="en-GB" sz="1000" i="1">
                <a:solidFill>
                  <a:schemeClr val="bg1">
                    <a:lumMod val="65000"/>
                  </a:schemeClr>
                </a:solidFill>
                <a:latin typeface="Trebuchet MS"/>
              </a:rPr>
              <a:t>Erkennen von Klimarisiken, die für die bebaute Umwelt relevant sind</a:t>
            </a:r>
            <a:endParaRPr/>
          </a:p>
        </p:txBody>
      </p:sp>
      <p:sp>
        <p:nvSpPr>
          <p:cNvPr id="146626152" name="TextovéPole 5"/>
          <p:cNvSpPr txBox="1"/>
          <p:nvPr/>
        </p:nvSpPr>
        <p:spPr bwMode="auto">
          <a:xfrm>
            <a:off x="0" y="4885880"/>
            <a:ext cx="2303836" cy="246221"/>
          </a:xfrm>
          <a:prstGeom prst="rect">
            <a:avLst/>
          </a:prstGeom>
          <a:noFill/>
        </p:spPr>
        <p:txBody>
          <a:bodyPr wrap="none" rtlCol="0">
            <a:spAutoFit/>
          </a:bodyPr>
          <a:lstStyle/>
          <a:p>
            <a:pPr>
              <a:defRPr/>
            </a:pPr>
            <a:r>
              <a:rPr lang="cs-CZ" sz="1000" u="sng">
                <a:solidFill>
                  <a:schemeClr val="tx2"/>
                </a:solidFill>
                <a:latin typeface="Trebuchet MS"/>
              </a:rPr>
              <a:t>Quelle: </a:t>
            </a:r>
            <a:r>
              <a:rPr lang="cs-CZ" sz="1000" u="sng">
                <a:solidFill>
                  <a:schemeClr val="tx2"/>
                </a:solidFill>
                <a:latin typeface="Trebuchet MS"/>
                <a:hlinkClick r:id="rId7"/>
              </a:rPr>
              <a:t>Europäische Kommission</a:t>
            </a:r>
            <a:r>
              <a:rPr lang="cs-CZ" sz="1000" u="sng">
                <a:solidFill>
                  <a:schemeClr val="tx2"/>
                </a:solidFill>
                <a:latin typeface="Trebuchet MS"/>
              </a:rPr>
              <a:t>, 2023</a:t>
            </a:r>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1566268337" name="Rectangle 1"/>
          <p:cNvSpPr>
            <a:spLocks noGrp="1" noChangeArrowheads="1"/>
          </p:cNvSpPr>
          <p:nvPr>
            <p:ph type="body" idx="1"/>
          </p:nvPr>
        </p:nvSpPr>
        <p:spPr bwMode="auto">
          <a:xfrm>
            <a:off x="296865" y="643439"/>
            <a:ext cx="5961060" cy="4278094"/>
          </a:xfrm>
          <a:prstGeom prst="rect">
            <a:avLst/>
          </a:prstGeom>
          <a:noFill/>
          <a:ln>
            <a:noFill/>
          </a:ln>
          <a:effectLst/>
        </p:spPr>
        <p:txBody>
          <a:bodyPr vert="horz" wrap="square" lIns="91440" tIns="45720" rIns="91440" bIns="45720" numCol="1" anchor="ctr" anchorCtr="0" compatLnSpc="1">
            <a:prstTxWarp prst="textNoShape">
              <a:avLst/>
            </a:prstTxWarp>
            <a:spAutoFit/>
          </a:bodyPr>
          <a:lstStyle/>
          <a:p>
            <a:pPr marL="0" marR="0" lvl="0" indent="0" algn="l" defTabSz="914400" rtl="0">
              <a:lnSpc>
                <a:spcPct val="100000"/>
              </a:lnSpc>
              <a:spcBef>
                <a:spcPts val="0"/>
              </a:spcBef>
              <a:spcAft>
                <a:spcPts val="0"/>
              </a:spcAft>
              <a:buClrTx/>
              <a:buSzTx/>
              <a:defRPr/>
            </a:pPr>
            <a:r>
              <a:rPr lang="en-GB" sz="1700" dirty="0">
                <a:solidFill>
                  <a:schemeClr val="tx1"/>
                </a:solidFill>
                <a:latin typeface="Trebuchet MS"/>
              </a:rPr>
              <a:t>SECAP </a:t>
            </a:r>
            <a:r>
              <a:rPr lang="en-GB" sz="1700" dirty="0" err="1">
                <a:solidFill>
                  <a:schemeClr val="tx1"/>
                </a:solidFill>
                <a:latin typeface="Trebuchet MS"/>
              </a:rPr>
              <a:t>ist</a:t>
            </a:r>
            <a:r>
              <a:rPr lang="en-GB" sz="1700" dirty="0">
                <a:solidFill>
                  <a:schemeClr val="tx1"/>
                </a:solidFill>
                <a:latin typeface="Trebuchet MS"/>
              </a:rPr>
              <a:t> </a:t>
            </a:r>
            <a:r>
              <a:rPr lang="en-GB" sz="1700" dirty="0" err="1">
                <a:solidFill>
                  <a:schemeClr val="tx1"/>
                </a:solidFill>
                <a:latin typeface="Trebuchet MS"/>
              </a:rPr>
              <a:t>ein</a:t>
            </a:r>
            <a:r>
              <a:rPr lang="en-GB" sz="1700" dirty="0">
                <a:solidFill>
                  <a:schemeClr val="tx1"/>
                </a:solidFill>
                <a:latin typeface="Trebuchet MS"/>
              </a:rPr>
              <a:t> </a:t>
            </a:r>
            <a:r>
              <a:rPr lang="en-GB" sz="1700" dirty="0" err="1">
                <a:solidFill>
                  <a:schemeClr val="tx1"/>
                </a:solidFill>
                <a:latin typeface="Trebuchet MS"/>
              </a:rPr>
              <a:t>strategisches</a:t>
            </a:r>
            <a:r>
              <a:rPr lang="en-GB" sz="1700" dirty="0">
                <a:solidFill>
                  <a:schemeClr val="tx1"/>
                </a:solidFill>
                <a:latin typeface="Trebuchet MS"/>
              </a:rPr>
              <a:t> </a:t>
            </a:r>
            <a:r>
              <a:rPr lang="en-GB" sz="1700" dirty="0" err="1">
                <a:solidFill>
                  <a:schemeClr val="tx1"/>
                </a:solidFill>
                <a:latin typeface="Trebuchet MS"/>
              </a:rPr>
              <a:t>Planungsdokument</a:t>
            </a:r>
            <a:r>
              <a:rPr lang="en-GB" sz="1700" dirty="0">
                <a:solidFill>
                  <a:schemeClr val="tx1"/>
                </a:solidFill>
                <a:latin typeface="Trebuchet MS"/>
              </a:rPr>
              <a:t>, das von </a:t>
            </a:r>
            <a:r>
              <a:rPr lang="en-GB" sz="1700" dirty="0" err="1">
                <a:solidFill>
                  <a:schemeClr val="tx1"/>
                </a:solidFill>
                <a:latin typeface="Trebuchet MS"/>
              </a:rPr>
              <a:t>Kommunen</a:t>
            </a:r>
            <a:r>
              <a:rPr lang="en-GB" sz="1700" dirty="0">
                <a:solidFill>
                  <a:schemeClr val="tx1"/>
                </a:solidFill>
                <a:latin typeface="Trebuchet MS"/>
              </a:rPr>
              <a:t> </a:t>
            </a:r>
            <a:r>
              <a:rPr lang="en-GB" sz="1700" dirty="0" err="1">
                <a:solidFill>
                  <a:schemeClr val="tx1"/>
                </a:solidFill>
                <a:latin typeface="Trebuchet MS"/>
              </a:rPr>
              <a:t>im</a:t>
            </a:r>
            <a:r>
              <a:rPr lang="en-GB" sz="1700" dirty="0">
                <a:solidFill>
                  <a:schemeClr val="tx1"/>
                </a:solidFill>
                <a:latin typeface="Trebuchet MS"/>
              </a:rPr>
              <a:t> Rahmen </a:t>
            </a:r>
            <a:r>
              <a:rPr lang="en-GB" sz="1700" u="sng" dirty="0">
                <a:solidFill>
                  <a:schemeClr val="tx1"/>
                </a:solidFill>
                <a:latin typeface="Trebuchet MS"/>
                <a:hlinkClick r:id="rId3"/>
              </a:rPr>
              <a:t>der Initiative „</a:t>
            </a:r>
            <a:r>
              <a:rPr lang="en-GB" sz="1700" u="sng" dirty="0" err="1">
                <a:solidFill>
                  <a:schemeClr val="tx1"/>
                </a:solidFill>
                <a:latin typeface="Trebuchet MS"/>
                <a:hlinkClick r:id="rId3"/>
              </a:rPr>
              <a:t>Konvent</a:t>
            </a:r>
            <a:r>
              <a:rPr lang="en-GB" sz="1700" u="sng" dirty="0">
                <a:solidFill>
                  <a:schemeClr val="tx1"/>
                </a:solidFill>
                <a:latin typeface="Trebuchet MS"/>
                <a:hlinkClick r:id="rId3"/>
              </a:rPr>
              <a:t> der </a:t>
            </a:r>
            <a:r>
              <a:rPr lang="en-GB" sz="1700" u="sng" dirty="0" err="1">
                <a:solidFill>
                  <a:schemeClr val="tx1"/>
                </a:solidFill>
                <a:latin typeface="Trebuchet MS"/>
                <a:hlinkClick r:id="rId3"/>
              </a:rPr>
              <a:t>Bürgermeister</a:t>
            </a:r>
            <a:r>
              <a:rPr lang="en-GB" sz="1700" u="sng" dirty="0">
                <a:solidFill>
                  <a:schemeClr val="tx1"/>
                </a:solidFill>
                <a:latin typeface="Trebuchet MS"/>
                <a:hlinkClick r:id="rId3"/>
              </a:rPr>
              <a:t> für Klima und Energie“ </a:t>
            </a:r>
            <a:r>
              <a:rPr lang="en-GB" sz="1700" dirty="0" err="1">
                <a:solidFill>
                  <a:schemeClr val="tx1"/>
                </a:solidFill>
                <a:latin typeface="Trebuchet MS"/>
              </a:rPr>
              <a:t>verabschiedet</a:t>
            </a:r>
            <a:r>
              <a:rPr lang="en-GB" sz="1700" dirty="0">
                <a:solidFill>
                  <a:schemeClr val="tx1"/>
                </a:solidFill>
                <a:latin typeface="Trebuchet MS"/>
              </a:rPr>
              <a:t> </a:t>
            </a:r>
            <a:r>
              <a:rPr lang="en-GB" sz="1700" dirty="0" err="1">
                <a:solidFill>
                  <a:schemeClr val="tx1"/>
                </a:solidFill>
                <a:latin typeface="Trebuchet MS"/>
              </a:rPr>
              <a:t>wurde</a:t>
            </a:r>
            <a:r>
              <a:rPr lang="en-GB" sz="1700" dirty="0">
                <a:solidFill>
                  <a:schemeClr val="tx1"/>
                </a:solidFill>
                <a:latin typeface="Trebuchet MS"/>
              </a:rPr>
              <a:t>. Es </a:t>
            </a:r>
            <a:r>
              <a:rPr lang="en-GB" sz="1700" dirty="0" err="1">
                <a:solidFill>
                  <a:schemeClr val="tx1"/>
                </a:solidFill>
                <a:latin typeface="Trebuchet MS"/>
              </a:rPr>
              <a:t>umfasst</a:t>
            </a:r>
            <a:r>
              <a:rPr lang="en-GB" sz="1700" dirty="0">
                <a:solidFill>
                  <a:schemeClr val="tx1"/>
                </a:solidFill>
                <a:latin typeface="Trebuchet MS"/>
              </a:rPr>
              <a:t> </a:t>
            </a:r>
            <a:r>
              <a:rPr lang="en-GB" sz="1700" dirty="0" err="1">
                <a:solidFill>
                  <a:schemeClr val="tx1"/>
                </a:solidFill>
                <a:latin typeface="Trebuchet MS"/>
              </a:rPr>
              <a:t>sowohl</a:t>
            </a:r>
            <a:r>
              <a:rPr lang="en-GB" sz="1700" dirty="0">
                <a:solidFill>
                  <a:schemeClr val="tx1"/>
                </a:solidFill>
                <a:latin typeface="Trebuchet MS"/>
              </a:rPr>
              <a:t> </a:t>
            </a:r>
            <a:r>
              <a:rPr lang="en-GB" sz="1700" dirty="0" err="1">
                <a:solidFill>
                  <a:schemeClr val="tx1"/>
                </a:solidFill>
                <a:latin typeface="Trebuchet MS"/>
              </a:rPr>
              <a:t>Maßnahmen</a:t>
            </a:r>
            <a:r>
              <a:rPr lang="en-GB" sz="1700" dirty="0">
                <a:solidFill>
                  <a:schemeClr val="tx1"/>
                </a:solidFill>
                <a:latin typeface="Trebuchet MS"/>
              </a:rPr>
              <a:t> </a:t>
            </a:r>
            <a:r>
              <a:rPr lang="en-GB" sz="1700" dirty="0" err="1">
                <a:solidFill>
                  <a:schemeClr val="tx1"/>
                </a:solidFill>
                <a:latin typeface="Trebuchet MS"/>
              </a:rPr>
              <a:t>zur</a:t>
            </a:r>
            <a:r>
              <a:rPr lang="en-GB" sz="1700" dirty="0">
                <a:solidFill>
                  <a:schemeClr val="tx1"/>
                </a:solidFill>
                <a:latin typeface="Trebuchet MS"/>
              </a:rPr>
              <a:t> </a:t>
            </a:r>
            <a:r>
              <a:rPr lang="en-GB" sz="1700" dirty="0" err="1">
                <a:solidFill>
                  <a:schemeClr val="tx1"/>
                </a:solidFill>
                <a:latin typeface="Trebuchet MS"/>
              </a:rPr>
              <a:t>Eindämmung</a:t>
            </a:r>
            <a:r>
              <a:rPr lang="en-GB" sz="1700" dirty="0">
                <a:solidFill>
                  <a:schemeClr val="tx1"/>
                </a:solidFill>
                <a:latin typeface="Trebuchet MS"/>
              </a:rPr>
              <a:t> (</a:t>
            </a:r>
            <a:r>
              <a:rPr lang="en-GB" sz="1700" dirty="0" err="1">
                <a:solidFill>
                  <a:schemeClr val="tx1"/>
                </a:solidFill>
                <a:latin typeface="Trebuchet MS"/>
              </a:rPr>
              <a:t>Reduzierung</a:t>
            </a:r>
            <a:r>
              <a:rPr lang="en-GB" sz="1700" dirty="0">
                <a:solidFill>
                  <a:schemeClr val="tx1"/>
                </a:solidFill>
                <a:latin typeface="Trebuchet MS"/>
              </a:rPr>
              <a:t> der </a:t>
            </a:r>
            <a:r>
              <a:rPr lang="en-GB" sz="1700" dirty="0" err="1">
                <a:solidFill>
                  <a:schemeClr val="tx1"/>
                </a:solidFill>
                <a:latin typeface="Trebuchet MS"/>
              </a:rPr>
              <a:t>Treibhausgasemissionen</a:t>
            </a:r>
            <a:r>
              <a:rPr lang="en-GB" sz="1700" dirty="0">
                <a:solidFill>
                  <a:schemeClr val="tx1"/>
                </a:solidFill>
                <a:latin typeface="Trebuchet MS"/>
              </a:rPr>
              <a:t>) </a:t>
            </a:r>
            <a:r>
              <a:rPr lang="en-GB" sz="1700" dirty="0" err="1">
                <a:solidFill>
                  <a:schemeClr val="tx1"/>
                </a:solidFill>
                <a:latin typeface="Trebuchet MS"/>
              </a:rPr>
              <a:t>als</a:t>
            </a:r>
            <a:r>
              <a:rPr lang="en-GB" sz="1700" dirty="0">
                <a:solidFill>
                  <a:schemeClr val="tx1"/>
                </a:solidFill>
                <a:latin typeface="Trebuchet MS"/>
              </a:rPr>
              <a:t> </a:t>
            </a:r>
            <a:r>
              <a:rPr lang="en-GB" sz="1700" dirty="0" err="1">
                <a:solidFill>
                  <a:schemeClr val="tx1"/>
                </a:solidFill>
                <a:latin typeface="Trebuchet MS"/>
              </a:rPr>
              <a:t>auch</a:t>
            </a:r>
            <a:r>
              <a:rPr lang="en-GB" sz="1700" dirty="0">
                <a:solidFill>
                  <a:schemeClr val="tx1"/>
                </a:solidFill>
                <a:latin typeface="Trebuchet MS"/>
              </a:rPr>
              <a:t> </a:t>
            </a:r>
            <a:r>
              <a:rPr lang="en-GB" sz="1700" dirty="0" err="1">
                <a:solidFill>
                  <a:schemeClr val="tx1"/>
                </a:solidFill>
                <a:latin typeface="Trebuchet MS"/>
              </a:rPr>
              <a:t>zur</a:t>
            </a:r>
            <a:r>
              <a:rPr lang="en-GB" sz="1700" dirty="0">
                <a:solidFill>
                  <a:schemeClr val="tx1"/>
                </a:solidFill>
                <a:latin typeface="Trebuchet MS"/>
              </a:rPr>
              <a:t> </a:t>
            </a:r>
            <a:r>
              <a:rPr lang="en-GB" sz="1700" dirty="0" err="1">
                <a:solidFill>
                  <a:schemeClr val="tx1"/>
                </a:solidFill>
                <a:latin typeface="Trebuchet MS"/>
              </a:rPr>
              <a:t>Anpassung</a:t>
            </a:r>
            <a:r>
              <a:rPr lang="en-GB" sz="1700" dirty="0">
                <a:solidFill>
                  <a:schemeClr val="tx1"/>
                </a:solidFill>
                <a:latin typeface="Trebuchet MS"/>
              </a:rPr>
              <a:t> (</a:t>
            </a:r>
            <a:r>
              <a:rPr lang="en-GB" sz="1700" dirty="0" err="1">
                <a:solidFill>
                  <a:schemeClr val="tx1"/>
                </a:solidFill>
                <a:latin typeface="Trebuchet MS"/>
              </a:rPr>
              <a:t>Vorbereitung</a:t>
            </a:r>
            <a:r>
              <a:rPr lang="en-GB" sz="1700" dirty="0">
                <a:solidFill>
                  <a:schemeClr val="tx1"/>
                </a:solidFill>
                <a:latin typeface="Trebuchet MS"/>
              </a:rPr>
              <a:t> auf die </a:t>
            </a:r>
            <a:r>
              <a:rPr lang="en-GB" sz="1700" dirty="0" err="1">
                <a:solidFill>
                  <a:schemeClr val="tx1"/>
                </a:solidFill>
                <a:latin typeface="Trebuchet MS"/>
              </a:rPr>
              <a:t>Auswirkungen</a:t>
            </a:r>
            <a:r>
              <a:rPr lang="en-GB" sz="1700" dirty="0">
                <a:solidFill>
                  <a:schemeClr val="tx1"/>
                </a:solidFill>
                <a:latin typeface="Trebuchet MS"/>
              </a:rPr>
              <a:t> des </a:t>
            </a:r>
            <a:r>
              <a:rPr lang="en-GB" sz="1700" dirty="0" err="1">
                <a:solidFill>
                  <a:schemeClr val="tx1"/>
                </a:solidFill>
                <a:latin typeface="Trebuchet MS"/>
              </a:rPr>
              <a:t>Klimawandels</a:t>
            </a:r>
            <a:r>
              <a:rPr lang="en-GB" sz="1700" dirty="0">
                <a:solidFill>
                  <a:schemeClr val="tx1"/>
                </a:solidFill>
                <a:latin typeface="Trebuchet MS"/>
              </a:rPr>
              <a:t>).</a:t>
            </a:r>
          </a:p>
          <a:p>
            <a:pPr marL="0" marR="0" lvl="0" indent="0" algn="l" defTabSz="914400" rtl="0">
              <a:lnSpc>
                <a:spcPct val="100000"/>
              </a:lnSpc>
              <a:spcBef>
                <a:spcPts val="0"/>
              </a:spcBef>
              <a:spcAft>
                <a:spcPts val="0"/>
              </a:spcAft>
              <a:buClrTx/>
              <a:buSzTx/>
              <a:defRPr/>
            </a:pPr>
            <a:endParaRPr lang="en-GB" sz="1700" dirty="0">
              <a:solidFill>
                <a:schemeClr val="tx1"/>
              </a:solidFill>
              <a:latin typeface="Trebuchet MS"/>
            </a:endParaRPr>
          </a:p>
          <a:p>
            <a:pPr marL="285750" marR="0" lvl="0" indent="-285750" algn="l" defTabSz="914400" rtl="0">
              <a:lnSpc>
                <a:spcPct val="100000"/>
              </a:lnSpc>
              <a:spcBef>
                <a:spcPts val="0"/>
              </a:spcBef>
              <a:spcAft>
                <a:spcPts val="0"/>
              </a:spcAft>
              <a:buClrTx/>
              <a:buSzTx/>
              <a:buFont typeface="Arial"/>
              <a:buChar char="•"/>
              <a:defRPr/>
            </a:pPr>
            <a:r>
              <a:rPr lang="en-GB" sz="1700" dirty="0" err="1">
                <a:solidFill>
                  <a:schemeClr val="tx1"/>
                </a:solidFill>
                <a:latin typeface="Trebuchet MS"/>
              </a:rPr>
              <a:t>Steht</a:t>
            </a:r>
            <a:r>
              <a:rPr lang="en-GB" sz="1700" dirty="0">
                <a:solidFill>
                  <a:schemeClr val="tx1"/>
                </a:solidFill>
                <a:latin typeface="Trebuchet MS"/>
              </a:rPr>
              <a:t> </a:t>
            </a:r>
            <a:r>
              <a:rPr lang="en-GB" sz="1700" dirty="0" err="1">
                <a:solidFill>
                  <a:schemeClr val="tx1"/>
                </a:solidFill>
                <a:latin typeface="Trebuchet MS"/>
              </a:rPr>
              <a:t>im</a:t>
            </a:r>
            <a:r>
              <a:rPr lang="en-GB" sz="1700" dirty="0">
                <a:solidFill>
                  <a:schemeClr val="tx1"/>
                </a:solidFill>
                <a:latin typeface="Trebuchet MS"/>
              </a:rPr>
              <a:t> </a:t>
            </a:r>
            <a:r>
              <a:rPr lang="en-GB" sz="1700" dirty="0" err="1">
                <a:solidFill>
                  <a:schemeClr val="tx1"/>
                </a:solidFill>
                <a:latin typeface="Trebuchet MS"/>
              </a:rPr>
              <a:t>Einklang</a:t>
            </a:r>
            <a:r>
              <a:rPr lang="en-GB" sz="1700" dirty="0">
                <a:solidFill>
                  <a:schemeClr val="tx1"/>
                </a:solidFill>
                <a:latin typeface="Trebuchet MS"/>
              </a:rPr>
              <a:t> </a:t>
            </a:r>
            <a:r>
              <a:rPr lang="en-GB" sz="1700" dirty="0" err="1">
                <a:solidFill>
                  <a:schemeClr val="tx1"/>
                </a:solidFill>
                <a:latin typeface="Trebuchet MS"/>
              </a:rPr>
              <a:t>mit</a:t>
            </a:r>
            <a:r>
              <a:rPr lang="en-GB" sz="1700" dirty="0">
                <a:solidFill>
                  <a:schemeClr val="tx1"/>
                </a:solidFill>
                <a:latin typeface="Trebuchet MS"/>
              </a:rPr>
              <a:t> den Klima- und </a:t>
            </a:r>
            <a:r>
              <a:rPr lang="en-GB" sz="1700" dirty="0" err="1">
                <a:solidFill>
                  <a:schemeClr val="tx1"/>
                </a:solidFill>
                <a:latin typeface="Trebuchet MS"/>
              </a:rPr>
              <a:t>Energiezielen</a:t>
            </a:r>
            <a:r>
              <a:rPr lang="en-GB" sz="1700" dirty="0">
                <a:solidFill>
                  <a:schemeClr val="tx1"/>
                </a:solidFill>
                <a:latin typeface="Trebuchet MS"/>
              </a:rPr>
              <a:t> der EU.</a:t>
            </a:r>
            <a:endParaRPr sz="1700" dirty="0"/>
          </a:p>
          <a:p>
            <a:pPr marL="285750" marR="0" lvl="0" indent="-285750" algn="l" defTabSz="914400" rtl="0">
              <a:lnSpc>
                <a:spcPct val="100000"/>
              </a:lnSpc>
              <a:spcBef>
                <a:spcPts val="0"/>
              </a:spcBef>
              <a:spcAft>
                <a:spcPts val="0"/>
              </a:spcAft>
              <a:buClrTx/>
              <a:buSzTx/>
              <a:buFont typeface="Arial"/>
              <a:buChar char="•"/>
              <a:defRPr/>
            </a:pPr>
            <a:r>
              <a:rPr lang="en-GB" sz="1700" dirty="0" err="1">
                <a:solidFill>
                  <a:schemeClr val="tx1"/>
                </a:solidFill>
                <a:latin typeface="Trebuchet MS"/>
              </a:rPr>
              <a:t>Erhöht</a:t>
            </a:r>
            <a:r>
              <a:rPr lang="en-GB" sz="1700" dirty="0">
                <a:solidFill>
                  <a:schemeClr val="tx1"/>
                </a:solidFill>
                <a:latin typeface="Trebuchet MS"/>
              </a:rPr>
              <a:t> die </a:t>
            </a:r>
            <a:r>
              <a:rPr lang="en-GB" sz="1700" dirty="0" err="1">
                <a:solidFill>
                  <a:schemeClr val="tx1"/>
                </a:solidFill>
                <a:latin typeface="Trebuchet MS"/>
              </a:rPr>
              <a:t>Widerstandsfähigkeit</a:t>
            </a:r>
            <a:r>
              <a:rPr lang="en-GB" sz="1700" dirty="0">
                <a:solidFill>
                  <a:schemeClr val="tx1"/>
                </a:solidFill>
                <a:latin typeface="Trebuchet MS"/>
              </a:rPr>
              <a:t> </a:t>
            </a:r>
            <a:r>
              <a:rPr lang="en-GB" sz="1700" dirty="0" err="1">
                <a:solidFill>
                  <a:schemeClr val="tx1"/>
                </a:solidFill>
                <a:latin typeface="Trebuchet MS"/>
              </a:rPr>
              <a:t>gegenüber</a:t>
            </a:r>
            <a:r>
              <a:rPr lang="en-GB" sz="1700" dirty="0">
                <a:solidFill>
                  <a:schemeClr val="tx1"/>
                </a:solidFill>
                <a:latin typeface="Trebuchet MS"/>
              </a:rPr>
              <a:t> </a:t>
            </a:r>
            <a:r>
              <a:rPr lang="en-GB" sz="1700" dirty="0" err="1">
                <a:solidFill>
                  <a:schemeClr val="tx1"/>
                </a:solidFill>
                <a:latin typeface="Trebuchet MS"/>
              </a:rPr>
              <a:t>klimabedingten</a:t>
            </a:r>
            <a:r>
              <a:rPr lang="en-GB" sz="1700" dirty="0">
                <a:solidFill>
                  <a:schemeClr val="tx1"/>
                </a:solidFill>
                <a:latin typeface="Trebuchet MS"/>
              </a:rPr>
              <a:t> </a:t>
            </a:r>
            <a:r>
              <a:rPr lang="en-GB" sz="1700" dirty="0" err="1">
                <a:solidFill>
                  <a:schemeClr val="tx1"/>
                </a:solidFill>
                <a:latin typeface="Trebuchet MS"/>
              </a:rPr>
              <a:t>Katastrophen</a:t>
            </a:r>
            <a:r>
              <a:rPr lang="en-GB" sz="1700" dirty="0">
                <a:solidFill>
                  <a:schemeClr val="tx1"/>
                </a:solidFill>
                <a:latin typeface="Trebuchet MS"/>
              </a:rPr>
              <a:t>.</a:t>
            </a:r>
            <a:endParaRPr sz="1700" dirty="0"/>
          </a:p>
          <a:p>
            <a:pPr marL="285750" marR="0" lvl="0" indent="-285750" algn="l" defTabSz="914400" rtl="0">
              <a:lnSpc>
                <a:spcPct val="100000"/>
              </a:lnSpc>
              <a:spcBef>
                <a:spcPts val="0"/>
              </a:spcBef>
              <a:spcAft>
                <a:spcPts val="0"/>
              </a:spcAft>
              <a:buClrTx/>
              <a:buSzTx/>
              <a:buFont typeface="Arial"/>
              <a:buChar char="•"/>
              <a:defRPr/>
            </a:pPr>
            <a:r>
              <a:rPr lang="en-GB" sz="1700" dirty="0" err="1">
                <a:solidFill>
                  <a:schemeClr val="tx1"/>
                </a:solidFill>
                <a:latin typeface="Trebuchet MS"/>
              </a:rPr>
              <a:t>Verbessert</a:t>
            </a:r>
            <a:r>
              <a:rPr lang="en-GB" sz="1700" dirty="0">
                <a:solidFill>
                  <a:schemeClr val="tx1"/>
                </a:solidFill>
                <a:latin typeface="Trebuchet MS"/>
              </a:rPr>
              <a:t> die </a:t>
            </a:r>
            <a:r>
              <a:rPr lang="en-GB" sz="1700" dirty="0" err="1">
                <a:solidFill>
                  <a:schemeClr val="tx1"/>
                </a:solidFill>
                <a:latin typeface="Trebuchet MS"/>
              </a:rPr>
              <a:t>Lebensqualität</a:t>
            </a:r>
            <a:r>
              <a:rPr lang="en-GB" sz="1700" dirty="0">
                <a:solidFill>
                  <a:schemeClr val="tx1"/>
                </a:solidFill>
                <a:latin typeface="Trebuchet MS"/>
              </a:rPr>
              <a:t> und die </a:t>
            </a:r>
            <a:r>
              <a:rPr lang="en-GB" sz="1700" dirty="0" err="1">
                <a:solidFill>
                  <a:schemeClr val="tx1"/>
                </a:solidFill>
                <a:latin typeface="Trebuchet MS"/>
              </a:rPr>
              <a:t>Energiesicherheit</a:t>
            </a:r>
            <a:r>
              <a:rPr lang="en-GB" sz="1700" dirty="0">
                <a:solidFill>
                  <a:schemeClr val="tx1"/>
                </a:solidFill>
                <a:latin typeface="Trebuchet MS"/>
              </a:rPr>
              <a:t>.</a:t>
            </a:r>
            <a:endParaRPr sz="1700" dirty="0"/>
          </a:p>
          <a:p>
            <a:pPr marL="285750" marR="0" lvl="0" indent="-285750" algn="l" defTabSz="914400" rtl="0">
              <a:lnSpc>
                <a:spcPct val="100000"/>
              </a:lnSpc>
              <a:spcBef>
                <a:spcPts val="0"/>
              </a:spcBef>
              <a:spcAft>
                <a:spcPts val="0"/>
              </a:spcAft>
              <a:buClrTx/>
              <a:buSzTx/>
              <a:buFont typeface="Arial"/>
              <a:buChar char="•"/>
              <a:defRPr/>
            </a:pPr>
            <a:r>
              <a:rPr lang="en-GB" sz="1700" dirty="0" err="1">
                <a:solidFill>
                  <a:schemeClr val="tx1"/>
                </a:solidFill>
                <a:latin typeface="Trebuchet MS"/>
              </a:rPr>
              <a:t>Eröffnet</a:t>
            </a:r>
            <a:r>
              <a:rPr lang="en-GB" sz="1700" dirty="0">
                <a:solidFill>
                  <a:schemeClr val="tx1"/>
                </a:solidFill>
                <a:latin typeface="Trebuchet MS"/>
              </a:rPr>
              <a:t> </a:t>
            </a:r>
            <a:r>
              <a:rPr lang="en-GB" sz="1700" dirty="0" err="1">
                <a:solidFill>
                  <a:schemeClr val="tx1"/>
                </a:solidFill>
                <a:latin typeface="Trebuchet MS"/>
              </a:rPr>
              <a:t>Zugang</a:t>
            </a:r>
            <a:r>
              <a:rPr lang="en-GB" sz="1700" dirty="0">
                <a:solidFill>
                  <a:schemeClr val="tx1"/>
                </a:solidFill>
                <a:latin typeface="Trebuchet MS"/>
              </a:rPr>
              <a:t> </a:t>
            </a:r>
            <a:r>
              <a:rPr lang="en-GB" sz="1700" dirty="0" err="1">
                <a:solidFill>
                  <a:schemeClr val="tx1"/>
                </a:solidFill>
                <a:latin typeface="Trebuchet MS"/>
              </a:rPr>
              <a:t>zu</a:t>
            </a:r>
            <a:r>
              <a:rPr lang="en-GB" sz="1700" dirty="0">
                <a:solidFill>
                  <a:schemeClr val="tx1"/>
                </a:solidFill>
                <a:latin typeface="Trebuchet MS"/>
              </a:rPr>
              <a:t> EU-</a:t>
            </a:r>
            <a:r>
              <a:rPr lang="en-GB" sz="1700" dirty="0" err="1">
                <a:solidFill>
                  <a:schemeClr val="tx1"/>
                </a:solidFill>
                <a:latin typeface="Trebuchet MS"/>
              </a:rPr>
              <a:t>Finanzmitteln</a:t>
            </a:r>
            <a:r>
              <a:rPr lang="en-GB" sz="1700" dirty="0">
                <a:solidFill>
                  <a:schemeClr val="tx1"/>
                </a:solidFill>
                <a:latin typeface="Trebuchet MS"/>
              </a:rPr>
              <a:t> und -</a:t>
            </a:r>
            <a:r>
              <a:rPr lang="en-GB" sz="1700" dirty="0" err="1">
                <a:solidFill>
                  <a:schemeClr val="tx1"/>
                </a:solidFill>
                <a:latin typeface="Trebuchet MS"/>
              </a:rPr>
              <a:t>Unterstützung</a:t>
            </a:r>
            <a:r>
              <a:rPr lang="en-GB" sz="1700" dirty="0">
                <a:solidFill>
                  <a:schemeClr val="tx1"/>
                </a:solidFill>
                <a:latin typeface="Trebuchet MS"/>
              </a:rPr>
              <a:t>.</a:t>
            </a:r>
            <a:endParaRPr sz="1700" dirty="0"/>
          </a:p>
        </p:txBody>
      </p:sp>
      <p:sp>
        <p:nvSpPr>
          <p:cNvPr id="194741004" name="Title 1"/>
          <p:cNvSpPr>
            <a:spLocks noGrp="1"/>
          </p:cNvSpPr>
          <p:nvPr>
            <p:ph type="title"/>
          </p:nvPr>
        </p:nvSpPr>
        <p:spPr bwMode="auto">
          <a:xfrm>
            <a:off x="296864" y="250239"/>
            <a:ext cx="8562974" cy="514505"/>
          </a:xfrm>
        </p:spPr>
        <p:txBody>
          <a:bodyPr>
            <a:noAutofit/>
          </a:bodyPr>
          <a:lstStyle/>
          <a:p>
            <a:pPr>
              <a:defRPr/>
            </a:pPr>
            <a:r>
              <a:rPr lang="en-GB" sz="2000" dirty="0" err="1"/>
              <a:t>Aktionsplan</a:t>
            </a:r>
            <a:r>
              <a:rPr lang="en-GB" sz="2000" dirty="0"/>
              <a:t> für </a:t>
            </a:r>
            <a:r>
              <a:rPr lang="en-GB" sz="2000" dirty="0" err="1"/>
              <a:t>nachhaltige</a:t>
            </a:r>
            <a:r>
              <a:rPr lang="en-GB" sz="2000" dirty="0"/>
              <a:t> Energie und </a:t>
            </a:r>
            <a:r>
              <a:rPr lang="en-GB" sz="2000" dirty="0" err="1"/>
              <a:t>Klimaschutz</a:t>
            </a:r>
            <a:r>
              <a:rPr lang="en-GB" sz="2000" dirty="0"/>
              <a:t> (SECAP)</a:t>
            </a:r>
            <a:endParaRPr sz="2000" dirty="0"/>
          </a:p>
        </p:txBody>
      </p:sp>
      <p:sp>
        <p:nvSpPr>
          <p:cNvPr id="787431622" name="Rectangle 2"/>
          <p:cNvSpPr/>
          <p:nvPr/>
        </p:nvSpPr>
        <p:spPr bwMode="auto">
          <a:xfrm>
            <a:off x="0" y="4871547"/>
            <a:ext cx="2464136" cy="261610"/>
          </a:xfrm>
          <a:prstGeom prst="rect">
            <a:avLst/>
          </a:prstGeom>
        </p:spPr>
        <p:txBody>
          <a:bodyPr wrap="none">
            <a:spAutoFit/>
          </a:bodyPr>
          <a:lstStyle/>
          <a:p>
            <a:pPr>
              <a:defRPr/>
            </a:pPr>
            <a:r>
              <a:rPr lang="fr-FR" sz="1100" b="0" u="sng">
                <a:latin typeface="Trebuchet MS"/>
                <a:ea typeface="Roboto"/>
                <a:cs typeface="Arial"/>
                <a:hlinkClick r:id="rId4"/>
              </a:rPr>
              <a:t>Quelle: Europäische Kommission, 2018</a:t>
            </a:r>
            <a:endParaRPr lang="en-US" sz="1100" u="sng">
              <a:latin typeface="Trebuchet MS"/>
              <a:ea typeface="Roboto"/>
              <a:cs typeface="Arial"/>
            </a:endParaRPr>
          </a:p>
        </p:txBody>
      </p:sp>
      <p:sp>
        <p:nvSpPr>
          <p:cNvPr id="1666666966" name="TextBox 3"/>
          <p:cNvSpPr txBox="1"/>
          <p:nvPr/>
        </p:nvSpPr>
        <p:spPr bwMode="auto">
          <a:xfrm>
            <a:off x="-55482" y="0"/>
            <a:ext cx="9254964" cy="246221"/>
          </a:xfrm>
          <a:prstGeom prst="rect">
            <a:avLst/>
          </a:prstGeom>
          <a:solidFill>
            <a:schemeClr val="bg2">
              <a:lumMod val="10000"/>
              <a:lumOff val="90000"/>
            </a:schemeClr>
          </a:solidFill>
        </p:spPr>
        <p:txBody>
          <a:bodyPr wrap="square">
            <a:spAutoFit/>
          </a:bodyPr>
          <a:lstStyle/>
          <a:p>
            <a:pPr algn="r">
              <a:defRPr/>
            </a:pPr>
            <a:r>
              <a:rPr lang="en-GB" sz="1000" i="1">
                <a:solidFill>
                  <a:schemeClr val="bg1">
                    <a:lumMod val="65000"/>
                  </a:schemeClr>
                </a:solidFill>
                <a:latin typeface="Trebuchet MS"/>
              </a:rPr>
              <a:t>Anerkennung klimabezogener Risiken für die bebaute Umwelt</a:t>
            </a:r>
            <a:endParaRPr/>
          </a:p>
        </p:txBody>
      </p:sp>
      <p:pic>
        <p:nvPicPr>
          <p:cNvPr id="2054761367" name="Picture 8"/>
          <p:cNvPicPr>
            <a:picLocks noChangeAspect="1"/>
          </p:cNvPicPr>
          <p:nvPr/>
        </p:nvPicPr>
        <p:blipFill>
          <a:blip r:embed="rId5"/>
          <a:stretch/>
        </p:blipFill>
        <p:spPr bwMode="auto">
          <a:xfrm>
            <a:off x="6505803" y="1274607"/>
            <a:ext cx="2190373" cy="3160470"/>
          </a:xfrm>
          <a:prstGeom prst="rect">
            <a:avLst/>
          </a:prstGeom>
          <a:ln>
            <a:solidFill>
              <a:schemeClr val="accent1"/>
            </a:solidFill>
          </a:ln>
          <a:effectLst>
            <a:outerShdw blurRad="50800" dist="38100" dir="2700000" algn="tl" rotWithShape="0">
              <a:prstClr val="black">
                <a:alpha val="40000"/>
              </a:prstClr>
            </a:outerShdw>
          </a:effectLst>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1043567596" name="Rectangle 1"/>
          <p:cNvSpPr>
            <a:spLocks noGrp="1" noChangeArrowheads="1"/>
          </p:cNvSpPr>
          <p:nvPr>
            <p:ph type="body" idx="1"/>
          </p:nvPr>
        </p:nvSpPr>
        <p:spPr bwMode="auto">
          <a:xfrm>
            <a:off x="296865" y="1014027"/>
            <a:ext cx="8562974" cy="3539430"/>
          </a:xfrm>
          <a:prstGeom prst="rect">
            <a:avLst/>
          </a:prstGeom>
          <a:noFill/>
          <a:ln>
            <a:noFill/>
          </a:ln>
          <a:effectLst/>
        </p:spPr>
        <p:txBody>
          <a:bodyPr vert="horz" wrap="square" lIns="91440" tIns="45720" rIns="91440" bIns="45720" numCol="1" anchor="ctr" anchorCtr="0" compatLnSpc="1">
            <a:prstTxWarp prst="textNoShape">
              <a:avLst/>
            </a:prstTxWarp>
            <a:spAutoFit/>
          </a:bodyPr>
          <a:lstStyle/>
          <a:p>
            <a:pPr marL="0" marR="0" lvl="0" indent="0" algn="l" defTabSz="914400" rtl="0">
              <a:lnSpc>
                <a:spcPct val="100000"/>
              </a:lnSpc>
              <a:spcBef>
                <a:spcPts val="0"/>
              </a:spcBef>
              <a:spcAft>
                <a:spcPts val="0"/>
              </a:spcAft>
              <a:buClrTx/>
              <a:buSzTx/>
              <a:defRPr/>
            </a:pPr>
            <a:r>
              <a:rPr lang="en-GB" sz="1400" b="1" dirty="0" err="1">
                <a:solidFill>
                  <a:schemeClr val="tx1"/>
                </a:solidFill>
                <a:latin typeface="Trebuchet MS"/>
              </a:rPr>
              <a:t>Basisemissionsinventar</a:t>
            </a:r>
            <a:r>
              <a:rPr lang="en-GB" sz="1400" b="1" dirty="0">
                <a:solidFill>
                  <a:schemeClr val="tx1"/>
                </a:solidFill>
                <a:latin typeface="Trebuchet MS"/>
              </a:rPr>
              <a:t> (BEI):</a:t>
            </a:r>
            <a:endParaRPr dirty="0"/>
          </a:p>
          <a:p>
            <a:pPr marL="0" marR="0" lvl="0" indent="0" algn="l" defTabSz="914400" rtl="0">
              <a:lnSpc>
                <a:spcPct val="100000"/>
              </a:lnSpc>
              <a:spcBef>
                <a:spcPts val="0"/>
              </a:spcBef>
              <a:spcAft>
                <a:spcPts val="0"/>
              </a:spcAft>
              <a:buClrTx/>
              <a:buSzTx/>
              <a:defRPr/>
            </a:pPr>
            <a:r>
              <a:rPr lang="en-GB" sz="1400" dirty="0" err="1">
                <a:solidFill>
                  <a:schemeClr val="tx1"/>
                </a:solidFill>
                <a:latin typeface="Trebuchet MS"/>
              </a:rPr>
              <a:t>Bewertung</a:t>
            </a:r>
            <a:r>
              <a:rPr lang="en-GB" sz="1400" dirty="0">
                <a:solidFill>
                  <a:schemeClr val="tx1"/>
                </a:solidFill>
                <a:latin typeface="Trebuchet MS"/>
              </a:rPr>
              <a:t> der CO₂- und </a:t>
            </a:r>
            <a:r>
              <a:rPr lang="en-GB" sz="1400" dirty="0" err="1">
                <a:solidFill>
                  <a:schemeClr val="tx1"/>
                </a:solidFill>
                <a:latin typeface="Trebuchet MS"/>
              </a:rPr>
              <a:t>Treibhausgasemissionen</a:t>
            </a:r>
            <a:r>
              <a:rPr lang="en-GB" sz="1400" dirty="0">
                <a:solidFill>
                  <a:schemeClr val="tx1"/>
                </a:solidFill>
                <a:latin typeface="Trebuchet MS"/>
              </a:rPr>
              <a:t> in der </a:t>
            </a:r>
            <a:r>
              <a:rPr lang="en-GB" sz="1400" dirty="0" err="1">
                <a:solidFill>
                  <a:schemeClr val="tx1"/>
                </a:solidFill>
                <a:latin typeface="Trebuchet MS"/>
              </a:rPr>
              <a:t>gesamten</a:t>
            </a:r>
            <a:r>
              <a:rPr lang="en-GB" sz="1400" dirty="0">
                <a:solidFill>
                  <a:schemeClr val="tx1"/>
                </a:solidFill>
                <a:latin typeface="Trebuchet MS"/>
              </a:rPr>
              <a:t> Gemeinde.</a:t>
            </a:r>
            <a:endParaRPr dirty="0"/>
          </a:p>
          <a:p>
            <a:pPr marL="0" marR="0" lvl="0" indent="0" algn="l" defTabSz="914400" rtl="0">
              <a:lnSpc>
                <a:spcPct val="100000"/>
              </a:lnSpc>
              <a:spcBef>
                <a:spcPts val="0"/>
              </a:spcBef>
              <a:spcAft>
                <a:spcPts val="0"/>
              </a:spcAft>
              <a:buClrTx/>
              <a:buSzTx/>
              <a:defRPr/>
            </a:pPr>
            <a:endParaRPr lang="en-GB" sz="1400" dirty="0">
              <a:solidFill>
                <a:schemeClr val="tx1"/>
              </a:solidFill>
              <a:latin typeface="Trebuchet MS"/>
            </a:endParaRPr>
          </a:p>
          <a:p>
            <a:pPr marL="0" marR="0" lvl="0" indent="0" algn="l" defTabSz="914400" rtl="0">
              <a:lnSpc>
                <a:spcPct val="100000"/>
              </a:lnSpc>
              <a:spcBef>
                <a:spcPts val="0"/>
              </a:spcBef>
              <a:spcAft>
                <a:spcPts val="0"/>
              </a:spcAft>
              <a:buClrTx/>
              <a:buSzTx/>
              <a:defRPr/>
            </a:pPr>
            <a:r>
              <a:rPr lang="en-GB" sz="1400" b="1" dirty="0" err="1">
                <a:solidFill>
                  <a:schemeClr val="tx1"/>
                </a:solidFill>
                <a:latin typeface="Trebuchet MS"/>
              </a:rPr>
              <a:t>Risiko</a:t>
            </a:r>
            <a:r>
              <a:rPr lang="en-GB" sz="1400" b="1" dirty="0">
                <a:solidFill>
                  <a:schemeClr val="tx1"/>
                </a:solidFill>
                <a:latin typeface="Trebuchet MS"/>
              </a:rPr>
              <a:t>- und </a:t>
            </a:r>
            <a:r>
              <a:rPr lang="en-GB" sz="1400" b="1" dirty="0" err="1">
                <a:solidFill>
                  <a:schemeClr val="tx1"/>
                </a:solidFill>
                <a:latin typeface="Trebuchet MS"/>
              </a:rPr>
              <a:t>Vulnerabilitätsbewertung</a:t>
            </a:r>
            <a:r>
              <a:rPr lang="en-GB" sz="1400" b="1" dirty="0">
                <a:solidFill>
                  <a:schemeClr val="tx1"/>
                </a:solidFill>
                <a:latin typeface="Trebuchet MS"/>
              </a:rPr>
              <a:t> (RVA):</a:t>
            </a:r>
            <a:endParaRPr dirty="0"/>
          </a:p>
          <a:p>
            <a:pPr marL="0" marR="0" lvl="0" indent="0" algn="l" defTabSz="914400" rtl="0">
              <a:lnSpc>
                <a:spcPct val="100000"/>
              </a:lnSpc>
              <a:spcBef>
                <a:spcPts val="0"/>
              </a:spcBef>
              <a:spcAft>
                <a:spcPts val="0"/>
              </a:spcAft>
              <a:buClrTx/>
              <a:buSzTx/>
              <a:defRPr/>
            </a:pPr>
            <a:r>
              <a:rPr lang="en-GB" sz="1400" dirty="0" err="1">
                <a:solidFill>
                  <a:schemeClr val="tx1"/>
                </a:solidFill>
                <a:latin typeface="Trebuchet MS"/>
              </a:rPr>
              <a:t>Identifizierung</a:t>
            </a:r>
            <a:r>
              <a:rPr lang="en-GB" sz="1400" dirty="0">
                <a:solidFill>
                  <a:schemeClr val="tx1"/>
                </a:solidFill>
                <a:latin typeface="Trebuchet MS"/>
              </a:rPr>
              <a:t> </a:t>
            </a:r>
            <a:r>
              <a:rPr lang="en-GB" sz="1400" dirty="0" err="1">
                <a:solidFill>
                  <a:schemeClr val="tx1"/>
                </a:solidFill>
                <a:latin typeface="Trebuchet MS"/>
              </a:rPr>
              <a:t>lokaler</a:t>
            </a:r>
            <a:r>
              <a:rPr lang="en-GB" sz="1400" dirty="0">
                <a:solidFill>
                  <a:schemeClr val="tx1"/>
                </a:solidFill>
                <a:latin typeface="Trebuchet MS"/>
              </a:rPr>
              <a:t> </a:t>
            </a:r>
            <a:r>
              <a:rPr lang="en-GB" sz="1400" dirty="0" err="1">
                <a:solidFill>
                  <a:schemeClr val="tx1"/>
                </a:solidFill>
                <a:latin typeface="Trebuchet MS"/>
              </a:rPr>
              <a:t>Klimarisiken</a:t>
            </a:r>
            <a:r>
              <a:rPr lang="en-GB" sz="1400" dirty="0">
                <a:solidFill>
                  <a:schemeClr val="tx1"/>
                </a:solidFill>
                <a:latin typeface="Trebuchet MS"/>
              </a:rPr>
              <a:t> (z. B. </a:t>
            </a:r>
            <a:r>
              <a:rPr lang="en-GB" sz="1400" dirty="0" err="1">
                <a:solidFill>
                  <a:schemeClr val="tx1"/>
                </a:solidFill>
                <a:latin typeface="Trebuchet MS"/>
              </a:rPr>
              <a:t>Hitzewellen</a:t>
            </a:r>
            <a:r>
              <a:rPr lang="en-GB" sz="1400" dirty="0">
                <a:solidFill>
                  <a:schemeClr val="tx1"/>
                </a:solidFill>
                <a:latin typeface="Trebuchet MS"/>
              </a:rPr>
              <a:t>, </a:t>
            </a:r>
            <a:r>
              <a:rPr lang="en-GB" sz="1400" dirty="0" err="1">
                <a:solidFill>
                  <a:schemeClr val="tx1"/>
                </a:solidFill>
                <a:latin typeface="Trebuchet MS"/>
              </a:rPr>
              <a:t>Überschwemmungen</a:t>
            </a:r>
            <a:r>
              <a:rPr lang="en-GB" sz="1400" dirty="0">
                <a:solidFill>
                  <a:schemeClr val="tx1"/>
                </a:solidFill>
                <a:latin typeface="Trebuchet MS"/>
              </a:rPr>
              <a:t>) und </a:t>
            </a:r>
            <a:r>
              <a:rPr lang="en-GB" sz="1400" dirty="0" err="1">
                <a:solidFill>
                  <a:schemeClr val="tx1"/>
                </a:solidFill>
                <a:latin typeface="Trebuchet MS"/>
              </a:rPr>
              <a:t>gefährdeter</a:t>
            </a:r>
            <a:r>
              <a:rPr lang="en-GB" sz="1400" dirty="0">
                <a:solidFill>
                  <a:schemeClr val="tx1"/>
                </a:solidFill>
                <a:latin typeface="Trebuchet MS"/>
              </a:rPr>
              <a:t> </a:t>
            </a:r>
            <a:r>
              <a:rPr lang="en-GB" sz="1400" dirty="0" err="1">
                <a:solidFill>
                  <a:schemeClr val="tx1"/>
                </a:solidFill>
                <a:latin typeface="Trebuchet MS"/>
              </a:rPr>
              <a:t>Sektoren</a:t>
            </a:r>
            <a:r>
              <a:rPr lang="en-GB" sz="1400" dirty="0">
                <a:solidFill>
                  <a:schemeClr val="tx1"/>
                </a:solidFill>
                <a:latin typeface="Trebuchet MS"/>
              </a:rPr>
              <a:t> </a:t>
            </a:r>
            <a:r>
              <a:rPr lang="en-GB" sz="1400" dirty="0" err="1">
                <a:solidFill>
                  <a:schemeClr val="tx1"/>
                </a:solidFill>
                <a:latin typeface="Trebuchet MS"/>
              </a:rPr>
              <a:t>oder</a:t>
            </a:r>
            <a:r>
              <a:rPr lang="en-GB" sz="1400" dirty="0">
                <a:solidFill>
                  <a:schemeClr val="tx1"/>
                </a:solidFill>
                <a:latin typeface="Trebuchet MS"/>
              </a:rPr>
              <a:t> </a:t>
            </a:r>
            <a:r>
              <a:rPr lang="en-GB" sz="1400" dirty="0" err="1">
                <a:solidFill>
                  <a:schemeClr val="tx1"/>
                </a:solidFill>
                <a:latin typeface="Trebuchet MS"/>
              </a:rPr>
              <a:t>Bevölkerungsgruppen</a:t>
            </a:r>
            <a:r>
              <a:rPr lang="en-GB" sz="1400" dirty="0">
                <a:solidFill>
                  <a:schemeClr val="tx1"/>
                </a:solidFill>
                <a:latin typeface="Trebuchet MS"/>
              </a:rPr>
              <a:t>.</a:t>
            </a:r>
            <a:endParaRPr dirty="0"/>
          </a:p>
          <a:p>
            <a:pPr marL="0" marR="0" lvl="0" indent="0" algn="l" defTabSz="914400" rtl="0">
              <a:lnSpc>
                <a:spcPct val="100000"/>
              </a:lnSpc>
              <a:spcBef>
                <a:spcPts val="0"/>
              </a:spcBef>
              <a:spcAft>
                <a:spcPts val="0"/>
              </a:spcAft>
              <a:buClrTx/>
              <a:buSzTx/>
              <a:defRPr/>
            </a:pPr>
            <a:endParaRPr lang="en-GB" sz="1400" dirty="0">
              <a:solidFill>
                <a:schemeClr val="tx1"/>
              </a:solidFill>
              <a:latin typeface="Trebuchet MS"/>
            </a:endParaRPr>
          </a:p>
          <a:p>
            <a:pPr marL="0" marR="0" lvl="0" indent="0" algn="l" defTabSz="914400" rtl="0">
              <a:lnSpc>
                <a:spcPct val="100000"/>
              </a:lnSpc>
              <a:spcBef>
                <a:spcPts val="0"/>
              </a:spcBef>
              <a:spcAft>
                <a:spcPts val="0"/>
              </a:spcAft>
              <a:buClrTx/>
              <a:buSzTx/>
              <a:defRPr/>
            </a:pPr>
            <a:r>
              <a:rPr lang="en-GB" sz="1400" b="1" dirty="0" err="1">
                <a:solidFill>
                  <a:schemeClr val="tx1"/>
                </a:solidFill>
                <a:latin typeface="Trebuchet MS"/>
              </a:rPr>
              <a:t>Ziele</a:t>
            </a:r>
            <a:r>
              <a:rPr lang="en-GB" sz="1400" b="1" dirty="0">
                <a:solidFill>
                  <a:schemeClr val="tx1"/>
                </a:solidFill>
                <a:latin typeface="Trebuchet MS"/>
              </a:rPr>
              <a:t> und </a:t>
            </a:r>
            <a:r>
              <a:rPr lang="en-GB" sz="1400" b="1" dirty="0" err="1">
                <a:solidFill>
                  <a:schemeClr val="tx1"/>
                </a:solidFill>
                <a:latin typeface="Trebuchet MS"/>
              </a:rPr>
              <a:t>Maßnahmen</a:t>
            </a:r>
            <a:r>
              <a:rPr lang="en-GB" sz="1400" b="1" dirty="0">
                <a:solidFill>
                  <a:schemeClr val="tx1"/>
                </a:solidFill>
                <a:latin typeface="Trebuchet MS"/>
              </a:rPr>
              <a:t>:</a:t>
            </a:r>
            <a:endParaRPr dirty="0"/>
          </a:p>
          <a:p>
            <a:pPr marL="285750" marR="0" lvl="0" indent="-285750" algn="l" defTabSz="914400" rtl="0">
              <a:lnSpc>
                <a:spcPct val="100000"/>
              </a:lnSpc>
              <a:spcBef>
                <a:spcPts val="0"/>
              </a:spcBef>
              <a:spcAft>
                <a:spcPts val="0"/>
              </a:spcAft>
              <a:buClrTx/>
              <a:buSzTx/>
              <a:buFont typeface="Arial"/>
              <a:buChar char="•"/>
              <a:defRPr/>
            </a:pPr>
            <a:r>
              <a:rPr lang="en-GB" sz="1400" dirty="0" err="1">
                <a:solidFill>
                  <a:schemeClr val="tx1"/>
                </a:solidFill>
                <a:latin typeface="Trebuchet MS"/>
              </a:rPr>
              <a:t>Mindestens</a:t>
            </a:r>
            <a:r>
              <a:rPr lang="en-GB" sz="1400" dirty="0">
                <a:solidFill>
                  <a:schemeClr val="tx1"/>
                </a:solidFill>
                <a:latin typeface="Trebuchet MS"/>
              </a:rPr>
              <a:t> 40 % CO₂-</a:t>
            </a:r>
            <a:r>
              <a:rPr lang="en-GB" sz="1400" dirty="0" err="1">
                <a:solidFill>
                  <a:schemeClr val="tx1"/>
                </a:solidFill>
                <a:latin typeface="Trebuchet MS"/>
              </a:rPr>
              <a:t>Emissionsreduktion</a:t>
            </a:r>
            <a:r>
              <a:rPr lang="en-GB" sz="1400" dirty="0">
                <a:solidFill>
                  <a:schemeClr val="tx1"/>
                </a:solidFill>
                <a:latin typeface="Trebuchet MS"/>
              </a:rPr>
              <a:t> bis 2030. </a:t>
            </a:r>
            <a:r>
              <a:rPr lang="en-GB" sz="1400" dirty="0" err="1">
                <a:solidFill>
                  <a:schemeClr val="tx1"/>
                </a:solidFill>
                <a:latin typeface="Trebuchet MS"/>
              </a:rPr>
              <a:t>Steigerung</a:t>
            </a:r>
            <a:r>
              <a:rPr lang="en-GB" sz="1400" dirty="0">
                <a:solidFill>
                  <a:schemeClr val="tx1"/>
                </a:solidFill>
                <a:latin typeface="Trebuchet MS"/>
              </a:rPr>
              <a:t> der </a:t>
            </a:r>
            <a:r>
              <a:rPr lang="en-GB" sz="1400" dirty="0" err="1">
                <a:solidFill>
                  <a:schemeClr val="tx1"/>
                </a:solidFill>
                <a:latin typeface="Trebuchet MS"/>
              </a:rPr>
              <a:t>Energieeffizienz</a:t>
            </a:r>
            <a:r>
              <a:rPr lang="en-GB" sz="1400" dirty="0">
                <a:solidFill>
                  <a:schemeClr val="tx1"/>
                </a:solidFill>
                <a:latin typeface="Trebuchet MS"/>
              </a:rPr>
              <a:t> und </a:t>
            </a:r>
            <a:r>
              <a:rPr lang="en-GB" sz="1400" dirty="0" err="1">
                <a:solidFill>
                  <a:schemeClr val="tx1"/>
                </a:solidFill>
                <a:latin typeface="Trebuchet MS"/>
              </a:rPr>
              <a:t>Nutzung</a:t>
            </a:r>
            <a:r>
              <a:rPr lang="en-GB" sz="1400" dirty="0">
                <a:solidFill>
                  <a:schemeClr val="tx1"/>
                </a:solidFill>
                <a:latin typeface="Trebuchet MS"/>
              </a:rPr>
              <a:t> </a:t>
            </a:r>
            <a:r>
              <a:rPr lang="en-GB" sz="1400" dirty="0" err="1">
                <a:solidFill>
                  <a:schemeClr val="tx1"/>
                </a:solidFill>
                <a:latin typeface="Trebuchet MS"/>
              </a:rPr>
              <a:t>erneuerbarer</a:t>
            </a:r>
            <a:r>
              <a:rPr lang="en-GB" sz="1400" dirty="0">
                <a:solidFill>
                  <a:schemeClr val="tx1"/>
                </a:solidFill>
                <a:latin typeface="Trebuchet MS"/>
              </a:rPr>
              <a:t> </a:t>
            </a:r>
            <a:r>
              <a:rPr lang="en-GB" sz="1400" dirty="0" err="1">
                <a:solidFill>
                  <a:schemeClr val="tx1"/>
                </a:solidFill>
                <a:latin typeface="Trebuchet MS"/>
              </a:rPr>
              <a:t>Energien</a:t>
            </a:r>
            <a:r>
              <a:rPr lang="en-GB" sz="1400" dirty="0">
                <a:solidFill>
                  <a:schemeClr val="tx1"/>
                </a:solidFill>
                <a:latin typeface="Trebuchet MS"/>
              </a:rPr>
              <a:t>.</a:t>
            </a:r>
            <a:endParaRPr dirty="0"/>
          </a:p>
          <a:p>
            <a:pPr marL="285750" marR="0" lvl="0" indent="-285750" algn="l" defTabSz="914400" rtl="0">
              <a:lnSpc>
                <a:spcPct val="100000"/>
              </a:lnSpc>
              <a:spcBef>
                <a:spcPts val="0"/>
              </a:spcBef>
              <a:spcAft>
                <a:spcPts val="0"/>
              </a:spcAft>
              <a:buClrTx/>
              <a:buSzTx/>
              <a:buFont typeface="Arial"/>
              <a:buChar char="•"/>
              <a:defRPr/>
            </a:pPr>
            <a:r>
              <a:rPr lang="en-GB" sz="1400" dirty="0" err="1">
                <a:solidFill>
                  <a:schemeClr val="tx1"/>
                </a:solidFill>
                <a:latin typeface="Trebuchet MS"/>
              </a:rPr>
              <a:t>Konkrete</a:t>
            </a:r>
            <a:r>
              <a:rPr lang="en-GB" sz="1400" dirty="0">
                <a:solidFill>
                  <a:schemeClr val="tx1"/>
                </a:solidFill>
                <a:latin typeface="Trebuchet MS"/>
              </a:rPr>
              <a:t> </a:t>
            </a:r>
            <a:r>
              <a:rPr lang="en-GB" sz="1400" dirty="0" err="1">
                <a:solidFill>
                  <a:schemeClr val="tx1"/>
                </a:solidFill>
                <a:latin typeface="Trebuchet MS"/>
              </a:rPr>
              <a:t>Anpassungsmaßnahmen</a:t>
            </a:r>
            <a:r>
              <a:rPr lang="en-GB" sz="1400" dirty="0">
                <a:solidFill>
                  <a:schemeClr val="tx1"/>
                </a:solidFill>
                <a:latin typeface="Trebuchet MS"/>
              </a:rPr>
              <a:t> </a:t>
            </a:r>
            <a:r>
              <a:rPr lang="en-GB" sz="1400" dirty="0" err="1">
                <a:solidFill>
                  <a:schemeClr val="tx1"/>
                </a:solidFill>
                <a:latin typeface="Trebuchet MS"/>
              </a:rPr>
              <a:t>zum</a:t>
            </a:r>
            <a:r>
              <a:rPr lang="en-GB" sz="1400" dirty="0">
                <a:solidFill>
                  <a:schemeClr val="tx1"/>
                </a:solidFill>
                <a:latin typeface="Trebuchet MS"/>
              </a:rPr>
              <a:t> Aufbau </a:t>
            </a:r>
            <a:r>
              <a:rPr lang="en-GB" sz="1400" dirty="0" err="1">
                <a:solidFill>
                  <a:schemeClr val="tx1"/>
                </a:solidFill>
                <a:latin typeface="Trebuchet MS"/>
              </a:rPr>
              <a:t>lokaler</a:t>
            </a:r>
            <a:r>
              <a:rPr lang="en-GB" sz="1400" dirty="0">
                <a:solidFill>
                  <a:schemeClr val="tx1"/>
                </a:solidFill>
                <a:latin typeface="Trebuchet MS"/>
              </a:rPr>
              <a:t> </a:t>
            </a:r>
            <a:r>
              <a:rPr lang="en-GB" sz="1400" dirty="0" err="1">
                <a:solidFill>
                  <a:schemeClr val="tx1"/>
                </a:solidFill>
                <a:latin typeface="Trebuchet MS"/>
              </a:rPr>
              <a:t>Klimaresilienz</a:t>
            </a:r>
            <a:r>
              <a:rPr lang="en-GB" sz="1400" dirty="0">
                <a:solidFill>
                  <a:schemeClr val="tx1"/>
                </a:solidFill>
                <a:latin typeface="Trebuchet MS"/>
              </a:rPr>
              <a:t>.</a:t>
            </a:r>
            <a:endParaRPr dirty="0"/>
          </a:p>
          <a:p>
            <a:pPr marL="0" marR="0" lvl="0" indent="0" algn="l" defTabSz="914400" rtl="0">
              <a:lnSpc>
                <a:spcPct val="100000"/>
              </a:lnSpc>
              <a:spcBef>
                <a:spcPts val="0"/>
              </a:spcBef>
              <a:spcAft>
                <a:spcPts val="0"/>
              </a:spcAft>
              <a:buClrTx/>
              <a:buSzTx/>
              <a:defRPr/>
            </a:pPr>
            <a:endParaRPr lang="en-GB" sz="1400" dirty="0">
              <a:solidFill>
                <a:schemeClr val="tx1"/>
              </a:solidFill>
              <a:latin typeface="Trebuchet MS"/>
            </a:endParaRPr>
          </a:p>
          <a:p>
            <a:pPr marL="0" marR="0" lvl="0" indent="0" algn="l" defTabSz="914400" rtl="0">
              <a:lnSpc>
                <a:spcPct val="100000"/>
              </a:lnSpc>
              <a:spcBef>
                <a:spcPts val="0"/>
              </a:spcBef>
              <a:spcAft>
                <a:spcPts val="0"/>
              </a:spcAft>
              <a:buClrTx/>
              <a:buSzTx/>
              <a:defRPr/>
            </a:pPr>
            <a:r>
              <a:rPr lang="en-GB" sz="1400" b="1" dirty="0" err="1">
                <a:solidFill>
                  <a:schemeClr val="tx1"/>
                </a:solidFill>
                <a:latin typeface="Trebuchet MS"/>
              </a:rPr>
              <a:t>Einbeziehung</a:t>
            </a:r>
            <a:r>
              <a:rPr lang="en-GB" sz="1400" b="1" dirty="0">
                <a:solidFill>
                  <a:schemeClr val="tx1"/>
                </a:solidFill>
                <a:latin typeface="Trebuchet MS"/>
              </a:rPr>
              <a:t> von </a:t>
            </a:r>
            <a:r>
              <a:rPr lang="en-GB" sz="1400" b="1" dirty="0" err="1">
                <a:solidFill>
                  <a:schemeClr val="tx1"/>
                </a:solidFill>
                <a:latin typeface="Trebuchet MS"/>
              </a:rPr>
              <a:t>Interessengruppen</a:t>
            </a:r>
            <a:r>
              <a:rPr lang="en-GB" sz="1400" b="1" dirty="0">
                <a:solidFill>
                  <a:schemeClr val="tx1"/>
                </a:solidFill>
                <a:latin typeface="Trebuchet MS"/>
              </a:rPr>
              <a:t>:</a:t>
            </a:r>
            <a:endParaRPr dirty="0"/>
          </a:p>
          <a:p>
            <a:pPr marL="0" marR="0" lvl="0" indent="0" algn="l" defTabSz="914400" rtl="0">
              <a:lnSpc>
                <a:spcPct val="100000"/>
              </a:lnSpc>
              <a:spcBef>
                <a:spcPts val="0"/>
              </a:spcBef>
              <a:spcAft>
                <a:spcPts val="0"/>
              </a:spcAft>
              <a:buClrTx/>
              <a:buSzTx/>
              <a:defRPr/>
            </a:pPr>
            <a:r>
              <a:rPr lang="en-GB" sz="1400" dirty="0" err="1">
                <a:solidFill>
                  <a:schemeClr val="tx1"/>
                </a:solidFill>
                <a:latin typeface="Trebuchet MS"/>
              </a:rPr>
              <a:t>Aktive</a:t>
            </a:r>
            <a:r>
              <a:rPr lang="en-GB" sz="1400" dirty="0">
                <a:solidFill>
                  <a:schemeClr val="tx1"/>
                </a:solidFill>
                <a:latin typeface="Trebuchet MS"/>
              </a:rPr>
              <a:t> </a:t>
            </a:r>
            <a:r>
              <a:rPr lang="en-GB" sz="1400" dirty="0" err="1">
                <a:solidFill>
                  <a:schemeClr val="tx1"/>
                </a:solidFill>
                <a:latin typeface="Trebuchet MS"/>
              </a:rPr>
              <a:t>Beteiligung</a:t>
            </a:r>
            <a:r>
              <a:rPr lang="en-GB" sz="1400" dirty="0">
                <a:solidFill>
                  <a:schemeClr val="tx1"/>
                </a:solidFill>
                <a:latin typeface="Trebuchet MS"/>
              </a:rPr>
              <a:t> der </a:t>
            </a:r>
            <a:r>
              <a:rPr lang="en-GB" sz="1400" dirty="0" err="1">
                <a:solidFill>
                  <a:schemeClr val="tx1"/>
                </a:solidFill>
                <a:latin typeface="Trebuchet MS"/>
              </a:rPr>
              <a:t>lokalen</a:t>
            </a:r>
            <a:r>
              <a:rPr lang="en-GB" sz="1400" dirty="0">
                <a:solidFill>
                  <a:schemeClr val="tx1"/>
                </a:solidFill>
                <a:latin typeface="Trebuchet MS"/>
              </a:rPr>
              <a:t> </a:t>
            </a:r>
            <a:r>
              <a:rPr lang="en-GB" sz="1400" dirty="0" err="1">
                <a:solidFill>
                  <a:schemeClr val="tx1"/>
                </a:solidFill>
                <a:latin typeface="Trebuchet MS"/>
              </a:rPr>
              <a:t>Bevölkerung</a:t>
            </a:r>
            <a:r>
              <a:rPr lang="en-GB" sz="1400" dirty="0">
                <a:solidFill>
                  <a:schemeClr val="tx1"/>
                </a:solidFill>
                <a:latin typeface="Trebuchet MS"/>
              </a:rPr>
              <a:t>, </a:t>
            </a:r>
            <a:r>
              <a:rPr lang="en-GB" sz="1400" dirty="0" err="1">
                <a:solidFill>
                  <a:schemeClr val="tx1"/>
                </a:solidFill>
                <a:latin typeface="Trebuchet MS"/>
              </a:rPr>
              <a:t>Unternehmen</a:t>
            </a:r>
            <a:r>
              <a:rPr lang="en-GB" sz="1400" dirty="0">
                <a:solidFill>
                  <a:schemeClr val="tx1"/>
                </a:solidFill>
                <a:latin typeface="Trebuchet MS"/>
              </a:rPr>
              <a:t> und </a:t>
            </a:r>
            <a:r>
              <a:rPr lang="en-GB" sz="1400" dirty="0" err="1">
                <a:solidFill>
                  <a:schemeClr val="tx1"/>
                </a:solidFill>
                <a:latin typeface="Trebuchet MS"/>
              </a:rPr>
              <a:t>Institutionen</a:t>
            </a:r>
            <a:r>
              <a:rPr lang="en-GB" sz="1400" dirty="0">
                <a:solidFill>
                  <a:schemeClr val="tx1"/>
                </a:solidFill>
                <a:latin typeface="Trebuchet MS"/>
              </a:rPr>
              <a:t> an der </a:t>
            </a:r>
            <a:r>
              <a:rPr lang="en-GB" sz="1400" dirty="0" err="1">
                <a:solidFill>
                  <a:schemeClr val="tx1"/>
                </a:solidFill>
                <a:latin typeface="Trebuchet MS"/>
              </a:rPr>
              <a:t>Planung</a:t>
            </a:r>
            <a:r>
              <a:rPr lang="en-GB" sz="1400" dirty="0">
                <a:solidFill>
                  <a:schemeClr val="tx1"/>
                </a:solidFill>
                <a:latin typeface="Trebuchet MS"/>
              </a:rPr>
              <a:t> und </a:t>
            </a:r>
            <a:r>
              <a:rPr lang="en-GB" sz="1400" dirty="0" err="1">
                <a:solidFill>
                  <a:schemeClr val="tx1"/>
                </a:solidFill>
                <a:latin typeface="Trebuchet MS"/>
              </a:rPr>
              <a:t>Umsetzung</a:t>
            </a:r>
            <a:r>
              <a:rPr lang="en-GB" sz="1400" dirty="0">
                <a:solidFill>
                  <a:schemeClr val="tx1"/>
                </a:solidFill>
                <a:latin typeface="Trebuchet MS"/>
              </a:rPr>
              <a:t>.</a:t>
            </a:r>
            <a:endParaRPr dirty="0"/>
          </a:p>
          <a:p>
            <a:pPr marL="0" marR="0" lvl="0" indent="0" algn="l" defTabSz="914400" rtl="0">
              <a:lnSpc>
                <a:spcPct val="100000"/>
              </a:lnSpc>
              <a:spcBef>
                <a:spcPts val="0"/>
              </a:spcBef>
              <a:spcAft>
                <a:spcPts val="0"/>
              </a:spcAft>
              <a:buClrTx/>
              <a:buSzTx/>
              <a:defRPr/>
            </a:pPr>
            <a:endParaRPr lang="en-GB" sz="1400" dirty="0">
              <a:solidFill>
                <a:schemeClr val="tx1"/>
              </a:solidFill>
              <a:latin typeface="Trebuchet MS"/>
            </a:endParaRPr>
          </a:p>
          <a:p>
            <a:pPr marL="0" marR="0" lvl="0" indent="0" algn="l" defTabSz="914400" rtl="0">
              <a:lnSpc>
                <a:spcPct val="100000"/>
              </a:lnSpc>
              <a:spcBef>
                <a:spcPts val="0"/>
              </a:spcBef>
              <a:spcAft>
                <a:spcPts val="0"/>
              </a:spcAft>
              <a:buClrTx/>
              <a:buSzTx/>
              <a:defRPr/>
            </a:pPr>
            <a:r>
              <a:rPr lang="en-GB" sz="1400" b="1" dirty="0" err="1">
                <a:solidFill>
                  <a:schemeClr val="tx1"/>
                </a:solidFill>
                <a:latin typeface="Trebuchet MS"/>
              </a:rPr>
              <a:t>Überwachung</a:t>
            </a:r>
            <a:r>
              <a:rPr lang="en-GB" sz="1400" b="1" dirty="0">
                <a:solidFill>
                  <a:schemeClr val="tx1"/>
                </a:solidFill>
                <a:latin typeface="Trebuchet MS"/>
              </a:rPr>
              <a:t> und </a:t>
            </a:r>
            <a:r>
              <a:rPr lang="en-GB" sz="1400" b="1" dirty="0" err="1">
                <a:solidFill>
                  <a:schemeClr val="tx1"/>
                </a:solidFill>
                <a:latin typeface="Trebuchet MS"/>
              </a:rPr>
              <a:t>Aktualisierungen</a:t>
            </a:r>
            <a:r>
              <a:rPr lang="en-GB" sz="1400" b="1" dirty="0">
                <a:solidFill>
                  <a:schemeClr val="tx1"/>
                </a:solidFill>
                <a:latin typeface="Trebuchet MS"/>
              </a:rPr>
              <a:t>:</a:t>
            </a:r>
            <a:endParaRPr dirty="0"/>
          </a:p>
          <a:p>
            <a:pPr marL="0" marR="0" lvl="0" indent="0" algn="l" defTabSz="914400" rtl="0">
              <a:lnSpc>
                <a:spcPct val="100000"/>
              </a:lnSpc>
              <a:spcBef>
                <a:spcPts val="0"/>
              </a:spcBef>
              <a:spcAft>
                <a:spcPts val="0"/>
              </a:spcAft>
              <a:buClrTx/>
              <a:buSzTx/>
              <a:defRPr/>
            </a:pPr>
            <a:r>
              <a:rPr lang="en-GB" sz="1400" dirty="0" err="1">
                <a:solidFill>
                  <a:schemeClr val="tx1"/>
                </a:solidFill>
                <a:latin typeface="Trebuchet MS"/>
              </a:rPr>
              <a:t>Regelmäßige</a:t>
            </a:r>
            <a:r>
              <a:rPr lang="en-GB" sz="1400" dirty="0">
                <a:solidFill>
                  <a:schemeClr val="tx1"/>
                </a:solidFill>
                <a:latin typeface="Trebuchet MS"/>
              </a:rPr>
              <a:t> </a:t>
            </a:r>
            <a:r>
              <a:rPr lang="en-GB" sz="1400" dirty="0" err="1">
                <a:solidFill>
                  <a:schemeClr val="tx1"/>
                </a:solidFill>
                <a:latin typeface="Trebuchet MS"/>
              </a:rPr>
              <a:t>Berichterstattung</a:t>
            </a:r>
            <a:r>
              <a:rPr lang="en-GB" sz="1400" dirty="0">
                <a:solidFill>
                  <a:schemeClr val="tx1"/>
                </a:solidFill>
                <a:latin typeface="Trebuchet MS"/>
              </a:rPr>
              <a:t> und </a:t>
            </a:r>
            <a:r>
              <a:rPr lang="en-GB" sz="1400" dirty="0" err="1">
                <a:solidFill>
                  <a:schemeClr val="tx1"/>
                </a:solidFill>
                <a:latin typeface="Trebuchet MS"/>
              </a:rPr>
              <a:t>Überarbeitung</a:t>
            </a:r>
            <a:r>
              <a:rPr lang="en-GB" sz="1400" dirty="0">
                <a:solidFill>
                  <a:schemeClr val="tx1"/>
                </a:solidFill>
                <a:latin typeface="Trebuchet MS"/>
              </a:rPr>
              <a:t> des Plans (in der Regel alle </a:t>
            </a:r>
            <a:r>
              <a:rPr lang="en-GB" sz="1400" dirty="0" err="1">
                <a:solidFill>
                  <a:schemeClr val="tx1"/>
                </a:solidFill>
                <a:latin typeface="Trebuchet MS"/>
              </a:rPr>
              <a:t>zwei</a:t>
            </a:r>
            <a:r>
              <a:rPr lang="en-GB" sz="1400" dirty="0">
                <a:solidFill>
                  <a:schemeClr val="tx1"/>
                </a:solidFill>
                <a:latin typeface="Trebuchet MS"/>
              </a:rPr>
              <a:t> Jahre).</a:t>
            </a:r>
            <a:endParaRPr lang="en-US" sz="1400" dirty="0">
              <a:solidFill>
                <a:schemeClr val="tx1"/>
              </a:solidFill>
              <a:latin typeface="Trebuchet MS"/>
            </a:endParaRPr>
          </a:p>
        </p:txBody>
      </p:sp>
      <p:sp>
        <p:nvSpPr>
          <p:cNvPr id="1071581932" name="TextBox 3"/>
          <p:cNvSpPr txBox="1"/>
          <p:nvPr/>
        </p:nvSpPr>
        <p:spPr bwMode="auto">
          <a:xfrm>
            <a:off x="-55482" y="0"/>
            <a:ext cx="9254964" cy="246221"/>
          </a:xfrm>
          <a:prstGeom prst="rect">
            <a:avLst/>
          </a:prstGeom>
          <a:solidFill>
            <a:schemeClr val="bg2">
              <a:lumMod val="10000"/>
              <a:lumOff val="90000"/>
            </a:schemeClr>
          </a:solidFill>
        </p:spPr>
        <p:txBody>
          <a:bodyPr wrap="square">
            <a:spAutoFit/>
          </a:bodyPr>
          <a:lstStyle/>
          <a:p>
            <a:pPr algn="r">
              <a:defRPr/>
            </a:pPr>
            <a:r>
              <a:rPr lang="en-GB" sz="1000" i="1">
                <a:solidFill>
                  <a:schemeClr val="bg1">
                    <a:lumMod val="65000"/>
                  </a:schemeClr>
                </a:solidFill>
                <a:latin typeface="Trebuchet MS"/>
              </a:rPr>
              <a:t>Erkennung klimabezogener Risiken für die bebaute Umwelt</a:t>
            </a:r>
            <a:endParaRPr/>
          </a:p>
        </p:txBody>
      </p:sp>
      <p:sp>
        <p:nvSpPr>
          <p:cNvPr id="201530385" name="Rectangle 4"/>
          <p:cNvSpPr/>
          <p:nvPr/>
        </p:nvSpPr>
        <p:spPr bwMode="auto">
          <a:xfrm>
            <a:off x="0" y="4871547"/>
            <a:ext cx="2464136" cy="261610"/>
          </a:xfrm>
          <a:prstGeom prst="rect">
            <a:avLst/>
          </a:prstGeom>
        </p:spPr>
        <p:txBody>
          <a:bodyPr wrap="none">
            <a:spAutoFit/>
          </a:bodyPr>
          <a:lstStyle/>
          <a:p>
            <a:pPr>
              <a:defRPr/>
            </a:pPr>
            <a:r>
              <a:rPr lang="fr-FR" sz="1100" b="0" u="sng">
                <a:latin typeface="Trebuchet MS"/>
                <a:ea typeface="Roboto"/>
                <a:cs typeface="Arial"/>
                <a:hlinkClick r:id="rId3"/>
              </a:rPr>
              <a:t>Quelle: Europäische Kommission, 2018</a:t>
            </a:r>
            <a:endParaRPr lang="en-US" sz="1100" u="sng">
              <a:latin typeface="Trebuchet MS"/>
              <a:ea typeface="Roboto"/>
              <a:cs typeface="Arial"/>
            </a:endParaRPr>
          </a:p>
        </p:txBody>
      </p:sp>
      <p:sp>
        <p:nvSpPr>
          <p:cNvPr id="4" name="Title 1">
            <a:extLst>
              <a:ext uri="{FF2B5EF4-FFF2-40B4-BE49-F238E27FC236}">
                <a16:creationId xmlns:a16="http://schemas.microsoft.com/office/drawing/2014/main" id="{542657E0-E882-BB29-B784-C0B5884FF551}"/>
              </a:ext>
            </a:extLst>
          </p:cNvPr>
          <p:cNvSpPr>
            <a:spLocks noGrp="1"/>
          </p:cNvSpPr>
          <p:nvPr>
            <p:ph type="title"/>
          </p:nvPr>
        </p:nvSpPr>
        <p:spPr bwMode="auto">
          <a:xfrm>
            <a:off x="296864" y="250239"/>
            <a:ext cx="8562974" cy="514505"/>
          </a:xfrm>
        </p:spPr>
        <p:txBody>
          <a:bodyPr>
            <a:noAutofit/>
          </a:bodyPr>
          <a:lstStyle/>
          <a:p>
            <a:pPr>
              <a:defRPr/>
            </a:pPr>
            <a:r>
              <a:rPr lang="en-GB" sz="2000" dirty="0" err="1"/>
              <a:t>Aktionsplan</a:t>
            </a:r>
            <a:r>
              <a:rPr lang="en-GB" sz="2000" dirty="0"/>
              <a:t> für </a:t>
            </a:r>
            <a:r>
              <a:rPr lang="en-GB" sz="2000" dirty="0" err="1"/>
              <a:t>nachhaltige</a:t>
            </a:r>
            <a:r>
              <a:rPr lang="en-GB" sz="2000" dirty="0"/>
              <a:t> Energie und </a:t>
            </a:r>
            <a:r>
              <a:rPr lang="en-GB" sz="2000" dirty="0" err="1"/>
              <a:t>Klimaschutz</a:t>
            </a:r>
            <a:r>
              <a:rPr lang="en-GB" sz="2000" dirty="0"/>
              <a:t> (SECAP)</a:t>
            </a:r>
            <a:endParaRPr sz="200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1354596064" name="Title 1"/>
          <p:cNvSpPr>
            <a:spLocks noGrp="1"/>
          </p:cNvSpPr>
          <p:nvPr>
            <p:ph type="title"/>
          </p:nvPr>
        </p:nvSpPr>
        <p:spPr bwMode="auto">
          <a:xfrm>
            <a:off x="296864" y="268771"/>
            <a:ext cx="8562974" cy="514505"/>
          </a:xfrm>
        </p:spPr>
        <p:txBody>
          <a:bodyPr>
            <a:normAutofit fontScale="90000"/>
          </a:bodyPr>
          <a:lstStyle/>
          <a:p>
            <a:pPr>
              <a:defRPr/>
            </a:pPr>
            <a:r>
              <a:rPr lang="en-GB" dirty="0" err="1"/>
              <a:t>Ansätze</a:t>
            </a:r>
            <a:r>
              <a:rPr lang="en-GB" dirty="0"/>
              <a:t> </a:t>
            </a:r>
            <a:r>
              <a:rPr lang="en-GB" dirty="0" err="1"/>
              <a:t>zur</a:t>
            </a:r>
            <a:r>
              <a:rPr lang="en-GB" dirty="0"/>
              <a:t> </a:t>
            </a:r>
            <a:r>
              <a:rPr lang="en-GB" dirty="0" err="1"/>
              <a:t>Bewertung</a:t>
            </a:r>
            <a:r>
              <a:rPr lang="en-GB" dirty="0"/>
              <a:t> der </a:t>
            </a:r>
            <a:r>
              <a:rPr lang="en-GB" dirty="0" err="1"/>
              <a:t>Resilienz</a:t>
            </a:r>
            <a:endParaRPr dirty="0"/>
          </a:p>
        </p:txBody>
      </p:sp>
      <p:sp>
        <p:nvSpPr>
          <p:cNvPr id="1955932268" name="TextBox 5"/>
          <p:cNvSpPr txBox="1"/>
          <p:nvPr/>
        </p:nvSpPr>
        <p:spPr bwMode="auto">
          <a:xfrm>
            <a:off x="-52039" y="0"/>
            <a:ext cx="9254964" cy="246221"/>
          </a:xfrm>
          <a:prstGeom prst="rect">
            <a:avLst/>
          </a:prstGeom>
          <a:solidFill>
            <a:schemeClr val="bg2">
              <a:lumMod val="10000"/>
              <a:lumOff val="90000"/>
            </a:schemeClr>
          </a:solidFill>
        </p:spPr>
        <p:txBody>
          <a:bodyPr wrap="square">
            <a:spAutoFit/>
          </a:bodyPr>
          <a:lstStyle/>
          <a:p>
            <a:pPr algn="r">
              <a:defRPr/>
            </a:pPr>
            <a:r>
              <a:rPr lang="en-GB" sz="1000" i="1">
                <a:solidFill>
                  <a:schemeClr val="bg1">
                    <a:lumMod val="65000"/>
                  </a:schemeClr>
                </a:solidFill>
                <a:latin typeface="Trebuchet MS"/>
              </a:rPr>
              <a:t>Die Rolle von Bewertungsinstrumenten bei der Ermittlung von Klimarisiken verstehen</a:t>
            </a:r>
            <a:endParaRPr/>
          </a:p>
        </p:txBody>
      </p:sp>
      <p:sp>
        <p:nvSpPr>
          <p:cNvPr id="1684831229" name="Rectangle 1"/>
          <p:cNvSpPr>
            <a:spLocks noGrp="1" noChangeArrowheads="1"/>
          </p:cNvSpPr>
          <p:nvPr>
            <p:ph type="body" idx="1"/>
          </p:nvPr>
        </p:nvSpPr>
        <p:spPr bwMode="auto">
          <a:xfrm>
            <a:off x="296864" y="1278967"/>
            <a:ext cx="8626156" cy="3539430"/>
          </a:xfrm>
          <a:prstGeom prst="rect">
            <a:avLst/>
          </a:prstGeom>
          <a:noFill/>
          <a:ln>
            <a:noFill/>
          </a:ln>
          <a:effectLst/>
        </p:spPr>
        <p:txBody>
          <a:bodyPr vert="horz" wrap="square" lIns="91440" tIns="45720" rIns="91440" bIns="45720" numCol="1" anchor="ctr" anchorCtr="0" compatLnSpc="1">
            <a:prstTxWarp prst="textNoShape">
              <a:avLst/>
            </a:prstTxWarp>
            <a:spAutoFit/>
          </a:bodyPr>
          <a:lstStyle/>
          <a:p>
            <a:pPr marL="0" marR="0" lvl="0" indent="0" algn="l" defTabSz="914400" rtl="0">
              <a:lnSpc>
                <a:spcPct val="100000"/>
              </a:lnSpc>
              <a:spcBef>
                <a:spcPts val="0"/>
              </a:spcBef>
              <a:spcAft>
                <a:spcPts val="0"/>
              </a:spcAft>
              <a:buClrTx/>
              <a:buSzTx/>
              <a:defRPr/>
            </a:pPr>
            <a:r>
              <a:rPr lang="en-US" sz="1600" b="1" i="0" u="none" strike="noStrike" cap="none" dirty="0" err="1">
                <a:ln>
                  <a:noFill/>
                </a:ln>
                <a:solidFill>
                  <a:schemeClr val="tx1"/>
                </a:solidFill>
                <a:latin typeface="Trebuchet MS"/>
              </a:rPr>
              <a:t>Entwickler</a:t>
            </a:r>
            <a:r>
              <a:rPr lang="en-US" sz="1600" b="1" i="0" u="none" strike="noStrike" cap="none" dirty="0">
                <a:ln>
                  <a:noFill/>
                </a:ln>
                <a:solidFill>
                  <a:schemeClr val="tx1"/>
                </a:solidFill>
                <a:latin typeface="Trebuchet MS"/>
              </a:rPr>
              <a:t>: </a:t>
            </a:r>
            <a:r>
              <a:rPr lang="en-US" sz="1600" b="0" i="0" u="none" strike="noStrike" cap="none" dirty="0">
                <a:ln>
                  <a:noFill/>
                </a:ln>
                <a:solidFill>
                  <a:schemeClr val="tx1"/>
                </a:solidFill>
                <a:latin typeface="Trebuchet MS"/>
              </a:rPr>
              <a:t>Centre </a:t>
            </a:r>
            <a:r>
              <a:rPr lang="en-US" sz="1600" b="0" i="0" u="none" strike="noStrike" cap="none" dirty="0" err="1">
                <a:ln>
                  <a:noFill/>
                </a:ln>
                <a:solidFill>
                  <a:schemeClr val="tx1"/>
                </a:solidFill>
                <a:latin typeface="Trebuchet MS"/>
              </a:rPr>
              <a:t>Scientifique</a:t>
            </a:r>
            <a:r>
              <a:rPr lang="en-US" sz="1600" b="0" i="0" u="none" strike="noStrike" cap="none" dirty="0">
                <a:ln>
                  <a:noFill/>
                </a:ln>
                <a:solidFill>
                  <a:schemeClr val="tx1"/>
                </a:solidFill>
                <a:latin typeface="Trebuchet MS"/>
              </a:rPr>
              <a:t> et Technique du </a:t>
            </a:r>
            <a:r>
              <a:rPr lang="en-US" sz="1600" b="0" i="0" u="none" strike="noStrike" cap="none" dirty="0" err="1">
                <a:ln>
                  <a:noFill/>
                </a:ln>
                <a:solidFill>
                  <a:schemeClr val="tx1"/>
                </a:solidFill>
                <a:latin typeface="Trebuchet MS"/>
              </a:rPr>
              <a:t>Bâtiment</a:t>
            </a:r>
            <a:r>
              <a:rPr lang="en-US" sz="1600" b="0" i="0" u="none" strike="noStrike" cap="none" dirty="0">
                <a:ln>
                  <a:noFill/>
                </a:ln>
                <a:solidFill>
                  <a:schemeClr val="tx1"/>
                </a:solidFill>
                <a:latin typeface="Trebuchet MS"/>
              </a:rPr>
              <a:t> (CSTB).</a:t>
            </a:r>
            <a:endParaRPr dirty="0"/>
          </a:p>
          <a:p>
            <a:pPr marL="0" marR="0" lvl="0" indent="0" algn="l" defTabSz="914400" rtl="0">
              <a:lnSpc>
                <a:spcPct val="100000"/>
              </a:lnSpc>
              <a:spcBef>
                <a:spcPts val="0"/>
              </a:spcBef>
              <a:spcAft>
                <a:spcPts val="0"/>
              </a:spcAft>
              <a:buClrTx/>
              <a:buSzTx/>
              <a:defRPr/>
            </a:pPr>
            <a:endParaRPr lang="en-US" sz="1600" dirty="0">
              <a:solidFill>
                <a:schemeClr val="tx1"/>
              </a:solidFill>
              <a:latin typeface="Trebuchet MS"/>
            </a:endParaRPr>
          </a:p>
          <a:p>
            <a:pPr marL="0" marR="0" lvl="0" indent="0" algn="l" defTabSz="914400" rtl="0">
              <a:lnSpc>
                <a:spcPct val="100000"/>
              </a:lnSpc>
              <a:spcBef>
                <a:spcPts val="0"/>
              </a:spcBef>
              <a:spcAft>
                <a:spcPts val="0"/>
              </a:spcAft>
              <a:buClrTx/>
              <a:buSzTx/>
              <a:defRPr/>
            </a:pPr>
            <a:r>
              <a:rPr lang="en-US" sz="1600" b="1" i="0" u="none" strike="noStrike" cap="none" dirty="0" err="1">
                <a:ln>
                  <a:noFill/>
                </a:ln>
                <a:solidFill>
                  <a:schemeClr val="tx1"/>
                </a:solidFill>
                <a:latin typeface="Trebuchet MS"/>
              </a:rPr>
              <a:t>Schwerpunkt</a:t>
            </a:r>
            <a:r>
              <a:rPr lang="en-US" sz="1600" b="1" i="0" u="none" strike="noStrike" cap="none" dirty="0">
                <a:ln>
                  <a:noFill/>
                </a:ln>
                <a:solidFill>
                  <a:schemeClr val="tx1"/>
                </a:solidFill>
                <a:latin typeface="Trebuchet MS"/>
              </a:rPr>
              <a:t>: </a:t>
            </a:r>
            <a:r>
              <a:rPr lang="en-US" sz="1600" b="0" i="0" u="none" strike="noStrike" cap="none" dirty="0" err="1">
                <a:ln>
                  <a:noFill/>
                </a:ln>
                <a:solidFill>
                  <a:schemeClr val="tx1"/>
                </a:solidFill>
                <a:latin typeface="Trebuchet MS"/>
              </a:rPr>
              <a:t>Bewertung</a:t>
            </a:r>
            <a:r>
              <a:rPr lang="en-US" sz="1600" b="0" i="0" u="none" strike="noStrike" cap="none" dirty="0">
                <a:ln>
                  <a:noFill/>
                </a:ln>
                <a:solidFill>
                  <a:schemeClr val="tx1"/>
                </a:solidFill>
                <a:latin typeface="Trebuchet MS"/>
              </a:rPr>
              <a:t> der </a:t>
            </a:r>
            <a:r>
              <a:rPr lang="en-US" sz="1600" b="0" i="0" u="none" strike="noStrike" cap="none" dirty="0" err="1">
                <a:ln>
                  <a:noFill/>
                </a:ln>
                <a:solidFill>
                  <a:schemeClr val="tx1"/>
                </a:solidFill>
                <a:latin typeface="Trebuchet MS"/>
              </a:rPr>
              <a:t>Anfälligkeit</a:t>
            </a:r>
            <a:r>
              <a:rPr lang="en-US" sz="1600" b="0" i="0" u="none" strike="noStrike" cap="none" dirty="0">
                <a:ln>
                  <a:noFill/>
                </a:ln>
                <a:solidFill>
                  <a:schemeClr val="tx1"/>
                </a:solidFill>
                <a:latin typeface="Trebuchet MS"/>
              </a:rPr>
              <a:t> auf </a:t>
            </a:r>
            <a:r>
              <a:rPr lang="en-US" sz="1600" b="0" i="0" u="none" strike="noStrike" cap="none" dirty="0" err="1">
                <a:ln>
                  <a:noFill/>
                </a:ln>
                <a:solidFill>
                  <a:schemeClr val="tx1"/>
                </a:solidFill>
                <a:latin typeface="Trebuchet MS"/>
              </a:rPr>
              <a:t>Gebäudeebene</a:t>
            </a:r>
            <a:r>
              <a:rPr lang="en-US" sz="1600" b="0" i="0" u="none" strike="noStrike" cap="none" dirty="0">
                <a:ln>
                  <a:noFill/>
                </a:ln>
                <a:solidFill>
                  <a:schemeClr val="tx1"/>
                </a:solidFill>
                <a:latin typeface="Trebuchet MS"/>
              </a:rPr>
              <a:t> und </a:t>
            </a:r>
            <a:r>
              <a:rPr lang="en-US" sz="1600" b="0" i="0" u="none" strike="noStrike" cap="none" dirty="0" err="1">
                <a:ln>
                  <a:noFill/>
                </a:ln>
                <a:solidFill>
                  <a:schemeClr val="tx1"/>
                </a:solidFill>
                <a:latin typeface="Trebuchet MS"/>
              </a:rPr>
              <a:t>Anpassungspotenzial</a:t>
            </a:r>
            <a:r>
              <a:rPr lang="en-US" sz="1600" b="0" i="0" u="none" strike="noStrike" cap="none" dirty="0">
                <a:ln>
                  <a:noFill/>
                </a:ln>
                <a:solidFill>
                  <a:schemeClr val="tx1"/>
                </a:solidFill>
                <a:latin typeface="Trebuchet MS"/>
              </a:rPr>
              <a:t>.</a:t>
            </a:r>
            <a:endParaRPr dirty="0"/>
          </a:p>
          <a:p>
            <a:pPr marL="0" marR="0" lvl="0" indent="0" algn="l" defTabSz="914400" rtl="0">
              <a:lnSpc>
                <a:spcPct val="100000"/>
              </a:lnSpc>
              <a:spcBef>
                <a:spcPts val="0"/>
              </a:spcBef>
              <a:spcAft>
                <a:spcPts val="0"/>
              </a:spcAft>
              <a:buClrTx/>
              <a:buSzTx/>
              <a:defRPr/>
            </a:pPr>
            <a:endParaRPr lang="en-US" sz="1600" dirty="0">
              <a:solidFill>
                <a:schemeClr val="tx1"/>
              </a:solidFill>
              <a:latin typeface="Trebuchet MS"/>
            </a:endParaRPr>
          </a:p>
          <a:p>
            <a:pPr marL="0" marR="0" lvl="0" indent="0" algn="l" defTabSz="914400" rtl="0">
              <a:lnSpc>
                <a:spcPct val="100000"/>
              </a:lnSpc>
              <a:spcBef>
                <a:spcPts val="0"/>
              </a:spcBef>
              <a:spcAft>
                <a:spcPts val="0"/>
              </a:spcAft>
              <a:buClrTx/>
              <a:buSzTx/>
              <a:defRPr/>
            </a:pPr>
            <a:r>
              <a:rPr lang="en-US" sz="1600" b="1" i="0" u="none" strike="noStrike" cap="none" dirty="0" err="1">
                <a:ln>
                  <a:noFill/>
                </a:ln>
                <a:solidFill>
                  <a:schemeClr val="tx1"/>
                </a:solidFill>
                <a:latin typeface="Trebuchet MS"/>
              </a:rPr>
              <a:t>Methodik</a:t>
            </a:r>
            <a:r>
              <a:rPr lang="en-US" sz="1600" b="1" i="0" u="none" strike="noStrike" cap="none" dirty="0">
                <a:ln>
                  <a:noFill/>
                </a:ln>
                <a:solidFill>
                  <a:schemeClr val="tx1"/>
                </a:solidFill>
                <a:latin typeface="Trebuchet MS"/>
              </a:rPr>
              <a:t>:</a:t>
            </a:r>
            <a:endParaRPr dirty="0"/>
          </a:p>
          <a:p>
            <a:pPr marL="285750" marR="0" lvl="0" indent="-285750" algn="l" defTabSz="914400" rtl="0">
              <a:lnSpc>
                <a:spcPct val="100000"/>
              </a:lnSpc>
              <a:spcBef>
                <a:spcPts val="0"/>
              </a:spcBef>
              <a:spcAft>
                <a:spcPts val="0"/>
              </a:spcAft>
              <a:buClrTx/>
              <a:buSzTx/>
              <a:buFont typeface="Arial"/>
              <a:buChar char="•"/>
              <a:defRPr/>
            </a:pPr>
            <a:r>
              <a:rPr lang="en-US" sz="1600" b="0" i="0" u="none" strike="noStrike" cap="none" dirty="0" err="1">
                <a:ln>
                  <a:noFill/>
                </a:ln>
                <a:solidFill>
                  <a:schemeClr val="tx1"/>
                </a:solidFill>
                <a:latin typeface="Trebuchet MS"/>
              </a:rPr>
              <a:t>Bewertet</a:t>
            </a:r>
            <a:r>
              <a:rPr lang="en-US" sz="1600" b="0" i="0" u="none" strike="noStrike" cap="none" dirty="0">
                <a:ln>
                  <a:noFill/>
                </a:ln>
                <a:solidFill>
                  <a:schemeClr val="tx1"/>
                </a:solidFill>
                <a:latin typeface="Trebuchet MS"/>
              </a:rPr>
              <a:t> die Exposition </a:t>
            </a:r>
            <a:r>
              <a:rPr lang="en-US" sz="1600" b="0" i="0" u="none" strike="noStrike" cap="none" dirty="0" err="1">
                <a:ln>
                  <a:noFill/>
                </a:ln>
                <a:solidFill>
                  <a:schemeClr val="tx1"/>
                </a:solidFill>
                <a:latin typeface="Trebuchet MS"/>
              </a:rPr>
              <a:t>gegenüber</a:t>
            </a:r>
            <a:r>
              <a:rPr lang="en-US" sz="1600" b="0" i="0" u="none" strike="noStrike" cap="none" dirty="0">
                <a:ln>
                  <a:noFill/>
                </a:ln>
                <a:solidFill>
                  <a:schemeClr val="tx1"/>
                </a:solidFill>
                <a:latin typeface="Trebuchet MS"/>
              </a:rPr>
              <a:t> 7 </a:t>
            </a:r>
            <a:r>
              <a:rPr lang="en-US" sz="1600" b="0" i="0" u="none" strike="noStrike" cap="none" dirty="0" err="1">
                <a:ln>
                  <a:noFill/>
                </a:ln>
                <a:solidFill>
                  <a:schemeClr val="tx1"/>
                </a:solidFill>
                <a:latin typeface="Trebuchet MS"/>
              </a:rPr>
              <a:t>Klimagefahren</a:t>
            </a:r>
            <a:r>
              <a:rPr lang="en-US" sz="1600" b="0" i="0" u="none" strike="noStrike" cap="none" dirty="0">
                <a:ln>
                  <a:noFill/>
                </a:ln>
                <a:solidFill>
                  <a:schemeClr val="tx1"/>
                </a:solidFill>
                <a:latin typeface="Trebuchet MS"/>
              </a:rPr>
              <a:t>.</a:t>
            </a:r>
            <a:endParaRPr dirty="0"/>
          </a:p>
          <a:p>
            <a:pPr marL="285750" marR="0" lvl="0" indent="-285750" algn="l" defTabSz="914400" rtl="0">
              <a:lnSpc>
                <a:spcPct val="100000"/>
              </a:lnSpc>
              <a:spcBef>
                <a:spcPts val="0"/>
              </a:spcBef>
              <a:spcAft>
                <a:spcPts val="0"/>
              </a:spcAft>
              <a:buClrTx/>
              <a:buSzTx/>
              <a:buFont typeface="Arial"/>
              <a:buChar char="•"/>
              <a:defRPr/>
            </a:pPr>
            <a:r>
              <a:rPr lang="en-US" sz="1600" b="0" i="0" u="none" strike="noStrike" cap="none" dirty="0" err="1">
                <a:ln>
                  <a:noFill/>
                </a:ln>
                <a:solidFill>
                  <a:schemeClr val="tx1"/>
                </a:solidFill>
                <a:latin typeface="Trebuchet MS"/>
              </a:rPr>
              <a:t>Bewertung</a:t>
            </a:r>
            <a:r>
              <a:rPr lang="en-US" sz="1600" b="0" i="0" u="none" strike="noStrike" cap="none" dirty="0">
                <a:ln>
                  <a:noFill/>
                </a:ln>
                <a:solidFill>
                  <a:schemeClr val="tx1"/>
                </a:solidFill>
                <a:latin typeface="Trebuchet MS"/>
              </a:rPr>
              <a:t> der </a:t>
            </a:r>
            <a:r>
              <a:rPr lang="en-US" sz="1600" b="0" i="0" u="none" strike="noStrike" cap="none" dirty="0" err="1">
                <a:ln>
                  <a:noFill/>
                </a:ln>
                <a:solidFill>
                  <a:schemeClr val="tx1"/>
                </a:solidFill>
                <a:latin typeface="Trebuchet MS"/>
              </a:rPr>
              <a:t>Empfindlichkeit</a:t>
            </a:r>
            <a:r>
              <a:rPr lang="en-US" sz="1600" b="0" i="0" u="none" strike="noStrike" cap="none" dirty="0">
                <a:ln>
                  <a:noFill/>
                </a:ln>
                <a:solidFill>
                  <a:schemeClr val="tx1"/>
                </a:solidFill>
                <a:latin typeface="Trebuchet MS"/>
              </a:rPr>
              <a:t> von </a:t>
            </a:r>
            <a:r>
              <a:rPr lang="en-US" sz="1600" b="0" i="0" u="none" strike="noStrike" cap="none" dirty="0" err="1">
                <a:ln>
                  <a:noFill/>
                </a:ln>
                <a:solidFill>
                  <a:schemeClr val="tx1"/>
                </a:solidFill>
                <a:latin typeface="Trebuchet MS"/>
              </a:rPr>
              <a:t>Gebäudeteilen</a:t>
            </a:r>
            <a:r>
              <a:rPr lang="en-US" sz="1600" b="0" i="0" u="none" strike="noStrike" cap="none" dirty="0">
                <a:ln>
                  <a:noFill/>
                </a:ln>
                <a:solidFill>
                  <a:schemeClr val="tx1"/>
                </a:solidFill>
                <a:latin typeface="Trebuchet MS"/>
              </a:rPr>
              <a:t> (z. B. Dach, </a:t>
            </a:r>
            <a:r>
              <a:rPr lang="en-US" sz="1600" b="0" i="0" u="none" strike="noStrike" cap="none" dirty="0" err="1">
                <a:ln>
                  <a:noFill/>
                </a:ln>
                <a:solidFill>
                  <a:schemeClr val="tx1"/>
                </a:solidFill>
                <a:latin typeface="Trebuchet MS"/>
              </a:rPr>
              <a:t>Isolierung</a:t>
            </a:r>
            <a:r>
              <a:rPr lang="en-US" sz="1600" b="0" i="0" u="none" strike="noStrike" cap="none" dirty="0">
                <a:ln>
                  <a:noFill/>
                </a:ln>
                <a:solidFill>
                  <a:schemeClr val="tx1"/>
                </a:solidFill>
                <a:latin typeface="Trebuchet MS"/>
              </a:rPr>
              <a:t>, </a:t>
            </a:r>
            <a:r>
              <a:rPr lang="en-US" sz="1600" b="0" i="0" u="none" strike="noStrike" cap="none" dirty="0" err="1">
                <a:ln>
                  <a:noFill/>
                </a:ln>
                <a:solidFill>
                  <a:schemeClr val="tx1"/>
                </a:solidFill>
                <a:latin typeface="Trebuchet MS"/>
              </a:rPr>
              <a:t>Heizungs</a:t>
            </a:r>
            <a:r>
              <a:rPr lang="en-US" sz="1600" b="0" i="0" u="none" strike="noStrike" cap="none" dirty="0">
                <a:ln>
                  <a:noFill/>
                </a:ln>
                <a:solidFill>
                  <a:schemeClr val="tx1"/>
                </a:solidFill>
                <a:latin typeface="Trebuchet MS"/>
              </a:rPr>
              <a:t>-, </a:t>
            </a:r>
            <a:r>
              <a:rPr lang="en-US" sz="1600" b="0" i="0" u="none" strike="noStrike" cap="none" dirty="0" err="1">
                <a:ln>
                  <a:noFill/>
                </a:ln>
                <a:solidFill>
                  <a:schemeClr val="tx1"/>
                </a:solidFill>
                <a:latin typeface="Trebuchet MS"/>
              </a:rPr>
              <a:t>Lüftungs</a:t>
            </a:r>
            <a:r>
              <a:rPr lang="en-US" sz="1600" b="0" i="0" u="none" strike="noStrike" cap="none" dirty="0">
                <a:ln>
                  <a:noFill/>
                </a:ln>
                <a:solidFill>
                  <a:schemeClr val="tx1"/>
                </a:solidFill>
                <a:latin typeface="Trebuchet MS"/>
              </a:rPr>
              <a:t>- und </a:t>
            </a:r>
            <a:r>
              <a:rPr lang="en-US" sz="1600" b="0" i="0" u="none" strike="noStrike" cap="none" dirty="0" err="1">
                <a:ln>
                  <a:noFill/>
                </a:ln>
                <a:solidFill>
                  <a:schemeClr val="tx1"/>
                </a:solidFill>
                <a:latin typeface="Trebuchet MS"/>
              </a:rPr>
              <a:t>Klimaanlagen</a:t>
            </a:r>
            <a:r>
              <a:rPr lang="en-US" sz="1600" b="0" i="0" u="none" strike="noStrike" cap="none" dirty="0">
                <a:ln>
                  <a:noFill/>
                </a:ln>
                <a:solidFill>
                  <a:schemeClr val="tx1"/>
                </a:solidFill>
                <a:latin typeface="Trebuchet MS"/>
              </a:rPr>
              <a:t>).</a:t>
            </a:r>
            <a:endParaRPr dirty="0"/>
          </a:p>
          <a:p>
            <a:pPr marL="285750" marR="0" lvl="0" indent="-285750" algn="l" defTabSz="914400" rtl="0">
              <a:lnSpc>
                <a:spcPct val="100000"/>
              </a:lnSpc>
              <a:spcBef>
                <a:spcPts val="0"/>
              </a:spcBef>
              <a:spcAft>
                <a:spcPts val="0"/>
              </a:spcAft>
              <a:buClrTx/>
              <a:buSzTx/>
              <a:buFont typeface="Arial"/>
              <a:buChar char="•"/>
              <a:defRPr/>
            </a:pPr>
            <a:r>
              <a:rPr lang="en-US" sz="1600" b="0" i="0" u="none" strike="noStrike" cap="none" dirty="0" err="1">
                <a:ln>
                  <a:noFill/>
                </a:ln>
                <a:solidFill>
                  <a:schemeClr val="tx1"/>
                </a:solidFill>
                <a:latin typeface="Trebuchet MS"/>
              </a:rPr>
              <a:t>Bewertung</a:t>
            </a:r>
            <a:r>
              <a:rPr lang="en-US" sz="1600" b="0" i="0" u="none" strike="noStrike" cap="none" dirty="0">
                <a:ln>
                  <a:noFill/>
                </a:ln>
                <a:solidFill>
                  <a:schemeClr val="tx1"/>
                </a:solidFill>
                <a:latin typeface="Trebuchet MS"/>
              </a:rPr>
              <a:t> der </a:t>
            </a:r>
            <a:r>
              <a:rPr lang="en-US" sz="1600" b="0" i="0" u="none" strike="noStrike" cap="none" dirty="0" err="1">
                <a:ln>
                  <a:noFill/>
                </a:ln>
                <a:solidFill>
                  <a:schemeClr val="tx1"/>
                </a:solidFill>
                <a:latin typeface="Trebuchet MS"/>
              </a:rPr>
              <a:t>Anpassungsfähigkeit</a:t>
            </a:r>
            <a:r>
              <a:rPr lang="en-US" sz="1600" b="0" i="0" u="none" strike="noStrike" cap="none" dirty="0">
                <a:ln>
                  <a:noFill/>
                </a:ln>
                <a:solidFill>
                  <a:schemeClr val="tx1"/>
                </a:solidFill>
                <a:latin typeface="Trebuchet MS"/>
              </a:rPr>
              <a:t> (z. B. </a:t>
            </a:r>
            <a:r>
              <a:rPr lang="en-US" sz="1600" b="0" i="0" u="none" strike="noStrike" cap="none" dirty="0" err="1">
                <a:ln>
                  <a:noFill/>
                </a:ln>
                <a:solidFill>
                  <a:schemeClr val="tx1"/>
                </a:solidFill>
                <a:latin typeface="Trebuchet MS"/>
              </a:rPr>
              <a:t>Verhalten</a:t>
            </a:r>
            <a:r>
              <a:rPr lang="en-US" sz="1600" b="0" i="0" u="none" strike="noStrike" cap="none" dirty="0">
                <a:ln>
                  <a:noFill/>
                </a:ln>
                <a:solidFill>
                  <a:schemeClr val="tx1"/>
                </a:solidFill>
                <a:latin typeface="Trebuchet MS"/>
              </a:rPr>
              <a:t> der </a:t>
            </a:r>
            <a:r>
              <a:rPr lang="en-US" sz="1600" b="0" i="0" u="none" strike="noStrike" cap="none" dirty="0" err="1">
                <a:ln>
                  <a:noFill/>
                </a:ln>
                <a:solidFill>
                  <a:schemeClr val="tx1"/>
                </a:solidFill>
                <a:latin typeface="Trebuchet MS"/>
              </a:rPr>
              <a:t>Bewohner</a:t>
            </a:r>
            <a:r>
              <a:rPr lang="en-US" sz="1600" b="0" i="0" u="none" strike="noStrike" cap="none" dirty="0">
                <a:ln>
                  <a:noFill/>
                </a:ln>
                <a:solidFill>
                  <a:schemeClr val="tx1"/>
                </a:solidFill>
                <a:latin typeface="Trebuchet MS"/>
              </a:rPr>
              <a:t>, </a:t>
            </a:r>
            <a:r>
              <a:rPr lang="en-US" sz="1600" b="0" i="0" u="none" strike="noStrike" cap="none" dirty="0" err="1">
                <a:ln>
                  <a:noFill/>
                </a:ln>
                <a:solidFill>
                  <a:schemeClr val="tx1"/>
                </a:solidFill>
                <a:latin typeface="Trebuchet MS"/>
              </a:rPr>
              <a:t>Instandhaltung</a:t>
            </a:r>
            <a:r>
              <a:rPr lang="en-US" sz="1600" b="0" i="0" u="none" strike="noStrike" cap="none" dirty="0">
                <a:ln>
                  <a:noFill/>
                </a:ln>
                <a:solidFill>
                  <a:schemeClr val="tx1"/>
                </a:solidFill>
                <a:latin typeface="Trebuchet MS"/>
              </a:rPr>
              <a:t>).</a:t>
            </a:r>
            <a:endParaRPr dirty="0"/>
          </a:p>
          <a:p>
            <a:pPr marL="0" marR="0" lvl="0" indent="0" algn="l" defTabSz="914400" rtl="0">
              <a:lnSpc>
                <a:spcPct val="100000"/>
              </a:lnSpc>
              <a:spcBef>
                <a:spcPts val="0"/>
              </a:spcBef>
              <a:spcAft>
                <a:spcPts val="0"/>
              </a:spcAft>
              <a:buClrTx/>
              <a:buSzTx/>
              <a:defRPr/>
            </a:pPr>
            <a:endParaRPr lang="en-US" sz="1600" dirty="0">
              <a:solidFill>
                <a:schemeClr val="tx1"/>
              </a:solidFill>
              <a:latin typeface="Trebuchet MS"/>
            </a:endParaRPr>
          </a:p>
          <a:p>
            <a:pPr marL="0" marR="0" lvl="0" indent="0" algn="l" defTabSz="914400" rtl="0">
              <a:lnSpc>
                <a:spcPct val="100000"/>
              </a:lnSpc>
              <a:spcBef>
                <a:spcPts val="0"/>
              </a:spcBef>
              <a:spcAft>
                <a:spcPts val="0"/>
              </a:spcAft>
              <a:buClrTx/>
              <a:buSzTx/>
              <a:defRPr/>
            </a:pPr>
            <a:r>
              <a:rPr lang="en-US" sz="1600" b="1" i="0" u="none" strike="noStrike" cap="none" dirty="0" err="1">
                <a:ln>
                  <a:noFill/>
                </a:ln>
                <a:solidFill>
                  <a:schemeClr val="tx1"/>
                </a:solidFill>
                <a:latin typeface="Trebuchet MS"/>
              </a:rPr>
              <a:t>Ergebnis</a:t>
            </a:r>
            <a:r>
              <a:rPr lang="en-US" sz="1600" b="1" i="0" u="none" strike="noStrike" cap="none" dirty="0">
                <a:ln>
                  <a:noFill/>
                </a:ln>
                <a:solidFill>
                  <a:schemeClr val="tx1"/>
                </a:solidFill>
                <a:latin typeface="Trebuchet MS"/>
              </a:rPr>
              <a:t>:</a:t>
            </a:r>
            <a:endParaRPr dirty="0"/>
          </a:p>
          <a:p>
            <a:pPr marL="285750" marR="0" lvl="0" indent="-285750" algn="l" defTabSz="914400" rtl="0">
              <a:lnSpc>
                <a:spcPct val="100000"/>
              </a:lnSpc>
              <a:spcBef>
                <a:spcPts val="0"/>
              </a:spcBef>
              <a:spcAft>
                <a:spcPts val="0"/>
              </a:spcAft>
              <a:buClrTx/>
              <a:buSzTx/>
              <a:buFont typeface="Arial"/>
              <a:buChar char="•"/>
              <a:defRPr/>
            </a:pPr>
            <a:r>
              <a:rPr lang="en-US" sz="1600" b="0" i="0" u="none" strike="noStrike" cap="none" dirty="0">
                <a:ln>
                  <a:noFill/>
                </a:ln>
                <a:solidFill>
                  <a:schemeClr val="tx1"/>
                </a:solidFill>
                <a:latin typeface="Trebuchet MS"/>
              </a:rPr>
              <a:t>Ein </a:t>
            </a:r>
            <a:r>
              <a:rPr lang="en-US" sz="1600" b="0" i="0" u="none" strike="noStrike" cap="none" dirty="0" err="1">
                <a:ln>
                  <a:noFill/>
                </a:ln>
                <a:solidFill>
                  <a:schemeClr val="tx1"/>
                </a:solidFill>
                <a:latin typeface="Trebuchet MS"/>
              </a:rPr>
              <a:t>zusammengesetzter</a:t>
            </a:r>
            <a:r>
              <a:rPr lang="en-US" sz="1600" b="0" i="0" u="none" strike="noStrike" cap="none" dirty="0">
                <a:ln>
                  <a:noFill/>
                </a:ln>
                <a:solidFill>
                  <a:schemeClr val="tx1"/>
                </a:solidFill>
                <a:latin typeface="Trebuchet MS"/>
              </a:rPr>
              <a:t> </a:t>
            </a:r>
            <a:r>
              <a:rPr lang="en-US" sz="1600" b="0" i="0" u="none" strike="noStrike" cap="none" dirty="0" err="1">
                <a:ln>
                  <a:noFill/>
                </a:ln>
                <a:solidFill>
                  <a:schemeClr val="tx1"/>
                </a:solidFill>
                <a:latin typeface="Trebuchet MS"/>
              </a:rPr>
              <a:t>Resilienz</a:t>
            </a:r>
            <a:r>
              <a:rPr lang="en-US" sz="1600" b="0" i="0" u="none" strike="noStrike" cap="none" dirty="0">
                <a:ln>
                  <a:noFill/>
                </a:ln>
                <a:solidFill>
                  <a:schemeClr val="tx1"/>
                </a:solidFill>
                <a:latin typeface="Trebuchet MS"/>
              </a:rPr>
              <a:t>-Score.</a:t>
            </a:r>
            <a:endParaRPr dirty="0"/>
          </a:p>
          <a:p>
            <a:pPr marL="285750" marR="0" lvl="0" indent="-285750" algn="l" defTabSz="914400" rtl="0">
              <a:lnSpc>
                <a:spcPct val="100000"/>
              </a:lnSpc>
              <a:spcBef>
                <a:spcPts val="0"/>
              </a:spcBef>
              <a:spcAft>
                <a:spcPts val="0"/>
              </a:spcAft>
              <a:buClrTx/>
              <a:buSzTx/>
              <a:buFont typeface="Arial"/>
              <a:buChar char="•"/>
              <a:defRPr/>
            </a:pPr>
            <a:r>
              <a:rPr lang="en-US" sz="1600" b="0" i="0" u="none" strike="noStrike" cap="none" dirty="0" err="1">
                <a:ln>
                  <a:noFill/>
                </a:ln>
                <a:solidFill>
                  <a:schemeClr val="tx1"/>
                </a:solidFill>
                <a:latin typeface="Trebuchet MS"/>
              </a:rPr>
              <a:t>Umsetzbare</a:t>
            </a:r>
            <a:r>
              <a:rPr lang="en-US" sz="1600" b="0" i="0" u="none" strike="noStrike" cap="none" dirty="0">
                <a:ln>
                  <a:noFill/>
                </a:ln>
                <a:solidFill>
                  <a:schemeClr val="tx1"/>
                </a:solidFill>
                <a:latin typeface="Trebuchet MS"/>
              </a:rPr>
              <a:t> </a:t>
            </a:r>
            <a:r>
              <a:rPr lang="en-US" sz="1600" b="0" i="0" u="none" strike="noStrike" cap="none" dirty="0" err="1">
                <a:ln>
                  <a:noFill/>
                </a:ln>
                <a:solidFill>
                  <a:schemeClr val="tx1"/>
                </a:solidFill>
                <a:latin typeface="Trebuchet MS"/>
              </a:rPr>
              <a:t>Anpassungsmaßnahmen</a:t>
            </a:r>
            <a:r>
              <a:rPr lang="en-US" sz="1600" b="0" i="0" u="none" strike="noStrike" cap="none" dirty="0">
                <a:ln>
                  <a:noFill/>
                </a:ln>
                <a:solidFill>
                  <a:schemeClr val="tx1"/>
                </a:solidFill>
                <a:latin typeface="Trebuchet MS"/>
              </a:rPr>
              <a:t>, die auf </a:t>
            </a:r>
            <a:r>
              <a:rPr lang="en-US" sz="1600" b="0" i="0" u="none" strike="noStrike" cap="none" dirty="0" err="1">
                <a:ln>
                  <a:noFill/>
                </a:ln>
                <a:solidFill>
                  <a:schemeClr val="tx1"/>
                </a:solidFill>
                <a:latin typeface="Trebuchet MS"/>
              </a:rPr>
              <a:t>Gebäudetyp</a:t>
            </a:r>
            <a:r>
              <a:rPr lang="en-US" sz="1600" b="0" i="0" u="none" strike="noStrike" cap="none" dirty="0">
                <a:ln>
                  <a:noFill/>
                </a:ln>
                <a:solidFill>
                  <a:schemeClr val="tx1"/>
                </a:solidFill>
                <a:latin typeface="Trebuchet MS"/>
              </a:rPr>
              <a:t> und </a:t>
            </a:r>
            <a:r>
              <a:rPr lang="en-US" sz="1600" b="0" i="0" u="none" strike="noStrike" cap="none" dirty="0" err="1">
                <a:ln>
                  <a:noFill/>
                </a:ln>
                <a:solidFill>
                  <a:schemeClr val="tx1"/>
                </a:solidFill>
                <a:latin typeface="Trebuchet MS"/>
              </a:rPr>
              <a:t>Standort</a:t>
            </a:r>
            <a:r>
              <a:rPr lang="en-US" sz="1600" b="0" i="0" u="none" strike="noStrike" cap="none" dirty="0">
                <a:ln>
                  <a:noFill/>
                </a:ln>
                <a:solidFill>
                  <a:schemeClr val="tx1"/>
                </a:solidFill>
                <a:latin typeface="Trebuchet MS"/>
              </a:rPr>
              <a:t> </a:t>
            </a:r>
            <a:r>
              <a:rPr lang="en-US" sz="1600" b="0" i="0" u="none" strike="noStrike" cap="none" dirty="0" err="1">
                <a:ln>
                  <a:noFill/>
                </a:ln>
                <a:solidFill>
                  <a:schemeClr val="tx1"/>
                </a:solidFill>
                <a:latin typeface="Trebuchet MS"/>
              </a:rPr>
              <a:t>zugeschnitten</a:t>
            </a:r>
            <a:r>
              <a:rPr lang="en-US" sz="1600" b="0" i="0" u="none" strike="noStrike" cap="none" dirty="0">
                <a:ln>
                  <a:noFill/>
                </a:ln>
                <a:solidFill>
                  <a:schemeClr val="tx1"/>
                </a:solidFill>
                <a:latin typeface="Trebuchet MS"/>
              </a:rPr>
              <a:t> </a:t>
            </a:r>
            <a:r>
              <a:rPr lang="en-US" sz="1600" b="0" i="0" u="none" strike="noStrike" cap="none" dirty="0" err="1">
                <a:ln>
                  <a:noFill/>
                </a:ln>
                <a:solidFill>
                  <a:schemeClr val="tx1"/>
                </a:solidFill>
                <a:latin typeface="Trebuchet MS"/>
              </a:rPr>
              <a:t>sind</a:t>
            </a:r>
            <a:r>
              <a:rPr lang="en-US" sz="1600" b="0" i="0" u="none" strike="noStrike" cap="none" dirty="0">
                <a:ln>
                  <a:noFill/>
                </a:ln>
                <a:solidFill>
                  <a:schemeClr val="tx1"/>
                </a:solidFill>
                <a:latin typeface="Trebuchet MS"/>
              </a:rPr>
              <a:t>.</a:t>
            </a:r>
            <a:endParaRPr dirty="0"/>
          </a:p>
          <a:p>
            <a:pPr marL="285750" marR="0" lvl="0" indent="-285750" algn="l" defTabSz="914400" rtl="0">
              <a:lnSpc>
                <a:spcPct val="100000"/>
              </a:lnSpc>
              <a:spcBef>
                <a:spcPts val="0"/>
              </a:spcBef>
              <a:spcAft>
                <a:spcPts val="0"/>
              </a:spcAft>
              <a:buClrTx/>
              <a:buSzTx/>
              <a:buFont typeface="Arial"/>
              <a:buChar char="•"/>
              <a:defRPr/>
            </a:pPr>
            <a:endParaRPr lang="en-US" sz="1600" dirty="0">
              <a:solidFill>
                <a:schemeClr val="tx1"/>
              </a:solidFill>
              <a:latin typeface="Trebuchet MS"/>
            </a:endParaRPr>
          </a:p>
          <a:p>
            <a:pPr marL="0" marR="0" lvl="0" indent="0" algn="l" defTabSz="914400" rtl="0">
              <a:lnSpc>
                <a:spcPct val="100000"/>
              </a:lnSpc>
              <a:spcBef>
                <a:spcPts val="0"/>
              </a:spcBef>
              <a:spcAft>
                <a:spcPts val="0"/>
              </a:spcAft>
              <a:buClrTx/>
              <a:buSzTx/>
              <a:defRPr/>
            </a:pPr>
            <a:r>
              <a:rPr lang="en-US" sz="1600" b="1" i="0" u="none" strike="noStrike" cap="none" dirty="0" err="1">
                <a:ln>
                  <a:noFill/>
                </a:ln>
                <a:solidFill>
                  <a:schemeClr val="tx1"/>
                </a:solidFill>
                <a:latin typeface="Trebuchet MS"/>
              </a:rPr>
              <a:t>Anwendungsfall</a:t>
            </a:r>
            <a:r>
              <a:rPr lang="en-US" sz="1600" b="1" i="0" u="none" strike="noStrike" cap="none" dirty="0">
                <a:ln>
                  <a:noFill/>
                </a:ln>
                <a:solidFill>
                  <a:schemeClr val="tx1"/>
                </a:solidFill>
                <a:latin typeface="Trebuchet MS"/>
              </a:rPr>
              <a:t>: </a:t>
            </a:r>
            <a:r>
              <a:rPr lang="en-US" sz="1600" b="0" i="0" u="none" strike="noStrike" cap="none" dirty="0">
                <a:ln>
                  <a:noFill/>
                </a:ln>
                <a:solidFill>
                  <a:schemeClr val="tx1"/>
                </a:solidFill>
                <a:latin typeface="Trebuchet MS"/>
              </a:rPr>
              <a:t>Weit </a:t>
            </a:r>
            <a:r>
              <a:rPr lang="en-US" sz="1600" b="0" i="0" u="none" strike="noStrike" cap="none" dirty="0" err="1">
                <a:ln>
                  <a:noFill/>
                </a:ln>
                <a:solidFill>
                  <a:schemeClr val="tx1"/>
                </a:solidFill>
                <a:latin typeface="Trebuchet MS"/>
              </a:rPr>
              <a:t>verbreitet</a:t>
            </a:r>
            <a:r>
              <a:rPr lang="en-US" sz="1600" b="0" i="0" u="none" strike="noStrike" cap="none" dirty="0">
                <a:ln>
                  <a:noFill/>
                </a:ln>
                <a:solidFill>
                  <a:schemeClr val="tx1"/>
                </a:solidFill>
                <a:latin typeface="Trebuchet MS"/>
              </a:rPr>
              <a:t> in der </a:t>
            </a:r>
            <a:r>
              <a:rPr lang="en-US" sz="1600" b="0" i="0" u="none" strike="noStrike" cap="none" dirty="0" err="1">
                <a:ln>
                  <a:noFill/>
                </a:ln>
                <a:solidFill>
                  <a:schemeClr val="tx1"/>
                </a:solidFill>
                <a:latin typeface="Trebuchet MS"/>
              </a:rPr>
              <a:t>Stadtplanung</a:t>
            </a:r>
            <a:r>
              <a:rPr lang="en-US" sz="1600" b="0" i="0" u="none" strike="noStrike" cap="none" dirty="0">
                <a:ln>
                  <a:noFill/>
                </a:ln>
                <a:solidFill>
                  <a:schemeClr val="tx1"/>
                </a:solidFill>
                <a:latin typeface="Trebuchet MS"/>
              </a:rPr>
              <a:t> und </a:t>
            </a:r>
            <a:r>
              <a:rPr lang="en-US" sz="1600" b="0" i="0" u="none" strike="noStrike" cap="none" dirty="0" err="1">
                <a:ln>
                  <a:noFill/>
                </a:ln>
                <a:solidFill>
                  <a:schemeClr val="tx1"/>
                </a:solidFill>
                <a:latin typeface="Trebuchet MS"/>
              </a:rPr>
              <a:t>im</a:t>
            </a:r>
            <a:r>
              <a:rPr lang="en-US" sz="1600" b="0" i="0" u="none" strike="noStrike" cap="none" dirty="0">
                <a:ln>
                  <a:noFill/>
                </a:ln>
                <a:solidFill>
                  <a:schemeClr val="tx1"/>
                </a:solidFill>
                <a:latin typeface="Trebuchet MS"/>
              </a:rPr>
              <a:t> </a:t>
            </a:r>
            <a:r>
              <a:rPr lang="en-US" sz="1600" b="0" i="0" u="none" strike="noStrike" cap="none" dirty="0" err="1">
                <a:ln>
                  <a:noFill/>
                </a:ln>
                <a:solidFill>
                  <a:schemeClr val="tx1"/>
                </a:solidFill>
                <a:latin typeface="Trebuchet MS"/>
              </a:rPr>
              <a:t>nachhaltigen</a:t>
            </a:r>
            <a:r>
              <a:rPr lang="en-US" sz="1600" b="0" i="0" u="none" strike="noStrike" cap="none" dirty="0">
                <a:ln>
                  <a:noFill/>
                </a:ln>
                <a:solidFill>
                  <a:schemeClr val="tx1"/>
                </a:solidFill>
                <a:latin typeface="Trebuchet MS"/>
              </a:rPr>
              <a:t> </a:t>
            </a:r>
            <a:r>
              <a:rPr lang="en-US" sz="1600" b="0" i="0" u="none" strike="noStrike" cap="none" dirty="0" err="1">
                <a:ln>
                  <a:noFill/>
                </a:ln>
                <a:solidFill>
                  <a:schemeClr val="tx1"/>
                </a:solidFill>
                <a:latin typeface="Trebuchet MS"/>
              </a:rPr>
              <a:t>Bauwesen</a:t>
            </a:r>
            <a:r>
              <a:rPr lang="en-US" sz="1600" b="0" i="0" u="none" strike="noStrike" cap="none" dirty="0">
                <a:ln>
                  <a:noFill/>
                </a:ln>
                <a:solidFill>
                  <a:schemeClr val="tx1"/>
                </a:solidFill>
                <a:latin typeface="Trebuchet MS"/>
              </a:rPr>
              <a:t> in </a:t>
            </a:r>
            <a:r>
              <a:rPr lang="en-US" sz="1600" b="0" i="0" u="none" strike="noStrike" cap="none" dirty="0" err="1">
                <a:ln>
                  <a:noFill/>
                </a:ln>
                <a:solidFill>
                  <a:schemeClr val="tx1"/>
                </a:solidFill>
                <a:latin typeface="Trebuchet MS"/>
              </a:rPr>
              <a:t>Frankreich</a:t>
            </a:r>
            <a:r>
              <a:rPr lang="en-US" sz="1600" b="0" i="0" u="none" strike="noStrike" cap="none" dirty="0">
                <a:ln>
                  <a:noFill/>
                </a:ln>
                <a:solidFill>
                  <a:schemeClr val="tx1"/>
                </a:solidFill>
                <a:latin typeface="Trebuchet MS"/>
              </a:rPr>
              <a:t>.</a:t>
            </a:r>
            <a:endParaRPr dirty="0"/>
          </a:p>
        </p:txBody>
      </p:sp>
      <p:sp>
        <p:nvSpPr>
          <p:cNvPr id="129162022" name="Rectangle 1"/>
          <p:cNvSpPr txBox="1">
            <a:spLocks noChangeArrowheads="1"/>
          </p:cNvSpPr>
          <p:nvPr/>
        </p:nvSpPr>
        <p:spPr bwMode="auto">
          <a:xfrm>
            <a:off x="296864" y="616458"/>
            <a:ext cx="2228495" cy="369332"/>
          </a:xfrm>
          <a:prstGeom prst="rect">
            <a:avLst/>
          </a:prstGeom>
          <a:noFill/>
          <a:ln>
            <a:noFill/>
          </a:ln>
          <a:effectLst/>
        </p:spPr>
        <p:txBody>
          <a:bodyPr spcFirstLastPara="1" vert="horz" wrap="none" lIns="91440" tIns="45720" rIns="91440" bIns="45720" numCol="1" anchor="ctr" anchorCtr="0" compatLnSpc="1">
            <a:prstTxWarp prst="textNoShape">
              <a:avLst/>
            </a:prstTxWarp>
            <a:spAutoFit/>
          </a:bodyPr>
          <a:lstStyle>
            <a:defPPr marR="0" lvl="0" algn="l" rtl="0">
              <a:lnSpc>
                <a:spcPct val="100000"/>
              </a:lnSpc>
              <a:spcBef>
                <a:spcPts val="0"/>
              </a:spcBef>
              <a:spcAft>
                <a:spcPts val="0"/>
              </a:spcAft>
            </a:defPPr>
            <a:lvl1pPr marL="457200" marR="0" lvl="0" indent="-228600" algn="l" rtl="0">
              <a:lnSpc>
                <a:spcPct val="100000"/>
              </a:lnSpc>
              <a:spcBef>
                <a:spcPts val="0"/>
              </a:spcBef>
              <a:spcAft>
                <a:spcPts val="0"/>
              </a:spcAft>
              <a:buClr>
                <a:schemeClr val="lt2"/>
              </a:buClr>
              <a:buSzPts val="1760"/>
              <a:buFont typeface="Trebuchet MS"/>
              <a:buNone/>
              <a:defRPr sz="2200" b="0" i="0" u="none" strike="noStrike" cap="none">
                <a:solidFill>
                  <a:schemeClr val="dk1"/>
                </a:solidFill>
                <a:latin typeface="Trebuchet MS"/>
                <a:ea typeface="Trebuchet MS"/>
                <a:cs typeface="Trebuchet MS"/>
              </a:defRPr>
            </a:lvl1pPr>
            <a:lvl2pPr marL="914400" marR="0" lvl="1" indent="-320040" algn="l" rtl="0">
              <a:lnSpc>
                <a:spcPct val="100000"/>
              </a:lnSpc>
              <a:spcBef>
                <a:spcPts val="0"/>
              </a:spcBef>
              <a:spcAft>
                <a:spcPts val="0"/>
              </a:spcAft>
              <a:buClr>
                <a:schemeClr val="lt2"/>
              </a:buClr>
              <a:buSzPts val="1440"/>
              <a:buFont typeface="Noto Sans Symbols"/>
              <a:buChar char="◻"/>
              <a:defRPr sz="2000" b="0" i="0" u="none" strike="noStrike" cap="none">
                <a:solidFill>
                  <a:schemeClr val="dk1"/>
                </a:solidFill>
                <a:latin typeface="Trebuchet MS"/>
                <a:ea typeface="Trebuchet MS"/>
                <a:cs typeface="Trebuchet MS"/>
              </a:defRPr>
            </a:lvl2pPr>
            <a:lvl3pPr marL="1371600" marR="0" lvl="2" indent="-342900" algn="l" rtl="0">
              <a:lnSpc>
                <a:spcPct val="100000"/>
              </a:lnSpc>
              <a:spcBef>
                <a:spcPts val="0"/>
              </a:spcBef>
              <a:spcAft>
                <a:spcPts val="0"/>
              </a:spcAft>
              <a:buClr>
                <a:schemeClr val="lt2"/>
              </a:buClr>
              <a:buSzPts val="1800"/>
              <a:buFont typeface="Trebuchet MS"/>
              <a:buChar char="&gt;"/>
              <a:defRPr sz="1800" b="0" i="0" u="none" strike="noStrike" cap="none">
                <a:solidFill>
                  <a:schemeClr val="dk1"/>
                </a:solidFill>
                <a:latin typeface="Trebuchet MS"/>
                <a:ea typeface="Trebuchet MS"/>
                <a:cs typeface="Trebuchet MS"/>
              </a:defRPr>
            </a:lvl3pPr>
            <a:lvl4pPr marL="1828800" marR="0" lvl="3" indent="-342900" algn="l" rtl="0">
              <a:lnSpc>
                <a:spcPct val="100000"/>
              </a:lnSpc>
              <a:spcBef>
                <a:spcPts val="0"/>
              </a:spcBef>
              <a:spcAft>
                <a:spcPts val="0"/>
              </a:spcAft>
              <a:buClr>
                <a:schemeClr val="lt2"/>
              </a:buClr>
              <a:buSzPts val="1800"/>
              <a:buFont typeface="Trebuchet MS"/>
              <a:buChar char="&gt;"/>
              <a:defRPr sz="1800" b="0" i="0" u="none" strike="noStrike" cap="none">
                <a:solidFill>
                  <a:schemeClr val="dk1"/>
                </a:solidFill>
                <a:latin typeface="Trebuchet MS"/>
                <a:ea typeface="Trebuchet MS"/>
                <a:cs typeface="Trebuchet MS"/>
              </a:defRPr>
            </a:lvl4pPr>
            <a:lvl5pPr marL="2286000" marR="0" lvl="4" indent="-342900" algn="l" rtl="0">
              <a:lnSpc>
                <a:spcPct val="100000"/>
              </a:lnSpc>
              <a:spcBef>
                <a:spcPts val="0"/>
              </a:spcBef>
              <a:spcAft>
                <a:spcPts val="0"/>
              </a:spcAft>
              <a:buClr>
                <a:schemeClr val="lt2"/>
              </a:buClr>
              <a:buSzPts val="1800"/>
              <a:buFont typeface="Trebuchet MS"/>
              <a:buChar char="&gt;"/>
              <a:defRPr sz="1800" b="0" i="0" u="none" strike="noStrike" cap="none">
                <a:solidFill>
                  <a:schemeClr val="dk1"/>
                </a:solidFill>
                <a:latin typeface="Trebuchet MS"/>
                <a:ea typeface="Trebuchet MS"/>
                <a:cs typeface="Trebuchet MS"/>
              </a:defRPr>
            </a:lvl5pPr>
            <a:lvl6pPr marL="2743200" marR="0" lvl="5" indent="-342900" algn="l" rtl="0">
              <a:lnSpc>
                <a:spcPct val="100000"/>
              </a:lnSpc>
              <a:spcBef>
                <a:spcPts val="0"/>
              </a:spcBef>
              <a:spcAft>
                <a:spcPts val="0"/>
              </a:spcAft>
              <a:buClr>
                <a:schemeClr val="dk1"/>
              </a:buClr>
              <a:buSzPts val="1800"/>
              <a:buFont typeface="Arial"/>
              <a:buChar char="•"/>
              <a:defRPr sz="2000" b="0" i="0" u="none" strike="noStrike" cap="none">
                <a:solidFill>
                  <a:schemeClr val="dk1"/>
                </a:solidFill>
                <a:latin typeface="Trebuchet MS"/>
                <a:ea typeface="Trebuchet MS"/>
                <a:cs typeface="Trebuchet MS"/>
              </a:defRPr>
            </a:lvl6pPr>
            <a:lvl7pPr marL="3200400" marR="0" lvl="6" indent="-342900" algn="l" rtl="0">
              <a:lnSpc>
                <a:spcPct val="100000"/>
              </a:lnSpc>
              <a:spcBef>
                <a:spcPts val="0"/>
              </a:spcBef>
              <a:spcAft>
                <a:spcPts val="0"/>
              </a:spcAft>
              <a:buClr>
                <a:schemeClr val="dk1"/>
              </a:buClr>
              <a:buSzPts val="1800"/>
              <a:buFont typeface="Arial"/>
              <a:buChar char="•"/>
              <a:defRPr sz="2000" b="0" i="0" u="none" strike="noStrike" cap="none">
                <a:solidFill>
                  <a:schemeClr val="dk1"/>
                </a:solidFill>
                <a:latin typeface="Trebuchet MS"/>
                <a:ea typeface="Trebuchet MS"/>
                <a:cs typeface="Trebuchet MS"/>
              </a:defRPr>
            </a:lvl7pPr>
            <a:lvl8pPr marL="3657600" marR="0" lvl="7" indent="-342900" algn="l" rtl="0">
              <a:lnSpc>
                <a:spcPct val="100000"/>
              </a:lnSpc>
              <a:spcBef>
                <a:spcPts val="0"/>
              </a:spcBef>
              <a:spcAft>
                <a:spcPts val="0"/>
              </a:spcAft>
              <a:buClr>
                <a:schemeClr val="dk1"/>
              </a:buClr>
              <a:buSzPts val="1800"/>
              <a:buFont typeface="Arial"/>
              <a:buChar char="•"/>
              <a:defRPr sz="2000" b="0" i="0" u="none" strike="noStrike" cap="none">
                <a:solidFill>
                  <a:schemeClr val="dk1"/>
                </a:solidFill>
                <a:latin typeface="Trebuchet MS"/>
                <a:ea typeface="Trebuchet MS"/>
                <a:cs typeface="Trebuchet MS"/>
              </a:defRPr>
            </a:lvl8pPr>
            <a:lvl9pPr marL="4114800" marR="0" lvl="8" indent="-342900" algn="l" rtl="0">
              <a:lnSpc>
                <a:spcPct val="100000"/>
              </a:lnSpc>
              <a:spcBef>
                <a:spcPts val="0"/>
              </a:spcBef>
              <a:spcAft>
                <a:spcPts val="0"/>
              </a:spcAft>
              <a:buClr>
                <a:schemeClr val="dk1"/>
              </a:buClr>
              <a:buSzPts val="1800"/>
              <a:buFont typeface="Arial"/>
              <a:buChar char="•"/>
              <a:defRPr sz="2000" b="0" i="0" u="none" strike="noStrike" cap="none">
                <a:solidFill>
                  <a:schemeClr val="dk1"/>
                </a:solidFill>
                <a:latin typeface="Trebuchet MS"/>
                <a:ea typeface="Trebuchet MS"/>
                <a:cs typeface="Trebuchet MS"/>
              </a:defRPr>
            </a:lvl9pPr>
          </a:lstStyle>
          <a:p>
            <a:pPr marL="0" indent="0">
              <a:spcBef>
                <a:spcPts val="0"/>
              </a:spcBef>
              <a:spcAft>
                <a:spcPts val="0"/>
              </a:spcAft>
              <a:buClrTx/>
              <a:buSzTx/>
              <a:defRPr/>
            </a:pPr>
            <a:r>
              <a:rPr lang="en-US" sz="1800" dirty="0">
                <a:solidFill>
                  <a:schemeClr val="accent4"/>
                </a:solidFill>
                <a:latin typeface="Trebuchet MS"/>
              </a:rPr>
              <a:t>Bat-ADAPT (</a:t>
            </a:r>
            <a:r>
              <a:rPr lang="en-US" sz="1800" dirty="0" err="1">
                <a:solidFill>
                  <a:schemeClr val="accent4"/>
                </a:solidFill>
                <a:latin typeface="Trebuchet MS"/>
              </a:rPr>
              <a:t>Frankreich</a:t>
            </a:r>
            <a:r>
              <a:rPr lang="en-US" sz="1800" dirty="0">
                <a:solidFill>
                  <a:schemeClr val="accent4"/>
                </a:solidFill>
                <a:latin typeface="Trebuchet MS"/>
              </a:rPr>
              <a:t>)</a:t>
            </a:r>
            <a:endParaRPr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1867282537" name="Title 1"/>
          <p:cNvSpPr>
            <a:spLocks noGrp="1"/>
          </p:cNvSpPr>
          <p:nvPr>
            <p:ph type="title"/>
          </p:nvPr>
        </p:nvSpPr>
        <p:spPr bwMode="auto">
          <a:xfrm>
            <a:off x="296864" y="299666"/>
            <a:ext cx="8562974" cy="514505"/>
          </a:xfrm>
        </p:spPr>
        <p:txBody>
          <a:bodyPr>
            <a:normAutofit fontScale="90000"/>
          </a:bodyPr>
          <a:lstStyle/>
          <a:p>
            <a:pPr>
              <a:defRPr/>
            </a:pPr>
            <a:r>
              <a:rPr lang="en-GB" dirty="0" err="1"/>
              <a:t>Ansätze</a:t>
            </a:r>
            <a:r>
              <a:rPr lang="en-GB" dirty="0"/>
              <a:t> </a:t>
            </a:r>
            <a:r>
              <a:rPr lang="en-GB" dirty="0" err="1"/>
              <a:t>zur</a:t>
            </a:r>
            <a:r>
              <a:rPr lang="en-GB" dirty="0"/>
              <a:t> </a:t>
            </a:r>
            <a:r>
              <a:rPr lang="en-GB" dirty="0" err="1"/>
              <a:t>Bewertung</a:t>
            </a:r>
            <a:r>
              <a:rPr lang="en-GB" dirty="0"/>
              <a:t> der </a:t>
            </a:r>
            <a:r>
              <a:rPr lang="en-GB" dirty="0" err="1"/>
              <a:t>Resilienz</a:t>
            </a:r>
            <a:endParaRPr dirty="0"/>
          </a:p>
        </p:txBody>
      </p:sp>
      <p:sp>
        <p:nvSpPr>
          <p:cNvPr id="1169493623" name="TextBox 5"/>
          <p:cNvSpPr txBox="1"/>
          <p:nvPr/>
        </p:nvSpPr>
        <p:spPr bwMode="auto">
          <a:xfrm>
            <a:off x="-52039" y="0"/>
            <a:ext cx="9254964" cy="246221"/>
          </a:xfrm>
          <a:prstGeom prst="rect">
            <a:avLst/>
          </a:prstGeom>
          <a:solidFill>
            <a:schemeClr val="bg2">
              <a:lumMod val="10000"/>
              <a:lumOff val="90000"/>
            </a:schemeClr>
          </a:solidFill>
        </p:spPr>
        <p:txBody>
          <a:bodyPr wrap="square">
            <a:spAutoFit/>
          </a:bodyPr>
          <a:lstStyle/>
          <a:p>
            <a:pPr algn="r">
              <a:defRPr/>
            </a:pPr>
            <a:r>
              <a:rPr lang="en-GB" sz="1000" i="1">
                <a:solidFill>
                  <a:schemeClr val="bg1">
                    <a:lumMod val="65000"/>
                  </a:schemeClr>
                </a:solidFill>
                <a:latin typeface="Trebuchet MS"/>
              </a:rPr>
              <a:t>Die Rolle von Bewertungsinstrumenten bei der Ermittlung von Klimarisiken verstehen</a:t>
            </a:r>
            <a:endParaRPr/>
          </a:p>
        </p:txBody>
      </p:sp>
      <p:sp>
        <p:nvSpPr>
          <p:cNvPr id="199320202" name="Rectangle 1"/>
          <p:cNvSpPr>
            <a:spLocks noGrp="1" noChangeArrowheads="1"/>
          </p:cNvSpPr>
          <p:nvPr>
            <p:ph type="body" idx="1"/>
          </p:nvPr>
        </p:nvSpPr>
        <p:spPr bwMode="auto">
          <a:xfrm>
            <a:off x="296864" y="1344136"/>
            <a:ext cx="8626156" cy="3539430"/>
          </a:xfrm>
          <a:prstGeom prst="rect">
            <a:avLst/>
          </a:prstGeom>
          <a:noFill/>
          <a:ln>
            <a:noFill/>
          </a:ln>
          <a:effectLst/>
        </p:spPr>
        <p:txBody>
          <a:bodyPr vert="horz" wrap="square" lIns="91440" tIns="45720" rIns="91440" bIns="45720" numCol="1" anchor="ctr" anchorCtr="0" compatLnSpc="1">
            <a:prstTxWarp prst="textNoShape">
              <a:avLst/>
            </a:prstTxWarp>
            <a:spAutoFit/>
          </a:bodyPr>
          <a:lstStyle/>
          <a:p>
            <a:pPr marL="0" marR="0" lvl="0" indent="0" algn="l" defTabSz="914400" rtl="0">
              <a:lnSpc>
                <a:spcPct val="100000"/>
              </a:lnSpc>
              <a:spcBef>
                <a:spcPts val="0"/>
              </a:spcBef>
              <a:spcAft>
                <a:spcPts val="0"/>
              </a:spcAft>
              <a:buClrTx/>
              <a:buSzTx/>
              <a:defRPr/>
            </a:pPr>
            <a:r>
              <a:rPr lang="en-GB" sz="1600" b="1" i="0" u="none" strike="noStrike" cap="none">
                <a:ln>
                  <a:noFill/>
                </a:ln>
                <a:solidFill>
                  <a:schemeClr val="tx1"/>
                </a:solidFill>
                <a:latin typeface="Trebuchet MS"/>
              </a:rPr>
              <a:t>Typ: </a:t>
            </a:r>
            <a:r>
              <a:rPr lang="en-GB" sz="1600" b="0" i="0" u="none" strike="noStrike" cap="none">
                <a:ln>
                  <a:noFill/>
                </a:ln>
                <a:solidFill>
                  <a:schemeClr val="tx1"/>
                </a:solidFill>
                <a:latin typeface="Trebuchet MS"/>
              </a:rPr>
              <a:t>Online-Bewertungs- und Zertifizierungsplattform.</a:t>
            </a:r>
            <a:endParaRPr/>
          </a:p>
          <a:p>
            <a:pPr marL="0" marR="0" lvl="0" indent="0" algn="l" defTabSz="914400" rtl="0">
              <a:lnSpc>
                <a:spcPct val="100000"/>
              </a:lnSpc>
              <a:spcBef>
                <a:spcPts val="0"/>
              </a:spcBef>
              <a:spcAft>
                <a:spcPts val="0"/>
              </a:spcAft>
              <a:buClrTx/>
              <a:buSzTx/>
              <a:defRPr/>
            </a:pPr>
            <a:endParaRPr lang="en-GB" sz="1600">
              <a:solidFill>
                <a:schemeClr val="tx1"/>
              </a:solidFill>
              <a:latin typeface="Trebuchet MS"/>
            </a:endParaRPr>
          </a:p>
          <a:p>
            <a:pPr marL="0" marR="0" lvl="0" indent="0" algn="l" defTabSz="914400" rtl="0">
              <a:lnSpc>
                <a:spcPct val="100000"/>
              </a:lnSpc>
              <a:spcBef>
                <a:spcPts val="0"/>
              </a:spcBef>
              <a:spcAft>
                <a:spcPts val="0"/>
              </a:spcAft>
              <a:buClrTx/>
              <a:buSzTx/>
              <a:defRPr/>
            </a:pPr>
            <a:r>
              <a:rPr lang="en-GB" sz="1600" b="1" i="0" u="none" strike="noStrike" cap="none">
                <a:ln>
                  <a:noFill/>
                </a:ln>
                <a:solidFill>
                  <a:schemeClr val="tx1"/>
                </a:solidFill>
                <a:latin typeface="Trebuchet MS"/>
              </a:rPr>
              <a:t>Umfang: </a:t>
            </a:r>
            <a:r>
              <a:rPr lang="en-GB" sz="1600" b="0" i="0" u="none" strike="noStrike" cap="none">
                <a:ln>
                  <a:noFill/>
                </a:ln>
                <a:solidFill>
                  <a:schemeClr val="tx1"/>
                </a:solidFill>
                <a:latin typeface="Trebuchet MS"/>
              </a:rPr>
              <a:t>Klimaresilienz auf Ebene einzelner Gebäude.</a:t>
            </a:r>
            <a:endParaRPr/>
          </a:p>
          <a:p>
            <a:pPr marL="0" marR="0" lvl="0" indent="0" algn="l" defTabSz="914400" rtl="0">
              <a:lnSpc>
                <a:spcPct val="100000"/>
              </a:lnSpc>
              <a:spcBef>
                <a:spcPts val="0"/>
              </a:spcBef>
              <a:spcAft>
                <a:spcPts val="0"/>
              </a:spcAft>
              <a:buClrTx/>
              <a:buSzTx/>
              <a:defRPr/>
            </a:pPr>
            <a:endParaRPr lang="en-GB" sz="1600">
              <a:solidFill>
                <a:schemeClr val="tx1"/>
              </a:solidFill>
              <a:latin typeface="Trebuchet MS"/>
            </a:endParaRPr>
          </a:p>
          <a:p>
            <a:pPr marL="0" marR="0" lvl="0" indent="0" algn="l" defTabSz="914400" rtl="0">
              <a:lnSpc>
                <a:spcPct val="100000"/>
              </a:lnSpc>
              <a:spcBef>
                <a:spcPts val="0"/>
              </a:spcBef>
              <a:spcAft>
                <a:spcPts val="0"/>
              </a:spcAft>
              <a:buClrTx/>
              <a:buSzTx/>
              <a:defRPr/>
            </a:pPr>
            <a:r>
              <a:rPr lang="en-GB" sz="1600" b="1" i="0" u="none" strike="noStrike" cap="none">
                <a:ln>
                  <a:noFill/>
                </a:ln>
                <a:solidFill>
                  <a:schemeClr val="tx1"/>
                </a:solidFill>
                <a:latin typeface="Trebuchet MS"/>
              </a:rPr>
              <a:t>Merkmale:</a:t>
            </a:r>
            <a:endParaRPr/>
          </a:p>
          <a:p>
            <a:pPr marL="285750" marR="0" lvl="0" indent="-285750" algn="l" defTabSz="914400" rtl="0">
              <a:lnSpc>
                <a:spcPct val="100000"/>
              </a:lnSpc>
              <a:spcBef>
                <a:spcPts val="0"/>
              </a:spcBef>
              <a:spcAft>
                <a:spcPts val="0"/>
              </a:spcAft>
              <a:buClrTx/>
              <a:buSzTx/>
              <a:buFont typeface="Arial"/>
              <a:buChar char="•"/>
              <a:defRPr/>
            </a:pPr>
            <a:r>
              <a:rPr lang="en-GB" sz="1600" b="0" i="0" u="none" strike="noStrike" cap="none">
                <a:ln>
                  <a:noFill/>
                </a:ln>
                <a:solidFill>
                  <a:schemeClr val="tx1"/>
                </a:solidFill>
                <a:latin typeface="Trebuchet MS"/>
              </a:rPr>
              <a:t>Integriert standortspezifische Klimadaten (z. B. Überschwemmungsgebiete, Temperaturanstieg).</a:t>
            </a:r>
            <a:endParaRPr/>
          </a:p>
          <a:p>
            <a:pPr marL="285750" marR="0" lvl="0" indent="-285750" algn="l" defTabSz="914400" rtl="0">
              <a:lnSpc>
                <a:spcPct val="100000"/>
              </a:lnSpc>
              <a:spcBef>
                <a:spcPts val="0"/>
              </a:spcBef>
              <a:spcAft>
                <a:spcPts val="0"/>
              </a:spcAft>
              <a:buClrTx/>
              <a:buSzTx/>
              <a:buFont typeface="Arial"/>
              <a:buChar char="•"/>
              <a:defRPr/>
            </a:pPr>
            <a:r>
              <a:rPr lang="en-GB" sz="1600" b="0" i="0" u="none" strike="noStrike" cap="none">
                <a:ln>
                  <a:noFill/>
                </a:ln>
                <a:solidFill>
                  <a:schemeClr val="tx1"/>
                </a:solidFill>
                <a:latin typeface="Trebuchet MS"/>
              </a:rPr>
              <a:t>Konzentriert sich sowohl auf physische Resilienz (Infrastruktur) als auch auf operative Resilienz (Notfallplanung).</a:t>
            </a:r>
            <a:endParaRPr/>
          </a:p>
          <a:p>
            <a:pPr marL="285750" marR="0" lvl="0" indent="-285750" algn="l" defTabSz="914400" rtl="0">
              <a:lnSpc>
                <a:spcPct val="100000"/>
              </a:lnSpc>
              <a:spcBef>
                <a:spcPts val="0"/>
              </a:spcBef>
              <a:spcAft>
                <a:spcPts val="0"/>
              </a:spcAft>
              <a:buClrTx/>
              <a:buSzTx/>
              <a:buFont typeface="Arial"/>
              <a:buChar char="•"/>
              <a:defRPr/>
            </a:pPr>
            <a:r>
              <a:rPr lang="en-GB" sz="1600" b="0" i="0" u="none" strike="noStrike" cap="none">
                <a:ln>
                  <a:noFill/>
                </a:ln>
                <a:solidFill>
                  <a:schemeClr val="tx1"/>
                </a:solidFill>
                <a:latin typeface="Trebuchet MS"/>
              </a:rPr>
              <a:t>Bietet Tools zur Selbstbewertung und Optionen zur Überprüfung durch Dritte.</a:t>
            </a:r>
            <a:endParaRPr/>
          </a:p>
          <a:p>
            <a:pPr marL="0" marR="0" lvl="0" indent="0" algn="l" defTabSz="914400" rtl="0">
              <a:lnSpc>
                <a:spcPct val="100000"/>
              </a:lnSpc>
              <a:spcBef>
                <a:spcPts val="0"/>
              </a:spcBef>
              <a:spcAft>
                <a:spcPts val="0"/>
              </a:spcAft>
              <a:buClrTx/>
              <a:buSzTx/>
              <a:defRPr/>
            </a:pPr>
            <a:r>
              <a:rPr lang="en-GB" sz="1600" b="1" i="0" u="none" strike="noStrike" cap="none">
                <a:ln>
                  <a:noFill/>
                </a:ln>
                <a:solidFill>
                  <a:schemeClr val="tx1"/>
                </a:solidFill>
                <a:latin typeface="Trebuchet MS"/>
              </a:rPr>
              <a:t>Vorteile:</a:t>
            </a:r>
            <a:endParaRPr/>
          </a:p>
          <a:p>
            <a:pPr marL="285750" marR="0" lvl="0" indent="-285750" algn="l" defTabSz="914400" rtl="0">
              <a:lnSpc>
                <a:spcPct val="100000"/>
              </a:lnSpc>
              <a:spcBef>
                <a:spcPts val="0"/>
              </a:spcBef>
              <a:spcAft>
                <a:spcPts val="0"/>
              </a:spcAft>
              <a:buClrTx/>
              <a:buSzTx/>
              <a:buFont typeface="Arial"/>
              <a:buChar char="•"/>
              <a:defRPr/>
            </a:pPr>
            <a:r>
              <a:rPr lang="en-GB" sz="1600" b="0" i="0" u="none" strike="noStrike" cap="none">
                <a:ln>
                  <a:noFill/>
                </a:ln>
                <a:solidFill>
                  <a:schemeClr val="tx1"/>
                </a:solidFill>
                <a:latin typeface="Trebuchet MS"/>
              </a:rPr>
              <a:t>Entspricht den Anforderungen von Investoren.</a:t>
            </a:r>
            <a:endParaRPr/>
          </a:p>
          <a:p>
            <a:pPr marL="285750" marR="0" lvl="0" indent="-285750" algn="l" defTabSz="914400" rtl="0">
              <a:lnSpc>
                <a:spcPct val="100000"/>
              </a:lnSpc>
              <a:spcBef>
                <a:spcPts val="0"/>
              </a:spcBef>
              <a:spcAft>
                <a:spcPts val="0"/>
              </a:spcAft>
              <a:buClrTx/>
              <a:buSzTx/>
              <a:buFont typeface="Arial"/>
              <a:buChar char="•"/>
              <a:defRPr/>
            </a:pPr>
            <a:r>
              <a:rPr lang="en-GB" sz="1600" b="0" i="0" u="none" strike="noStrike" cap="none">
                <a:ln>
                  <a:noFill/>
                </a:ln>
                <a:solidFill>
                  <a:schemeClr val="tx1"/>
                </a:solidFill>
                <a:latin typeface="Trebuchet MS"/>
              </a:rPr>
              <a:t>Unterstützt die grüne Zertifizierung (z. B. EDGE).</a:t>
            </a:r>
            <a:endParaRPr/>
          </a:p>
          <a:p>
            <a:pPr marL="0" marR="0" lvl="0" indent="0" algn="l" defTabSz="914400" rtl="0">
              <a:lnSpc>
                <a:spcPct val="100000"/>
              </a:lnSpc>
              <a:spcBef>
                <a:spcPts val="0"/>
              </a:spcBef>
              <a:spcAft>
                <a:spcPts val="0"/>
              </a:spcAft>
              <a:buClrTx/>
              <a:buSzTx/>
              <a:defRPr/>
            </a:pPr>
            <a:endParaRPr lang="en-GB" sz="1600">
              <a:solidFill>
                <a:schemeClr val="tx1"/>
              </a:solidFill>
              <a:latin typeface="Trebuchet MS"/>
            </a:endParaRPr>
          </a:p>
          <a:p>
            <a:pPr marL="0" marR="0" lvl="0" indent="0" algn="l" defTabSz="914400" rtl="0">
              <a:lnSpc>
                <a:spcPct val="100000"/>
              </a:lnSpc>
              <a:spcBef>
                <a:spcPts val="0"/>
              </a:spcBef>
              <a:spcAft>
                <a:spcPts val="0"/>
              </a:spcAft>
              <a:buClrTx/>
              <a:buSzTx/>
              <a:defRPr/>
            </a:pPr>
            <a:r>
              <a:rPr lang="en-GB" sz="1600" b="0" i="0" u="none" strike="noStrike" cap="none">
                <a:ln>
                  <a:noFill/>
                </a:ln>
                <a:solidFill>
                  <a:schemeClr val="tx1"/>
                </a:solidFill>
                <a:latin typeface="Trebuchet MS"/>
              </a:rPr>
              <a:t>Globale Anwendung: Für den Einsatz in klimagefährdeten Ländern (Asien, Afrika, Lateinamerika) angepasst.</a:t>
            </a:r>
            <a:endParaRPr lang="en-US" sz="1600" b="0" i="0" u="none" strike="noStrike" cap="none">
              <a:ln>
                <a:noFill/>
              </a:ln>
              <a:solidFill>
                <a:schemeClr val="tx1"/>
              </a:solidFill>
              <a:latin typeface="Trebuchet MS"/>
            </a:endParaRPr>
          </a:p>
        </p:txBody>
      </p:sp>
      <p:sp>
        <p:nvSpPr>
          <p:cNvPr id="101135987" name="Rectangle 1"/>
          <p:cNvSpPr txBox="1">
            <a:spLocks noChangeArrowheads="1"/>
          </p:cNvSpPr>
          <p:nvPr/>
        </p:nvSpPr>
        <p:spPr bwMode="auto">
          <a:xfrm>
            <a:off x="296864" y="752384"/>
            <a:ext cx="7890302" cy="369332"/>
          </a:xfrm>
          <a:prstGeom prst="rect">
            <a:avLst/>
          </a:prstGeom>
          <a:noFill/>
          <a:ln>
            <a:noFill/>
          </a:ln>
          <a:effectLst/>
        </p:spPr>
        <p:txBody>
          <a:bodyPr spcFirstLastPara="1" vert="horz" wrap="none" lIns="91440" tIns="45720" rIns="91440" bIns="45720" numCol="1" anchor="ctr" anchorCtr="0" compatLnSpc="1">
            <a:prstTxWarp prst="textNoShape">
              <a:avLst/>
            </a:prstTxWarp>
            <a:spAutoFit/>
          </a:bodyPr>
          <a:lstStyle>
            <a:defPPr marR="0" lvl="0" algn="l" rtl="0">
              <a:lnSpc>
                <a:spcPct val="100000"/>
              </a:lnSpc>
              <a:spcBef>
                <a:spcPts val="0"/>
              </a:spcBef>
              <a:spcAft>
                <a:spcPts val="0"/>
              </a:spcAft>
            </a:defPPr>
            <a:lvl1pPr marL="457200" marR="0" lvl="0" indent="-228600" algn="l" rtl="0">
              <a:lnSpc>
                <a:spcPct val="100000"/>
              </a:lnSpc>
              <a:spcBef>
                <a:spcPts val="0"/>
              </a:spcBef>
              <a:spcAft>
                <a:spcPts val="0"/>
              </a:spcAft>
              <a:buClr>
                <a:schemeClr val="lt2"/>
              </a:buClr>
              <a:buSzPts val="1760"/>
              <a:buFont typeface="Trebuchet MS"/>
              <a:buNone/>
              <a:defRPr sz="2200" b="0" i="0" u="none" strike="noStrike" cap="none">
                <a:solidFill>
                  <a:schemeClr val="dk1"/>
                </a:solidFill>
                <a:latin typeface="Trebuchet MS"/>
                <a:ea typeface="Trebuchet MS"/>
                <a:cs typeface="Trebuchet MS"/>
              </a:defRPr>
            </a:lvl1pPr>
            <a:lvl2pPr marL="914400" marR="0" lvl="1" indent="-320040" algn="l" rtl="0">
              <a:lnSpc>
                <a:spcPct val="100000"/>
              </a:lnSpc>
              <a:spcBef>
                <a:spcPts val="0"/>
              </a:spcBef>
              <a:spcAft>
                <a:spcPts val="0"/>
              </a:spcAft>
              <a:buClr>
                <a:schemeClr val="lt2"/>
              </a:buClr>
              <a:buSzPts val="1440"/>
              <a:buFont typeface="Noto Sans Symbols"/>
              <a:buChar char="◻"/>
              <a:defRPr sz="2000" b="0" i="0" u="none" strike="noStrike" cap="none">
                <a:solidFill>
                  <a:schemeClr val="dk1"/>
                </a:solidFill>
                <a:latin typeface="Trebuchet MS"/>
                <a:ea typeface="Trebuchet MS"/>
                <a:cs typeface="Trebuchet MS"/>
              </a:defRPr>
            </a:lvl2pPr>
            <a:lvl3pPr marL="1371600" marR="0" lvl="2" indent="-342900" algn="l" rtl="0">
              <a:lnSpc>
                <a:spcPct val="100000"/>
              </a:lnSpc>
              <a:spcBef>
                <a:spcPts val="0"/>
              </a:spcBef>
              <a:spcAft>
                <a:spcPts val="0"/>
              </a:spcAft>
              <a:buClr>
                <a:schemeClr val="lt2"/>
              </a:buClr>
              <a:buSzPts val="1800"/>
              <a:buFont typeface="Trebuchet MS"/>
              <a:buChar char="&gt;"/>
              <a:defRPr sz="1800" b="0" i="0" u="none" strike="noStrike" cap="none">
                <a:solidFill>
                  <a:schemeClr val="dk1"/>
                </a:solidFill>
                <a:latin typeface="Trebuchet MS"/>
                <a:ea typeface="Trebuchet MS"/>
                <a:cs typeface="Trebuchet MS"/>
              </a:defRPr>
            </a:lvl3pPr>
            <a:lvl4pPr marL="1828800" marR="0" lvl="3" indent="-342900" algn="l" rtl="0">
              <a:lnSpc>
                <a:spcPct val="100000"/>
              </a:lnSpc>
              <a:spcBef>
                <a:spcPts val="0"/>
              </a:spcBef>
              <a:spcAft>
                <a:spcPts val="0"/>
              </a:spcAft>
              <a:buClr>
                <a:schemeClr val="lt2"/>
              </a:buClr>
              <a:buSzPts val="1800"/>
              <a:buFont typeface="Trebuchet MS"/>
              <a:buChar char="&gt;"/>
              <a:defRPr sz="1800" b="0" i="0" u="none" strike="noStrike" cap="none">
                <a:solidFill>
                  <a:schemeClr val="dk1"/>
                </a:solidFill>
                <a:latin typeface="Trebuchet MS"/>
                <a:ea typeface="Trebuchet MS"/>
                <a:cs typeface="Trebuchet MS"/>
              </a:defRPr>
            </a:lvl4pPr>
            <a:lvl5pPr marL="2286000" marR="0" lvl="4" indent="-342900" algn="l" rtl="0">
              <a:lnSpc>
                <a:spcPct val="100000"/>
              </a:lnSpc>
              <a:spcBef>
                <a:spcPts val="0"/>
              </a:spcBef>
              <a:spcAft>
                <a:spcPts val="0"/>
              </a:spcAft>
              <a:buClr>
                <a:schemeClr val="lt2"/>
              </a:buClr>
              <a:buSzPts val="1800"/>
              <a:buFont typeface="Trebuchet MS"/>
              <a:buChar char="&gt;"/>
              <a:defRPr sz="1800" b="0" i="0" u="none" strike="noStrike" cap="none">
                <a:solidFill>
                  <a:schemeClr val="dk1"/>
                </a:solidFill>
                <a:latin typeface="Trebuchet MS"/>
                <a:ea typeface="Trebuchet MS"/>
                <a:cs typeface="Trebuchet MS"/>
              </a:defRPr>
            </a:lvl5pPr>
            <a:lvl6pPr marL="2743200" marR="0" lvl="5" indent="-342900" algn="l" rtl="0">
              <a:lnSpc>
                <a:spcPct val="100000"/>
              </a:lnSpc>
              <a:spcBef>
                <a:spcPts val="0"/>
              </a:spcBef>
              <a:spcAft>
                <a:spcPts val="0"/>
              </a:spcAft>
              <a:buClr>
                <a:schemeClr val="dk1"/>
              </a:buClr>
              <a:buSzPts val="1800"/>
              <a:buFont typeface="Arial"/>
              <a:buChar char="•"/>
              <a:defRPr sz="2000" b="0" i="0" u="none" strike="noStrike" cap="none">
                <a:solidFill>
                  <a:schemeClr val="dk1"/>
                </a:solidFill>
                <a:latin typeface="Trebuchet MS"/>
                <a:ea typeface="Trebuchet MS"/>
                <a:cs typeface="Trebuchet MS"/>
              </a:defRPr>
            </a:lvl6pPr>
            <a:lvl7pPr marL="3200400" marR="0" lvl="6" indent="-342900" algn="l" rtl="0">
              <a:lnSpc>
                <a:spcPct val="100000"/>
              </a:lnSpc>
              <a:spcBef>
                <a:spcPts val="0"/>
              </a:spcBef>
              <a:spcAft>
                <a:spcPts val="0"/>
              </a:spcAft>
              <a:buClr>
                <a:schemeClr val="dk1"/>
              </a:buClr>
              <a:buSzPts val="1800"/>
              <a:buFont typeface="Arial"/>
              <a:buChar char="•"/>
              <a:defRPr sz="2000" b="0" i="0" u="none" strike="noStrike" cap="none">
                <a:solidFill>
                  <a:schemeClr val="dk1"/>
                </a:solidFill>
                <a:latin typeface="Trebuchet MS"/>
                <a:ea typeface="Trebuchet MS"/>
                <a:cs typeface="Trebuchet MS"/>
              </a:defRPr>
            </a:lvl7pPr>
            <a:lvl8pPr marL="3657600" marR="0" lvl="7" indent="-342900" algn="l" rtl="0">
              <a:lnSpc>
                <a:spcPct val="100000"/>
              </a:lnSpc>
              <a:spcBef>
                <a:spcPts val="0"/>
              </a:spcBef>
              <a:spcAft>
                <a:spcPts val="0"/>
              </a:spcAft>
              <a:buClr>
                <a:schemeClr val="dk1"/>
              </a:buClr>
              <a:buSzPts val="1800"/>
              <a:buFont typeface="Arial"/>
              <a:buChar char="•"/>
              <a:defRPr sz="2000" b="0" i="0" u="none" strike="noStrike" cap="none">
                <a:solidFill>
                  <a:schemeClr val="dk1"/>
                </a:solidFill>
                <a:latin typeface="Trebuchet MS"/>
                <a:ea typeface="Trebuchet MS"/>
                <a:cs typeface="Trebuchet MS"/>
              </a:defRPr>
            </a:lvl8pPr>
            <a:lvl9pPr marL="4114800" marR="0" lvl="8" indent="-342900" algn="l" rtl="0">
              <a:lnSpc>
                <a:spcPct val="100000"/>
              </a:lnSpc>
              <a:spcBef>
                <a:spcPts val="0"/>
              </a:spcBef>
              <a:spcAft>
                <a:spcPts val="0"/>
              </a:spcAft>
              <a:buClr>
                <a:schemeClr val="dk1"/>
              </a:buClr>
              <a:buSzPts val="1800"/>
              <a:buFont typeface="Arial"/>
              <a:buChar char="•"/>
              <a:defRPr sz="2000" b="0" i="0" u="none" strike="noStrike" cap="none">
                <a:solidFill>
                  <a:schemeClr val="dk1"/>
                </a:solidFill>
                <a:latin typeface="Trebuchet MS"/>
                <a:ea typeface="Trebuchet MS"/>
                <a:cs typeface="Trebuchet MS"/>
              </a:defRPr>
            </a:lvl9pPr>
          </a:lstStyle>
          <a:p>
            <a:pPr marL="0" indent="0">
              <a:spcBef>
                <a:spcPts val="0"/>
              </a:spcBef>
              <a:spcAft>
                <a:spcPts val="0"/>
              </a:spcAft>
              <a:buClrTx/>
              <a:buSzTx/>
              <a:defRPr/>
            </a:pPr>
            <a:r>
              <a:rPr lang="en-GB" sz="1800" dirty="0">
                <a:solidFill>
                  <a:schemeClr val="accent4"/>
                </a:solidFill>
                <a:latin typeface="Trebuchet MS"/>
              </a:rPr>
              <a:t>Building Resilience Index (BRI) – Internationale Finanz-Corporation (IFC)</a:t>
            </a:r>
            <a:endParaRPr lang="en-US" sz="1800" dirty="0">
              <a:solidFill>
                <a:schemeClr val="accent4"/>
              </a:solidFill>
              <a:latin typeface="Trebuchet MS"/>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1790440388" name="Title 1"/>
          <p:cNvSpPr>
            <a:spLocks noGrp="1"/>
          </p:cNvSpPr>
          <p:nvPr>
            <p:ph type="title"/>
          </p:nvPr>
        </p:nvSpPr>
        <p:spPr bwMode="auto">
          <a:xfrm>
            <a:off x="296864" y="460299"/>
            <a:ext cx="8562974" cy="514505"/>
          </a:xfrm>
        </p:spPr>
        <p:txBody>
          <a:bodyPr>
            <a:normAutofit fontScale="90000"/>
          </a:bodyPr>
          <a:lstStyle/>
          <a:p>
            <a:pPr>
              <a:defRPr/>
            </a:pPr>
            <a:r>
              <a:rPr lang="en-GB"/>
              <a:t>Instrumente zur Bewertung von Klimarisiken</a:t>
            </a:r>
            <a:endParaRPr/>
          </a:p>
        </p:txBody>
      </p:sp>
      <p:sp>
        <p:nvSpPr>
          <p:cNvPr id="307297229" name="TextBox 5"/>
          <p:cNvSpPr txBox="1"/>
          <p:nvPr/>
        </p:nvSpPr>
        <p:spPr bwMode="auto">
          <a:xfrm>
            <a:off x="-52039" y="0"/>
            <a:ext cx="9254964" cy="246221"/>
          </a:xfrm>
          <a:prstGeom prst="rect">
            <a:avLst/>
          </a:prstGeom>
          <a:solidFill>
            <a:schemeClr val="bg2">
              <a:lumMod val="10000"/>
              <a:lumOff val="90000"/>
            </a:schemeClr>
          </a:solidFill>
        </p:spPr>
        <p:txBody>
          <a:bodyPr wrap="square">
            <a:spAutoFit/>
          </a:bodyPr>
          <a:lstStyle/>
          <a:p>
            <a:pPr algn="r">
              <a:defRPr/>
            </a:pPr>
            <a:r>
              <a:rPr lang="en-GB" sz="1000" i="1">
                <a:solidFill>
                  <a:schemeClr val="bg1">
                    <a:lumMod val="65000"/>
                  </a:schemeClr>
                </a:solidFill>
                <a:latin typeface="Trebuchet MS"/>
              </a:rPr>
              <a:t>Verständnis des Zwecks und des Nutzens von Instrumenten zur Bewertung von Klimarisiken bei der Entscheidungsfindung</a:t>
            </a:r>
            <a:endParaRPr/>
          </a:p>
        </p:txBody>
      </p:sp>
      <p:sp>
        <p:nvSpPr>
          <p:cNvPr id="1185808428" name="TextovéPole 2"/>
          <p:cNvSpPr txBox="1"/>
          <p:nvPr/>
        </p:nvSpPr>
        <p:spPr bwMode="auto">
          <a:xfrm>
            <a:off x="296864" y="1045767"/>
            <a:ext cx="8271164" cy="3293209"/>
          </a:xfrm>
          <a:prstGeom prst="rect">
            <a:avLst/>
          </a:prstGeom>
          <a:noFill/>
        </p:spPr>
        <p:txBody>
          <a:bodyPr wrap="square" rtlCol="0">
            <a:spAutoFit/>
          </a:bodyPr>
          <a:lstStyle/>
          <a:p>
            <a:pPr>
              <a:buNone/>
              <a:defRPr/>
            </a:pPr>
            <a:r>
              <a:rPr lang="en-US" sz="1600">
                <a:latin typeface="Trebuchet MS"/>
              </a:rPr>
              <a:t>Diese Instrumente sind </a:t>
            </a:r>
            <a:r>
              <a:rPr lang="en-US" sz="1600" b="1">
                <a:latin typeface="Trebuchet MS"/>
              </a:rPr>
              <a:t>Plattformen </a:t>
            </a:r>
            <a:r>
              <a:rPr lang="en-US" sz="1600">
                <a:latin typeface="Trebuchet MS"/>
              </a:rPr>
              <a:t>oder </a:t>
            </a:r>
            <a:r>
              <a:rPr lang="en-US" sz="1600" b="1">
                <a:latin typeface="Trebuchet MS"/>
              </a:rPr>
              <a:t>GIS-Anwendungen</a:t>
            </a:r>
            <a:r>
              <a:rPr lang="en-US" sz="1600">
                <a:latin typeface="Trebuchet MS"/>
              </a:rPr>
              <a:t>, die bei der Bewertung spezifischer Klimarisiken helfen, z. B. Überschwemmungen, Dürren, Stürme und Hitzewellen. Sie nutzen Karten und Satellitendaten, um gefährdete Gebiete zu identifizieren und die Anpassungsplanung zu unterstützen. </a:t>
            </a:r>
            <a:endParaRPr lang="cs-CZ" sz="1600">
              <a:latin typeface="Trebuchet MS"/>
            </a:endParaRPr>
          </a:p>
          <a:p>
            <a:pPr>
              <a:buNone/>
              <a:defRPr/>
            </a:pPr>
            <a:endParaRPr lang="cs-CZ" sz="1600">
              <a:latin typeface="Trebuchet MS"/>
            </a:endParaRPr>
          </a:p>
          <a:p>
            <a:pPr>
              <a:defRPr/>
            </a:pPr>
            <a:r>
              <a:rPr lang="en-GB" sz="1600">
                <a:latin typeface="Trebuchet MS"/>
              </a:rPr>
              <a:t>Sie </a:t>
            </a:r>
            <a:r>
              <a:rPr lang="cs-CZ" sz="1600">
                <a:latin typeface="Trebuchet MS"/>
              </a:rPr>
              <a:t>lassen sich anhand der von ihnen behandelten Gefahren in verschiedene Gruppen </a:t>
            </a:r>
            <a:r>
              <a:rPr lang="en-GB" sz="1600">
                <a:latin typeface="Trebuchet MS"/>
              </a:rPr>
              <a:t>einteilen</a:t>
            </a:r>
            <a:r>
              <a:rPr lang="cs-CZ" sz="1600">
                <a:latin typeface="Trebuchet MS"/>
              </a:rPr>
              <a:t>. </a:t>
            </a:r>
            <a:endParaRPr lang="en-GB" sz="1600">
              <a:latin typeface="Trebuchet MS"/>
            </a:endParaRPr>
          </a:p>
          <a:p>
            <a:pPr>
              <a:defRPr/>
            </a:pPr>
            <a:endParaRPr lang="en-GB" sz="1600">
              <a:latin typeface="Trebuchet MS"/>
            </a:endParaRPr>
          </a:p>
          <a:p>
            <a:pPr>
              <a:defRPr/>
            </a:pPr>
            <a:r>
              <a:rPr lang="en-GB" sz="1600" cap="all">
                <a:solidFill>
                  <a:schemeClr val="tx1"/>
                </a:solidFill>
                <a:highlight>
                  <a:srgbClr val="9ACA3C"/>
                </a:highlight>
                <a:latin typeface="Trebuchet MS"/>
              </a:rPr>
              <a:t>BEISPIELE</a:t>
            </a:r>
            <a:r>
              <a:rPr lang="en-GB" sz="1600">
                <a:latin typeface="Trebuchet MS"/>
              </a:rPr>
              <a:t>:</a:t>
            </a:r>
            <a:endParaRPr/>
          </a:p>
          <a:p>
            <a:pPr>
              <a:defRPr/>
            </a:pPr>
            <a:endParaRPr lang="cs-CZ" sz="1600">
              <a:latin typeface="Trebuchet MS"/>
            </a:endParaRPr>
          </a:p>
          <a:p>
            <a:pPr marL="285750" indent="-285750">
              <a:buFont typeface="Arial"/>
              <a:buChar char="•"/>
              <a:defRPr/>
            </a:pPr>
            <a:r>
              <a:rPr lang="en-US" sz="1600" u="sng">
                <a:latin typeface="Trebuchet MS"/>
                <a:hlinkClick r:id="rId3"/>
              </a:rPr>
              <a:t>GeoPortal Hrvatskih Voda </a:t>
            </a:r>
            <a:r>
              <a:rPr lang="cs-CZ" sz="1600">
                <a:latin typeface="Trebuchet MS"/>
              </a:rPr>
              <a:t>(Kroatien)</a:t>
            </a:r>
            <a:endParaRPr lang="en-US" sz="1600">
              <a:latin typeface="Trebuchet MS"/>
            </a:endParaRPr>
          </a:p>
          <a:p>
            <a:pPr marL="285750" indent="-285750">
              <a:buFont typeface="Arial"/>
              <a:buChar char="•"/>
              <a:defRPr/>
            </a:pPr>
            <a:r>
              <a:rPr lang="en-US" sz="1600" u="sng">
                <a:latin typeface="Trebuchet MS"/>
                <a:hlinkClick r:id="rId4"/>
              </a:rPr>
              <a:t>Controllo Dynamico </a:t>
            </a:r>
            <a:r>
              <a:rPr lang="cs-CZ" sz="1600">
                <a:latin typeface="Trebuchet MS"/>
              </a:rPr>
              <a:t>(Italien)</a:t>
            </a:r>
            <a:endParaRPr lang="en-US" sz="1600">
              <a:latin typeface="Trebuchet MS"/>
            </a:endParaRPr>
          </a:p>
          <a:p>
            <a:pPr marL="285750" indent="-285750">
              <a:buFont typeface="Arial"/>
              <a:buChar char="•"/>
              <a:defRPr/>
            </a:pPr>
            <a:r>
              <a:rPr lang="cs-CZ" sz="1600" u="sng">
                <a:latin typeface="Trebuchet MS"/>
                <a:hlinkClick r:id="rId5"/>
              </a:rPr>
              <a:t>Intersucho </a:t>
            </a:r>
            <a:r>
              <a:rPr lang="cs-CZ" sz="1600">
                <a:latin typeface="Trebuchet MS"/>
              </a:rPr>
              <a:t>(Tschechische Republik)</a:t>
            </a:r>
            <a:endParaRPr lang="en-US" sz="1600">
              <a:latin typeface="Trebuchet MS"/>
            </a:endParaRPr>
          </a:p>
          <a:p>
            <a:pPr marL="285750" indent="-285750">
              <a:buFont typeface="Arial"/>
              <a:buChar char="•"/>
              <a:defRPr/>
            </a:pPr>
            <a:r>
              <a:rPr lang="cs-CZ" sz="1600" u="sng">
                <a:latin typeface="Trebuchet MS"/>
                <a:hlinkClick r:id="rId6"/>
              </a:rPr>
              <a:t>HORA </a:t>
            </a:r>
            <a:r>
              <a:rPr lang="cs-CZ" sz="1600">
                <a:latin typeface="Trebuchet MS"/>
              </a:rPr>
              <a:t>(Österreich)</a:t>
            </a:r>
            <a:endParaRPr/>
          </a:p>
          <a:p>
            <a:pPr marL="285750" indent="-285750">
              <a:buFont typeface="Arial"/>
              <a:buChar char="•"/>
              <a:defRPr/>
            </a:pPr>
            <a:r>
              <a:rPr lang="cs-CZ" sz="1600" u="sng">
                <a:latin typeface="Trebuchet MS"/>
                <a:hlinkClick r:id="rId7"/>
              </a:rPr>
              <a:t>GIS-ImmoRisk Naturgefahren </a:t>
            </a:r>
            <a:r>
              <a:rPr lang="cs-CZ" sz="1600">
                <a:latin typeface="Trebuchet MS"/>
              </a:rPr>
              <a:t>(Deutschland)</a:t>
            </a:r>
            <a:endParaRPr/>
          </a:p>
        </p:txBody>
      </p:sp>
      <p:sp>
        <p:nvSpPr>
          <p:cNvPr id="420792163" name="Rectangle 2">
            <a:hlinkClick r:id="rId8"/>
          </p:cNvPr>
          <p:cNvSpPr/>
          <p:nvPr/>
        </p:nvSpPr>
        <p:spPr bwMode="auto">
          <a:xfrm>
            <a:off x="0" y="4871547"/>
            <a:ext cx="1925527" cy="261610"/>
          </a:xfrm>
          <a:prstGeom prst="rect">
            <a:avLst/>
          </a:prstGeom>
        </p:spPr>
        <p:txBody>
          <a:bodyPr wrap="none">
            <a:spAutoFit/>
          </a:bodyPr>
          <a:lstStyle/>
          <a:p>
            <a:pPr>
              <a:defRPr/>
            </a:pPr>
            <a:r>
              <a:rPr lang="fr-FR" sz="1100" b="0" u="sng">
                <a:solidFill>
                  <a:schemeClr val="tx2"/>
                </a:solidFill>
                <a:latin typeface="Trebuchet MS"/>
                <a:ea typeface="Roboto"/>
                <a:cs typeface="Arial"/>
              </a:rPr>
              <a:t>Quelle: </a:t>
            </a:r>
            <a:r>
              <a:rPr lang="cs-CZ" sz="1100" b="0" u="sng">
                <a:solidFill>
                  <a:schemeClr val="tx2"/>
                </a:solidFill>
                <a:latin typeface="Trebuchet MS"/>
                <a:ea typeface="Roboto"/>
                <a:cs typeface="Arial"/>
              </a:rPr>
              <a:t>SuPeRBE-Wiki</a:t>
            </a:r>
            <a:r>
              <a:rPr lang="en-GB" sz="1100" b="0" u="sng">
                <a:solidFill>
                  <a:schemeClr val="tx2"/>
                </a:solidFill>
                <a:latin typeface="Trebuchet MS"/>
                <a:ea typeface="Roboto"/>
                <a:cs typeface="Arial"/>
              </a:rPr>
              <a:t>,</a:t>
            </a:r>
            <a:r>
              <a:rPr lang="cs-CZ" sz="1100" b="0" u="sng">
                <a:solidFill>
                  <a:schemeClr val="tx2"/>
                </a:solidFill>
                <a:latin typeface="Trebuchet MS"/>
                <a:ea typeface="Roboto"/>
                <a:cs typeface="Arial"/>
              </a:rPr>
              <a:t> 2025</a:t>
            </a:r>
            <a:endParaRPr lang="en-US" sz="1100" u="sng">
              <a:solidFill>
                <a:schemeClr val="tx2"/>
              </a:solidFill>
              <a:latin typeface="Trebuchet MS"/>
              <a:ea typeface="Roboto"/>
              <a:cs typeface="Arial"/>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703741861" name="Title 1"/>
          <p:cNvSpPr>
            <a:spLocks noGrp="1"/>
          </p:cNvSpPr>
          <p:nvPr>
            <p:ph type="title"/>
          </p:nvPr>
        </p:nvSpPr>
        <p:spPr bwMode="auto">
          <a:xfrm>
            <a:off x="296864" y="460299"/>
            <a:ext cx="8562974" cy="514505"/>
          </a:xfrm>
        </p:spPr>
        <p:txBody>
          <a:bodyPr>
            <a:normAutofit fontScale="90000"/>
          </a:bodyPr>
          <a:lstStyle/>
          <a:p>
            <a:pPr>
              <a:defRPr/>
            </a:pPr>
            <a:r>
              <a:rPr lang="en-GB"/>
              <a:t>Intersucho.cz (Dürre)</a:t>
            </a:r>
            <a:endParaRPr/>
          </a:p>
        </p:txBody>
      </p:sp>
      <p:sp>
        <p:nvSpPr>
          <p:cNvPr id="140485995" name="TextBox 5"/>
          <p:cNvSpPr txBox="1"/>
          <p:nvPr/>
        </p:nvSpPr>
        <p:spPr bwMode="auto">
          <a:xfrm>
            <a:off x="-52039" y="0"/>
            <a:ext cx="9254964" cy="246221"/>
          </a:xfrm>
          <a:prstGeom prst="rect">
            <a:avLst/>
          </a:prstGeom>
          <a:solidFill>
            <a:schemeClr val="bg2">
              <a:lumMod val="10000"/>
              <a:lumOff val="90000"/>
            </a:schemeClr>
          </a:solidFill>
        </p:spPr>
        <p:txBody>
          <a:bodyPr wrap="square">
            <a:spAutoFit/>
          </a:bodyPr>
          <a:lstStyle/>
          <a:p>
            <a:pPr algn="r">
              <a:defRPr/>
            </a:pPr>
            <a:r>
              <a:rPr lang="en-GB" sz="1000" i="1">
                <a:solidFill>
                  <a:schemeClr val="bg1">
                    <a:lumMod val="65000"/>
                  </a:schemeClr>
                </a:solidFill>
                <a:latin typeface="Trebuchet MS"/>
              </a:rPr>
              <a:t>Verständnis des Zwecks und des Werts von Instrumenten zur Bewertung von Klimarisiken bei der Entscheidungsfindung</a:t>
            </a:r>
            <a:endParaRPr/>
          </a:p>
        </p:txBody>
      </p:sp>
      <p:sp>
        <p:nvSpPr>
          <p:cNvPr id="1623439715" name="Rectangle 2">
            <a:hlinkClick r:id="rId3"/>
          </p:cNvPr>
          <p:cNvSpPr/>
          <p:nvPr/>
        </p:nvSpPr>
        <p:spPr bwMode="auto">
          <a:xfrm>
            <a:off x="0" y="4871547"/>
            <a:ext cx="1713931" cy="261610"/>
          </a:xfrm>
          <a:prstGeom prst="rect">
            <a:avLst/>
          </a:prstGeom>
        </p:spPr>
        <p:txBody>
          <a:bodyPr wrap="none">
            <a:spAutoFit/>
          </a:bodyPr>
          <a:lstStyle/>
          <a:p>
            <a:pPr>
              <a:defRPr/>
            </a:pPr>
            <a:r>
              <a:rPr lang="fr-FR" sz="1100" b="0" u="sng">
                <a:solidFill>
                  <a:schemeClr val="tx2"/>
                </a:solidFill>
                <a:latin typeface="Trebuchet MS"/>
                <a:ea typeface="Roboto"/>
                <a:cs typeface="Arial"/>
                <a:hlinkClick r:id="rId4"/>
              </a:rPr>
              <a:t>Quelle: Intersucho, o. J.</a:t>
            </a:r>
            <a:endParaRPr lang="en-US" sz="1100" u="sng">
              <a:solidFill>
                <a:schemeClr val="tx2"/>
              </a:solidFill>
              <a:latin typeface="Trebuchet MS"/>
              <a:ea typeface="Roboto"/>
              <a:cs typeface="Arial"/>
            </a:endParaRPr>
          </a:p>
        </p:txBody>
      </p:sp>
      <p:grpSp>
        <p:nvGrpSpPr>
          <p:cNvPr id="19" name="Group 18">
            <a:extLst>
              <a:ext uri="{FF2B5EF4-FFF2-40B4-BE49-F238E27FC236}">
                <a16:creationId xmlns:a16="http://schemas.microsoft.com/office/drawing/2014/main" id="{25C8F93B-C834-381E-09AC-D7D01131531C}"/>
              </a:ext>
            </a:extLst>
          </p:cNvPr>
          <p:cNvGrpSpPr/>
          <p:nvPr/>
        </p:nvGrpSpPr>
        <p:grpSpPr>
          <a:xfrm>
            <a:off x="-47375" y="1015273"/>
            <a:ext cx="9238750" cy="3750507"/>
            <a:chOff x="-47375" y="1015273"/>
            <a:chExt cx="9238750" cy="3750507"/>
          </a:xfrm>
        </p:grpSpPr>
        <p:pic>
          <p:nvPicPr>
            <p:cNvPr id="4" name="Picture 3">
              <a:extLst>
                <a:ext uri="{FF2B5EF4-FFF2-40B4-BE49-F238E27FC236}">
                  <a16:creationId xmlns:a16="http://schemas.microsoft.com/office/drawing/2014/main" id="{41286B6E-C79C-B8A2-89EC-7A227FDCACCE}"/>
                </a:ext>
              </a:extLst>
            </p:cNvPr>
            <p:cNvPicPr>
              <a:picLocks noChangeAspect="1"/>
            </p:cNvPicPr>
            <p:nvPr/>
          </p:nvPicPr>
          <p:blipFill>
            <a:blip r:embed="rId5"/>
            <a:stretch>
              <a:fillRect/>
            </a:stretch>
          </p:blipFill>
          <p:spPr bwMode="auto">
            <a:xfrm>
              <a:off x="-47375" y="1015273"/>
              <a:ext cx="9238750" cy="3750507"/>
            </a:xfrm>
            <a:prstGeom prst="rect">
              <a:avLst/>
            </a:prstGeom>
          </p:spPr>
        </p:pic>
        <p:pic>
          <p:nvPicPr>
            <p:cNvPr id="18" name="Picture 17">
              <a:extLst>
                <a:ext uri="{FF2B5EF4-FFF2-40B4-BE49-F238E27FC236}">
                  <a16:creationId xmlns:a16="http://schemas.microsoft.com/office/drawing/2014/main" id="{23A13DF0-4880-D1B6-2A5D-AC799BE4F75E}"/>
                </a:ext>
              </a:extLst>
            </p:cNvPr>
            <p:cNvPicPr>
              <a:picLocks noChangeAspect="1"/>
            </p:cNvPicPr>
            <p:nvPr/>
          </p:nvPicPr>
          <p:blipFill>
            <a:blip r:embed="rId6"/>
            <a:stretch>
              <a:fillRect/>
            </a:stretch>
          </p:blipFill>
          <p:spPr>
            <a:xfrm>
              <a:off x="796925" y="1270000"/>
              <a:ext cx="7430282" cy="586005"/>
            </a:xfrm>
            <a:prstGeom prst="rect">
              <a:avLst/>
            </a:prstGeom>
          </p:spPr>
        </p:pic>
      </p:gr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718203197" name="Title 1"/>
          <p:cNvSpPr>
            <a:spLocks noGrp="1"/>
          </p:cNvSpPr>
          <p:nvPr>
            <p:ph type="title"/>
          </p:nvPr>
        </p:nvSpPr>
        <p:spPr bwMode="auto">
          <a:xfrm>
            <a:off x="296864" y="460299"/>
            <a:ext cx="8562974" cy="514505"/>
          </a:xfrm>
        </p:spPr>
        <p:txBody>
          <a:bodyPr>
            <a:normAutofit fontScale="90000"/>
          </a:bodyPr>
          <a:lstStyle/>
          <a:p>
            <a:pPr>
              <a:defRPr/>
            </a:pPr>
            <a:r>
              <a:rPr lang="en-GB"/>
              <a:t>Intersucho.cz (Dürre)</a:t>
            </a:r>
            <a:endParaRPr/>
          </a:p>
        </p:txBody>
      </p:sp>
      <p:sp>
        <p:nvSpPr>
          <p:cNvPr id="2070195994" name="TextBox 5"/>
          <p:cNvSpPr txBox="1"/>
          <p:nvPr/>
        </p:nvSpPr>
        <p:spPr bwMode="auto">
          <a:xfrm>
            <a:off x="-52039" y="0"/>
            <a:ext cx="9254964" cy="246221"/>
          </a:xfrm>
          <a:prstGeom prst="rect">
            <a:avLst/>
          </a:prstGeom>
          <a:solidFill>
            <a:schemeClr val="bg2">
              <a:lumMod val="10000"/>
              <a:lumOff val="90000"/>
            </a:schemeClr>
          </a:solidFill>
        </p:spPr>
        <p:txBody>
          <a:bodyPr wrap="square">
            <a:spAutoFit/>
          </a:bodyPr>
          <a:lstStyle/>
          <a:p>
            <a:pPr algn="r">
              <a:defRPr/>
            </a:pPr>
            <a:r>
              <a:rPr lang="en-GB" sz="1000" i="1">
                <a:solidFill>
                  <a:schemeClr val="bg1">
                    <a:lumMod val="65000"/>
                  </a:schemeClr>
                </a:solidFill>
                <a:latin typeface="Trebuchet MS"/>
              </a:rPr>
              <a:t>Verständnis des Zwecks und des Werts von Instrumenten zur Bewertung von Klimarisiken bei der Entscheidungsfindung</a:t>
            </a:r>
            <a:endParaRPr/>
          </a:p>
        </p:txBody>
      </p:sp>
      <p:sp>
        <p:nvSpPr>
          <p:cNvPr id="1439518875" name="Rectangle 2">
            <a:hlinkClick r:id="rId3"/>
          </p:cNvPr>
          <p:cNvSpPr/>
          <p:nvPr/>
        </p:nvSpPr>
        <p:spPr bwMode="auto">
          <a:xfrm>
            <a:off x="0" y="4871547"/>
            <a:ext cx="1713931" cy="261610"/>
          </a:xfrm>
          <a:prstGeom prst="rect">
            <a:avLst/>
          </a:prstGeom>
        </p:spPr>
        <p:txBody>
          <a:bodyPr wrap="none">
            <a:spAutoFit/>
          </a:bodyPr>
          <a:lstStyle/>
          <a:p>
            <a:pPr>
              <a:defRPr/>
            </a:pPr>
            <a:r>
              <a:rPr lang="fr-FR" sz="1100" b="0" u="sng">
                <a:solidFill>
                  <a:schemeClr val="tx2"/>
                </a:solidFill>
                <a:latin typeface="Trebuchet MS"/>
                <a:ea typeface="Roboto"/>
                <a:cs typeface="Arial"/>
                <a:hlinkClick r:id="rId4"/>
              </a:rPr>
              <a:t>Quelle: Intersucho, o. J.</a:t>
            </a:r>
            <a:endParaRPr lang="en-US" sz="1100" u="sng">
              <a:solidFill>
                <a:schemeClr val="tx2"/>
              </a:solidFill>
              <a:latin typeface="Trebuchet MS"/>
              <a:ea typeface="Roboto"/>
              <a:cs typeface="Arial"/>
            </a:endParaRPr>
          </a:p>
        </p:txBody>
      </p:sp>
      <p:grpSp>
        <p:nvGrpSpPr>
          <p:cNvPr id="8" name="Group 7">
            <a:extLst>
              <a:ext uri="{FF2B5EF4-FFF2-40B4-BE49-F238E27FC236}">
                <a16:creationId xmlns:a16="http://schemas.microsoft.com/office/drawing/2014/main" id="{7D764A97-1E5A-8F09-2B23-A2BE08481538}"/>
              </a:ext>
            </a:extLst>
          </p:cNvPr>
          <p:cNvGrpSpPr/>
          <p:nvPr/>
        </p:nvGrpSpPr>
        <p:grpSpPr>
          <a:xfrm>
            <a:off x="-21753" y="974804"/>
            <a:ext cx="9176374" cy="3848021"/>
            <a:chOff x="-21753" y="974804"/>
            <a:chExt cx="9176374" cy="3848021"/>
          </a:xfrm>
        </p:grpSpPr>
        <p:pic>
          <p:nvPicPr>
            <p:cNvPr id="4" name="Picture 3">
              <a:extLst>
                <a:ext uri="{FF2B5EF4-FFF2-40B4-BE49-F238E27FC236}">
                  <a16:creationId xmlns:a16="http://schemas.microsoft.com/office/drawing/2014/main" id="{8DF779BE-4D68-F23E-9247-DD87105FC64D}"/>
                </a:ext>
              </a:extLst>
            </p:cNvPr>
            <p:cNvPicPr>
              <a:picLocks noChangeAspect="1"/>
            </p:cNvPicPr>
            <p:nvPr/>
          </p:nvPicPr>
          <p:blipFill>
            <a:blip r:embed="rId5"/>
            <a:stretch>
              <a:fillRect/>
            </a:stretch>
          </p:blipFill>
          <p:spPr bwMode="auto">
            <a:xfrm>
              <a:off x="-21753" y="974804"/>
              <a:ext cx="9176374" cy="3848021"/>
            </a:xfrm>
            <a:prstGeom prst="rect">
              <a:avLst/>
            </a:prstGeom>
          </p:spPr>
        </p:pic>
        <p:pic>
          <p:nvPicPr>
            <p:cNvPr id="7" name="Picture 6">
              <a:extLst>
                <a:ext uri="{FF2B5EF4-FFF2-40B4-BE49-F238E27FC236}">
                  <a16:creationId xmlns:a16="http://schemas.microsoft.com/office/drawing/2014/main" id="{BC920234-E729-DEFB-DD63-868D320434CB}"/>
                </a:ext>
              </a:extLst>
            </p:cNvPr>
            <p:cNvPicPr>
              <a:picLocks noChangeAspect="1"/>
            </p:cNvPicPr>
            <p:nvPr/>
          </p:nvPicPr>
          <p:blipFill>
            <a:blip r:embed="rId6"/>
            <a:stretch>
              <a:fillRect/>
            </a:stretch>
          </p:blipFill>
          <p:spPr bwMode="auto">
            <a:xfrm>
              <a:off x="796925" y="1270000"/>
              <a:ext cx="7430282" cy="586005"/>
            </a:xfrm>
            <a:prstGeom prst="rect">
              <a:avLst/>
            </a:prstGeom>
          </p:spPr>
        </p:pic>
      </p:gr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2144708611" name="Rectangle 1"/>
          <p:cNvSpPr>
            <a:spLocks noGrp="1" noChangeArrowheads="1"/>
          </p:cNvSpPr>
          <p:nvPr>
            <p:ph type="body" idx="1"/>
          </p:nvPr>
        </p:nvSpPr>
        <p:spPr bwMode="auto">
          <a:xfrm>
            <a:off x="296865" y="1352544"/>
            <a:ext cx="8562974" cy="2585323"/>
          </a:xfrm>
          <a:prstGeom prst="rect">
            <a:avLst/>
          </a:prstGeom>
          <a:noFill/>
          <a:ln>
            <a:noFill/>
          </a:ln>
          <a:effectLst/>
        </p:spPr>
        <p:txBody>
          <a:bodyPr vert="horz" wrap="square" lIns="91440" tIns="45720" rIns="91440" bIns="45720" numCol="1" anchor="ctr" anchorCtr="0" compatLnSpc="1">
            <a:prstTxWarp prst="textNoShape">
              <a:avLst/>
            </a:prstTxWarp>
            <a:spAutoFit/>
          </a:bodyPr>
          <a:lstStyle/>
          <a:p>
            <a:pPr marL="0" marR="0" lvl="0" indent="0" algn="l" defTabSz="914400" rtl="0">
              <a:lnSpc>
                <a:spcPct val="100000"/>
              </a:lnSpc>
              <a:spcBef>
                <a:spcPts val="0"/>
              </a:spcBef>
              <a:spcAft>
                <a:spcPts val="0"/>
              </a:spcAft>
              <a:buClrTx/>
              <a:buSzTx/>
              <a:defRPr/>
            </a:pPr>
            <a:r>
              <a:rPr lang="en-GB" sz="1800">
                <a:solidFill>
                  <a:schemeClr val="tx1"/>
                </a:solidFill>
                <a:latin typeface="Trebuchet MS"/>
              </a:rPr>
              <a:t>Klimarisikobewertungen ermitteln die </a:t>
            </a:r>
            <a:r>
              <a:rPr lang="en-GB" sz="1800" b="1">
                <a:solidFill>
                  <a:schemeClr val="tx1"/>
                </a:solidFill>
                <a:latin typeface="Trebuchet MS"/>
              </a:rPr>
              <a:t>Wahrscheinlichkeit künftiger Klimagefahren </a:t>
            </a:r>
            <a:r>
              <a:rPr lang="en-GB" sz="1800">
                <a:solidFill>
                  <a:schemeClr val="tx1"/>
                </a:solidFill>
                <a:latin typeface="Trebuchet MS"/>
              </a:rPr>
              <a:t>und deren potenzielle Auswirkungen auf Städte und ihre Gemeinden. </a:t>
            </a:r>
            <a:endParaRPr/>
          </a:p>
          <a:p>
            <a:pPr marL="0" marR="0" lvl="0" indent="0" algn="l" defTabSz="914400" rtl="0">
              <a:lnSpc>
                <a:spcPct val="100000"/>
              </a:lnSpc>
              <a:spcBef>
                <a:spcPts val="0"/>
              </a:spcBef>
              <a:spcAft>
                <a:spcPts val="0"/>
              </a:spcAft>
              <a:buClrTx/>
              <a:buSzTx/>
              <a:defRPr/>
            </a:pPr>
            <a:endParaRPr lang="en-GB" sz="1800">
              <a:solidFill>
                <a:schemeClr val="tx1"/>
              </a:solidFill>
              <a:latin typeface="Trebuchet MS"/>
            </a:endParaRPr>
          </a:p>
          <a:p>
            <a:pPr marL="0" marR="0" lvl="0" indent="0" algn="l" defTabSz="914400" rtl="0">
              <a:lnSpc>
                <a:spcPct val="100000"/>
              </a:lnSpc>
              <a:spcBef>
                <a:spcPts val="0"/>
              </a:spcBef>
              <a:spcAft>
                <a:spcPts val="0"/>
              </a:spcAft>
              <a:buClrTx/>
              <a:buSzTx/>
              <a:defRPr/>
            </a:pPr>
            <a:r>
              <a:rPr lang="en-GB" sz="1800">
                <a:solidFill>
                  <a:schemeClr val="tx1"/>
                </a:solidFill>
                <a:latin typeface="Trebuchet MS"/>
              </a:rPr>
              <a:t>Dies ist von grundlegender Bedeutung für die </a:t>
            </a:r>
            <a:r>
              <a:rPr lang="en-GB" sz="1800" b="1">
                <a:solidFill>
                  <a:schemeClr val="tx1"/>
                </a:solidFill>
                <a:latin typeface="Trebuchet MS"/>
              </a:rPr>
              <a:t>Priorisierung </a:t>
            </a:r>
            <a:r>
              <a:rPr lang="en-GB" sz="1800">
                <a:solidFill>
                  <a:schemeClr val="tx1"/>
                </a:solidFill>
                <a:latin typeface="Trebuchet MS"/>
              </a:rPr>
              <a:t>von Klimaschutzmaßnahmen und Investitionen in Anpassungsmaßnahmen.</a:t>
            </a:r>
            <a:endParaRPr/>
          </a:p>
          <a:p>
            <a:pPr marL="0" marR="0" lvl="0" indent="0" algn="l" defTabSz="914400" rtl="0">
              <a:lnSpc>
                <a:spcPct val="100000"/>
              </a:lnSpc>
              <a:spcBef>
                <a:spcPts val="0"/>
              </a:spcBef>
              <a:spcAft>
                <a:spcPts val="0"/>
              </a:spcAft>
              <a:buClrTx/>
              <a:buSzTx/>
              <a:defRPr/>
            </a:pPr>
            <a:endParaRPr lang="en-GB" sz="1800">
              <a:solidFill>
                <a:schemeClr val="tx1"/>
              </a:solidFill>
              <a:latin typeface="Trebuchet MS"/>
            </a:endParaRPr>
          </a:p>
          <a:p>
            <a:pPr marL="0" lvl="0" indent="0">
              <a:spcBef>
                <a:spcPts val="0"/>
              </a:spcBef>
              <a:spcAft>
                <a:spcPts val="0"/>
              </a:spcAft>
              <a:buClrTx/>
              <a:buSzTx/>
              <a:defRPr/>
            </a:pPr>
            <a:r>
              <a:rPr lang="en-GB" sz="1800">
                <a:solidFill>
                  <a:schemeClr val="tx1"/>
                </a:solidFill>
                <a:latin typeface="Trebuchet MS"/>
              </a:rPr>
              <a:t>Vor Beginn einer Risikobewertung sollten die Gutachter (z. B. Städte, Fachleute usw.) </a:t>
            </a:r>
            <a:r>
              <a:rPr lang="en-GB" sz="1800" b="1">
                <a:solidFill>
                  <a:schemeClr val="tx1"/>
                </a:solidFill>
                <a:latin typeface="Trebuchet MS"/>
              </a:rPr>
              <a:t>Ziele festlegen </a:t>
            </a:r>
            <a:r>
              <a:rPr lang="en-GB" sz="1800">
                <a:solidFill>
                  <a:schemeClr val="tx1"/>
                </a:solidFill>
                <a:latin typeface="Trebuchet MS"/>
              </a:rPr>
              <a:t>und </a:t>
            </a:r>
            <a:r>
              <a:rPr lang="en-GB" sz="1800" b="1">
                <a:solidFill>
                  <a:schemeClr val="tx1"/>
                </a:solidFill>
                <a:latin typeface="Trebuchet MS"/>
              </a:rPr>
              <a:t>die </a:t>
            </a:r>
            <a:r>
              <a:rPr lang="en-GB" sz="1800">
                <a:solidFill>
                  <a:schemeClr val="tx1"/>
                </a:solidFill>
                <a:latin typeface="Trebuchet MS"/>
              </a:rPr>
              <a:t>(internen und externen) </a:t>
            </a:r>
            <a:r>
              <a:rPr lang="en-GB" sz="1800" b="1">
                <a:solidFill>
                  <a:schemeClr val="tx1"/>
                </a:solidFill>
                <a:latin typeface="Trebuchet MS"/>
              </a:rPr>
              <a:t>Interessengruppen </a:t>
            </a:r>
            <a:r>
              <a:rPr lang="en-GB" sz="1800">
                <a:solidFill>
                  <a:schemeClr val="tx1"/>
                </a:solidFill>
                <a:latin typeface="Trebuchet MS"/>
              </a:rPr>
              <a:t>für die Studie sowie die vorhandenen Ressourcen und Datensätze </a:t>
            </a:r>
            <a:r>
              <a:rPr lang="en-GB" sz="1800" b="1">
                <a:solidFill>
                  <a:schemeClr val="tx1"/>
                </a:solidFill>
                <a:latin typeface="Trebuchet MS"/>
              </a:rPr>
              <a:t>identifizieren</a:t>
            </a:r>
            <a:r>
              <a:rPr lang="en-GB" sz="1800">
                <a:solidFill>
                  <a:schemeClr val="tx1"/>
                </a:solidFill>
                <a:latin typeface="Trebuchet MS"/>
              </a:rPr>
              <a:t>. </a:t>
            </a:r>
            <a:endParaRPr lang="en-US" sz="1800">
              <a:solidFill>
                <a:schemeClr val="tx1"/>
              </a:solidFill>
              <a:latin typeface="Trebuchet MS"/>
            </a:endParaRPr>
          </a:p>
        </p:txBody>
      </p:sp>
      <p:sp>
        <p:nvSpPr>
          <p:cNvPr id="560553842" name="Title 1"/>
          <p:cNvSpPr>
            <a:spLocks noGrp="1"/>
          </p:cNvSpPr>
          <p:nvPr>
            <p:ph type="title"/>
          </p:nvPr>
        </p:nvSpPr>
        <p:spPr bwMode="auto">
          <a:xfrm>
            <a:off x="296864" y="460299"/>
            <a:ext cx="8562974" cy="514505"/>
          </a:xfrm>
        </p:spPr>
        <p:txBody>
          <a:bodyPr>
            <a:normAutofit fontScale="90000"/>
          </a:bodyPr>
          <a:lstStyle/>
          <a:p>
            <a:pPr>
              <a:defRPr/>
            </a:pPr>
            <a:r>
              <a:rPr lang="en-GB"/>
              <a:t>Klimarisikobewertung (CRA)</a:t>
            </a:r>
            <a:endParaRPr/>
          </a:p>
        </p:txBody>
      </p:sp>
      <p:sp>
        <p:nvSpPr>
          <p:cNvPr id="410770494" name="TextBox 5"/>
          <p:cNvSpPr txBox="1"/>
          <p:nvPr/>
        </p:nvSpPr>
        <p:spPr bwMode="auto">
          <a:xfrm>
            <a:off x="-52039" y="0"/>
            <a:ext cx="9254964" cy="246221"/>
          </a:xfrm>
          <a:prstGeom prst="rect">
            <a:avLst/>
          </a:prstGeom>
          <a:solidFill>
            <a:schemeClr val="bg2">
              <a:lumMod val="10000"/>
              <a:lumOff val="90000"/>
            </a:schemeClr>
          </a:solidFill>
        </p:spPr>
        <p:txBody>
          <a:bodyPr wrap="square">
            <a:spAutoFit/>
          </a:bodyPr>
          <a:lstStyle/>
          <a:p>
            <a:pPr algn="r">
              <a:defRPr/>
            </a:pPr>
            <a:r>
              <a:rPr lang="en-GB" sz="1000" i="1">
                <a:solidFill>
                  <a:schemeClr val="bg1">
                    <a:lumMod val="65000"/>
                  </a:schemeClr>
                </a:solidFill>
                <a:latin typeface="Trebuchet MS"/>
              </a:rPr>
              <a:t>Verständnis des Zwecks und des Werts von Instrumenten zur Klimarisikobewertung bei der Entscheidungsfindung</a:t>
            </a:r>
            <a:endParaRPr/>
          </a:p>
        </p:txBody>
      </p:sp>
      <p:sp>
        <p:nvSpPr>
          <p:cNvPr id="1009156846" name="Rectangle 2"/>
          <p:cNvSpPr/>
          <p:nvPr/>
        </p:nvSpPr>
        <p:spPr bwMode="auto">
          <a:xfrm>
            <a:off x="0" y="4871547"/>
            <a:ext cx="2303836" cy="261610"/>
          </a:xfrm>
          <a:prstGeom prst="rect">
            <a:avLst/>
          </a:prstGeom>
        </p:spPr>
        <p:txBody>
          <a:bodyPr wrap="none">
            <a:spAutoFit/>
          </a:bodyPr>
          <a:lstStyle/>
          <a:p>
            <a:pPr>
              <a:defRPr/>
            </a:pPr>
            <a:r>
              <a:rPr lang="fr-FR" sz="1100" b="0" u="sng">
                <a:latin typeface="Trebuchet MS"/>
                <a:ea typeface="Roboto"/>
                <a:cs typeface="Arial"/>
                <a:hlinkClick r:id="rId3"/>
              </a:rPr>
              <a:t>Quelle: </a:t>
            </a:r>
            <a:r>
              <a:rPr lang="en-GB" sz="1100" b="0" u="sng">
                <a:latin typeface="Trebuchet MS"/>
                <a:ea typeface="Roboto"/>
                <a:cs typeface="Arial"/>
                <a:hlinkClick r:id="rId4"/>
              </a:rPr>
              <a:t>C40 Knowledge Hub, ohne Datum</a:t>
            </a:r>
            <a:endParaRPr lang="en-US" sz="1100" u="sng">
              <a:latin typeface="Trebuchet MS"/>
              <a:ea typeface="Roboto"/>
              <a:cs typeface="Arial"/>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1768804563" name="Rectangle 1"/>
          <p:cNvSpPr>
            <a:spLocks noGrp="1" noChangeArrowheads="1"/>
          </p:cNvSpPr>
          <p:nvPr>
            <p:ph type="body" idx="1"/>
          </p:nvPr>
        </p:nvSpPr>
        <p:spPr bwMode="auto">
          <a:xfrm>
            <a:off x="296865" y="937047"/>
            <a:ext cx="8562974" cy="3416320"/>
          </a:xfrm>
          <a:prstGeom prst="rect">
            <a:avLst/>
          </a:prstGeom>
          <a:noFill/>
          <a:ln>
            <a:noFill/>
          </a:ln>
          <a:effectLst/>
        </p:spPr>
        <p:txBody>
          <a:bodyPr vert="horz" wrap="square" lIns="91440" tIns="45720" rIns="91440" bIns="45720" numCol="1" anchor="ctr" anchorCtr="0" compatLnSpc="1">
            <a:prstTxWarp prst="textNoShape">
              <a:avLst/>
            </a:prstTxWarp>
            <a:spAutoFit/>
          </a:bodyPr>
          <a:lstStyle/>
          <a:p>
            <a:pPr marL="0" marR="0" lvl="0" indent="0" algn="l" defTabSz="914400" rtl="0">
              <a:lnSpc>
                <a:spcPct val="100000"/>
              </a:lnSpc>
              <a:spcBef>
                <a:spcPts val="0"/>
              </a:spcBef>
              <a:spcAft>
                <a:spcPts val="0"/>
              </a:spcAft>
              <a:buClrTx/>
              <a:buSzTx/>
              <a:defRPr/>
            </a:pPr>
            <a:r>
              <a:rPr lang="en-GB" sz="1800">
                <a:solidFill>
                  <a:schemeClr val="tx1"/>
                </a:solidFill>
                <a:latin typeface="Trebuchet MS"/>
              </a:rPr>
              <a:t>Zu den erforderlichen und empfohlenen Komponenten für die Klimarisikobewertung gehören:</a:t>
            </a:r>
            <a:endParaRPr/>
          </a:p>
          <a:p>
            <a:pPr marL="0" marR="0" lvl="0" indent="0" algn="l" defTabSz="914400" rtl="0">
              <a:lnSpc>
                <a:spcPct val="100000"/>
              </a:lnSpc>
              <a:spcBef>
                <a:spcPts val="0"/>
              </a:spcBef>
              <a:spcAft>
                <a:spcPts val="0"/>
              </a:spcAft>
              <a:buClrTx/>
              <a:buSzTx/>
              <a:defRPr/>
            </a:pPr>
            <a:endParaRPr lang="en-GB" sz="1800">
              <a:solidFill>
                <a:schemeClr val="tx1"/>
              </a:solidFill>
              <a:latin typeface="Trebuchet MS"/>
            </a:endParaRPr>
          </a:p>
          <a:p>
            <a:pPr marL="285750" marR="0" lvl="0" indent="-285750" algn="l" defTabSz="914400" rtl="0">
              <a:lnSpc>
                <a:spcPct val="100000"/>
              </a:lnSpc>
              <a:spcBef>
                <a:spcPts val="0"/>
              </a:spcBef>
              <a:spcAft>
                <a:spcPts val="0"/>
              </a:spcAft>
              <a:buClrTx/>
              <a:buSzTx/>
              <a:buFont typeface="Arial"/>
              <a:buChar char="•"/>
              <a:defRPr/>
            </a:pPr>
            <a:r>
              <a:rPr lang="en-GB" sz="1800">
                <a:solidFill>
                  <a:schemeClr val="tx1"/>
                </a:solidFill>
                <a:latin typeface="Trebuchet MS"/>
              </a:rPr>
              <a:t>Der demografische, sozioökonomische und ökologische Kontext der Stadt, um potenzielle Auswirkungen und Prioritäten für die Stadt zu verstehen.</a:t>
            </a:r>
            <a:endParaRPr/>
          </a:p>
          <a:p>
            <a:pPr marL="285750" marR="0" lvl="0" indent="-285750" algn="l" defTabSz="914400" rtl="0">
              <a:lnSpc>
                <a:spcPct val="100000"/>
              </a:lnSpc>
              <a:spcBef>
                <a:spcPts val="0"/>
              </a:spcBef>
              <a:spcAft>
                <a:spcPts val="0"/>
              </a:spcAft>
              <a:buClrTx/>
              <a:buSzTx/>
              <a:buFont typeface="Arial"/>
              <a:buChar char="•"/>
              <a:defRPr/>
            </a:pPr>
            <a:r>
              <a:rPr lang="en-GB" sz="1800">
                <a:solidFill>
                  <a:schemeClr val="tx1"/>
                </a:solidFill>
                <a:latin typeface="Trebuchet MS"/>
              </a:rPr>
              <a:t>Vergangene Klimaereignisse.</a:t>
            </a:r>
            <a:endParaRPr/>
          </a:p>
          <a:p>
            <a:pPr marL="285750" marR="0" lvl="0" indent="-285750" algn="l" defTabSz="914400" rtl="0">
              <a:lnSpc>
                <a:spcPct val="100000"/>
              </a:lnSpc>
              <a:spcBef>
                <a:spcPts val="0"/>
              </a:spcBef>
              <a:spcAft>
                <a:spcPts val="0"/>
              </a:spcAft>
              <a:buClrTx/>
              <a:buSzTx/>
              <a:buFont typeface="Arial"/>
              <a:buChar char="•"/>
              <a:defRPr/>
            </a:pPr>
            <a:r>
              <a:rPr lang="en-GB" sz="1800">
                <a:solidFill>
                  <a:schemeClr val="tx1"/>
                </a:solidFill>
                <a:latin typeface="Trebuchet MS"/>
              </a:rPr>
              <a:t>Klimawandeltrends und Zukunftsszenarien sowie Untersuchungen zur Wahrscheinlichkeit, den Folgen, der Häufigkeit und den Auswirkungen jeder Gefahrenart auf Menschen und Sektoren.</a:t>
            </a:r>
            <a:endParaRPr/>
          </a:p>
          <a:p>
            <a:pPr marL="285750" marR="0" lvl="0" indent="-285750" algn="l" defTabSz="914400" rtl="0">
              <a:lnSpc>
                <a:spcPct val="100000"/>
              </a:lnSpc>
              <a:spcBef>
                <a:spcPts val="0"/>
              </a:spcBef>
              <a:spcAft>
                <a:spcPts val="0"/>
              </a:spcAft>
              <a:buClrTx/>
              <a:buSzTx/>
              <a:buFont typeface="Arial"/>
              <a:buChar char="•"/>
              <a:defRPr/>
            </a:pPr>
            <a:r>
              <a:rPr lang="en-GB" sz="1800">
                <a:solidFill>
                  <a:schemeClr val="tx1"/>
                </a:solidFill>
                <a:latin typeface="Trebuchet MS"/>
              </a:rPr>
              <a:t>Eine Karte der Klimarisiken und -gefährdungen, aus der hervorgeht, wie und wo sich Klimagefahren auf die Stadt, Sektoren und Vermögenswerte auswirken werden.</a:t>
            </a:r>
            <a:endParaRPr/>
          </a:p>
          <a:p>
            <a:pPr marL="285750" marR="0" lvl="0" indent="-285750" algn="l" defTabSz="914400" rtl="0">
              <a:lnSpc>
                <a:spcPct val="100000"/>
              </a:lnSpc>
              <a:spcBef>
                <a:spcPts val="0"/>
              </a:spcBef>
              <a:spcAft>
                <a:spcPts val="0"/>
              </a:spcAft>
              <a:buClrTx/>
              <a:buSzTx/>
              <a:buFont typeface="Arial"/>
              <a:buChar char="•"/>
              <a:defRPr/>
            </a:pPr>
            <a:r>
              <a:rPr lang="en-GB" sz="1800">
                <a:solidFill>
                  <a:schemeClr val="tx1"/>
                </a:solidFill>
                <a:latin typeface="Trebuchet MS"/>
              </a:rPr>
              <a:t>Identifizierung vorrangiger Risiken auf der Grundlage von Exposition, Sensibilität, Interdependenzen und Anfälligkeit.</a:t>
            </a:r>
            <a:endParaRPr lang="en-US" sz="1800">
              <a:solidFill>
                <a:schemeClr val="tx1"/>
              </a:solidFill>
              <a:latin typeface="Trebuchet MS"/>
            </a:endParaRPr>
          </a:p>
        </p:txBody>
      </p:sp>
      <p:sp>
        <p:nvSpPr>
          <p:cNvPr id="1441681691" name="Title 1"/>
          <p:cNvSpPr>
            <a:spLocks noGrp="1"/>
          </p:cNvSpPr>
          <p:nvPr>
            <p:ph type="title"/>
          </p:nvPr>
        </p:nvSpPr>
        <p:spPr bwMode="auto">
          <a:xfrm>
            <a:off x="296864" y="250235"/>
            <a:ext cx="8562974" cy="514505"/>
          </a:xfrm>
        </p:spPr>
        <p:txBody>
          <a:bodyPr>
            <a:normAutofit fontScale="90000"/>
          </a:bodyPr>
          <a:lstStyle/>
          <a:p>
            <a:pPr>
              <a:defRPr/>
            </a:pPr>
            <a:r>
              <a:rPr lang="en-GB" dirty="0"/>
              <a:t>CRA</a:t>
            </a:r>
            <a:endParaRPr dirty="0"/>
          </a:p>
        </p:txBody>
      </p:sp>
      <p:sp>
        <p:nvSpPr>
          <p:cNvPr id="2086346723" name="TextBox 5"/>
          <p:cNvSpPr txBox="1"/>
          <p:nvPr/>
        </p:nvSpPr>
        <p:spPr bwMode="auto">
          <a:xfrm>
            <a:off x="-52039" y="0"/>
            <a:ext cx="9254964" cy="246221"/>
          </a:xfrm>
          <a:prstGeom prst="rect">
            <a:avLst/>
          </a:prstGeom>
          <a:solidFill>
            <a:schemeClr val="bg2">
              <a:lumMod val="10000"/>
              <a:lumOff val="90000"/>
            </a:schemeClr>
          </a:solidFill>
        </p:spPr>
        <p:txBody>
          <a:bodyPr wrap="square">
            <a:spAutoFit/>
          </a:bodyPr>
          <a:lstStyle/>
          <a:p>
            <a:pPr algn="r">
              <a:defRPr/>
            </a:pPr>
            <a:r>
              <a:rPr lang="en-GB" sz="1000" i="1">
                <a:solidFill>
                  <a:schemeClr val="bg1">
                    <a:lumMod val="65000"/>
                  </a:schemeClr>
                </a:solidFill>
                <a:latin typeface="Trebuchet MS"/>
              </a:rPr>
              <a:t>Verständnis des Zwecks und des Werts von Instrumenten zur Bewertung von Klimarisiken bei der Entscheidungsfindung</a:t>
            </a:r>
            <a:endParaRPr/>
          </a:p>
        </p:txBody>
      </p:sp>
      <p:sp>
        <p:nvSpPr>
          <p:cNvPr id="705171355" name="Rectangle 2"/>
          <p:cNvSpPr/>
          <p:nvPr/>
        </p:nvSpPr>
        <p:spPr bwMode="auto">
          <a:xfrm>
            <a:off x="0" y="4871547"/>
            <a:ext cx="2303836" cy="261610"/>
          </a:xfrm>
          <a:prstGeom prst="rect">
            <a:avLst/>
          </a:prstGeom>
        </p:spPr>
        <p:txBody>
          <a:bodyPr wrap="none">
            <a:spAutoFit/>
          </a:bodyPr>
          <a:lstStyle/>
          <a:p>
            <a:pPr>
              <a:defRPr/>
            </a:pPr>
            <a:r>
              <a:rPr lang="fr-FR" sz="1100" b="0" u="sng">
                <a:latin typeface="Trebuchet MS"/>
                <a:ea typeface="Roboto"/>
                <a:cs typeface="Arial"/>
                <a:hlinkClick r:id="rId3"/>
              </a:rPr>
              <a:t>Quelle: </a:t>
            </a:r>
            <a:r>
              <a:rPr lang="en-GB" sz="1100" b="0" u="sng">
                <a:latin typeface="Trebuchet MS"/>
                <a:ea typeface="Roboto"/>
                <a:cs typeface="Arial"/>
                <a:hlinkClick r:id="rId4"/>
              </a:rPr>
              <a:t>C40 Knowledge Hub, o. J.</a:t>
            </a:r>
            <a:endParaRPr lang="en-US" sz="1100" u="sng">
              <a:latin typeface="Trebuchet MS"/>
              <a:ea typeface="Roboto"/>
              <a:cs typeface="Arial"/>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571913509" name="Title 1"/>
          <p:cNvSpPr>
            <a:spLocks noGrp="1"/>
          </p:cNvSpPr>
          <p:nvPr>
            <p:ph type="title"/>
          </p:nvPr>
        </p:nvSpPr>
        <p:spPr bwMode="auto">
          <a:xfrm>
            <a:off x="296864" y="460299"/>
            <a:ext cx="8562974" cy="514505"/>
          </a:xfrm>
        </p:spPr>
        <p:txBody>
          <a:bodyPr>
            <a:normAutofit fontScale="90000"/>
          </a:bodyPr>
          <a:lstStyle/>
          <a:p>
            <a:pPr>
              <a:defRPr/>
            </a:pPr>
            <a:r>
              <a:rPr lang="en-GB"/>
              <a:t>Schlüsselbegriffe in CRA</a:t>
            </a:r>
            <a:endParaRPr/>
          </a:p>
        </p:txBody>
      </p:sp>
      <p:sp>
        <p:nvSpPr>
          <p:cNvPr id="151068804" name="TextBox 5"/>
          <p:cNvSpPr txBox="1"/>
          <p:nvPr/>
        </p:nvSpPr>
        <p:spPr bwMode="auto">
          <a:xfrm>
            <a:off x="-52039" y="0"/>
            <a:ext cx="9254964" cy="246221"/>
          </a:xfrm>
          <a:prstGeom prst="rect">
            <a:avLst/>
          </a:prstGeom>
          <a:solidFill>
            <a:schemeClr val="bg2">
              <a:lumMod val="10000"/>
              <a:lumOff val="90000"/>
            </a:schemeClr>
          </a:solidFill>
        </p:spPr>
        <p:txBody>
          <a:bodyPr wrap="square">
            <a:spAutoFit/>
          </a:bodyPr>
          <a:lstStyle/>
          <a:p>
            <a:pPr algn="r">
              <a:defRPr/>
            </a:pPr>
            <a:r>
              <a:rPr lang="en-GB" sz="1000" i="1">
                <a:solidFill>
                  <a:schemeClr val="bg1">
                    <a:lumMod val="65000"/>
                  </a:schemeClr>
                </a:solidFill>
                <a:latin typeface="Trebuchet MS"/>
              </a:rPr>
              <a:t>Die Rolle von Bewertungsinstrumenten bei der Ermittlung von Klimarisiken verstehen</a:t>
            </a:r>
            <a:endParaRPr/>
          </a:p>
        </p:txBody>
      </p:sp>
      <p:sp>
        <p:nvSpPr>
          <p:cNvPr id="543485088" name="Rectangle 1"/>
          <p:cNvSpPr>
            <a:spLocks noGrp="1" noChangeArrowheads="1"/>
          </p:cNvSpPr>
          <p:nvPr>
            <p:ph type="body" idx="1"/>
          </p:nvPr>
        </p:nvSpPr>
        <p:spPr bwMode="auto">
          <a:xfrm>
            <a:off x="296864" y="1112191"/>
            <a:ext cx="8626156" cy="3754874"/>
          </a:xfrm>
          <a:prstGeom prst="rect">
            <a:avLst/>
          </a:prstGeom>
          <a:noFill/>
          <a:ln>
            <a:noFill/>
          </a:ln>
          <a:effectLst/>
        </p:spPr>
        <p:txBody>
          <a:bodyPr vert="horz" wrap="square" lIns="91440" tIns="45720" rIns="91440" bIns="45720" numCol="1" anchor="ctr" anchorCtr="0" compatLnSpc="1">
            <a:prstTxWarp prst="textNoShape">
              <a:avLst/>
            </a:prstTxWarp>
            <a:spAutoFit/>
          </a:bodyPr>
          <a:lstStyle/>
          <a:p>
            <a:pPr marL="0" marR="0" lvl="0" indent="0" algn="l" defTabSz="914400" rtl="0">
              <a:lnSpc>
                <a:spcPct val="100000"/>
              </a:lnSpc>
              <a:spcBef>
                <a:spcPts val="0"/>
              </a:spcBef>
              <a:spcAft>
                <a:spcPts val="0"/>
              </a:spcAft>
              <a:buClrTx/>
              <a:buSzTx/>
              <a:defRPr/>
            </a:pPr>
            <a:r>
              <a:rPr lang="en-GB" sz="1600" cap="all">
                <a:solidFill>
                  <a:schemeClr val="tx1"/>
                </a:solidFill>
                <a:highlight>
                  <a:srgbClr val="9ACA3C"/>
                </a:highlight>
                <a:latin typeface="Trebuchet MS"/>
              </a:rPr>
              <a:t>GEFAHR</a:t>
            </a:r>
            <a:endParaRPr/>
          </a:p>
          <a:p>
            <a:pPr marL="0" marR="0" lvl="0" indent="0" algn="l" defTabSz="914400" rtl="0">
              <a:lnSpc>
                <a:spcPct val="100000"/>
              </a:lnSpc>
              <a:spcBef>
                <a:spcPts val="0"/>
              </a:spcBef>
              <a:spcAft>
                <a:spcPts val="0"/>
              </a:spcAft>
              <a:buClrTx/>
              <a:buSzTx/>
              <a:defRPr/>
            </a:pPr>
            <a:r>
              <a:rPr lang="en-GB" sz="1600">
                <a:solidFill>
                  <a:schemeClr val="tx1"/>
                </a:solidFill>
                <a:latin typeface="Trebuchet MS"/>
              </a:rPr>
              <a:t>Ein potenziell schädliches physikalisches Ereignis oder eine Tendenz (z. B. Hitzewelle, Überschwemmung, Sturm), das/die durch den Klimawandel ausgelöst oder verstärkt wird.</a:t>
            </a:r>
            <a:endParaRPr/>
          </a:p>
          <a:p>
            <a:pPr marL="0" marR="0" lvl="0" indent="0" algn="l" defTabSz="914400" rtl="0">
              <a:lnSpc>
                <a:spcPct val="100000"/>
              </a:lnSpc>
              <a:spcBef>
                <a:spcPts val="0"/>
              </a:spcBef>
              <a:spcAft>
                <a:spcPts val="0"/>
              </a:spcAft>
              <a:buClrTx/>
              <a:buSzTx/>
              <a:defRPr/>
            </a:pPr>
            <a:endParaRPr lang="en-GB" sz="1600">
              <a:solidFill>
                <a:schemeClr val="tx1"/>
              </a:solidFill>
              <a:latin typeface="Trebuchet MS"/>
            </a:endParaRPr>
          </a:p>
          <a:p>
            <a:pPr marL="0" indent="0">
              <a:spcBef>
                <a:spcPts val="0"/>
              </a:spcBef>
              <a:spcAft>
                <a:spcPts val="0"/>
              </a:spcAft>
              <a:buClrTx/>
              <a:buSzTx/>
              <a:defRPr/>
            </a:pPr>
            <a:r>
              <a:rPr lang="en-GB" sz="1600" cap="all">
                <a:solidFill>
                  <a:schemeClr val="tx1"/>
                </a:solidFill>
                <a:highlight>
                  <a:srgbClr val="9ACA3C"/>
                </a:highlight>
                <a:latin typeface="Trebuchet MS"/>
              </a:rPr>
              <a:t>Anfälligkeit</a:t>
            </a:r>
            <a:endParaRPr lang="en-GB" sz="1600"/>
          </a:p>
          <a:p>
            <a:pPr marL="0" lvl="0" indent="0">
              <a:spcBef>
                <a:spcPts val="0"/>
              </a:spcBef>
              <a:spcAft>
                <a:spcPts val="0"/>
              </a:spcAft>
              <a:buClrTx/>
              <a:buSzTx/>
              <a:defRPr/>
            </a:pPr>
            <a:r>
              <a:rPr lang="en-GB" sz="1600"/>
              <a:t>Die Tendenz, von Klimagefahren negativ beeinflusst zu werden, definiert als eine Kombination aus </a:t>
            </a:r>
            <a:r>
              <a:rPr lang="en-GB" sz="1600" b="1"/>
              <a:t>Empfindlichkeit </a:t>
            </a:r>
            <a:r>
              <a:rPr lang="en-GB" sz="1600"/>
              <a:t>und </a:t>
            </a:r>
            <a:r>
              <a:rPr lang="en-GB" sz="1600" b="1"/>
              <a:t>Anpassungsfähigkeit</a:t>
            </a:r>
            <a:r>
              <a:rPr lang="en-GB" sz="1600"/>
              <a:t>.</a:t>
            </a:r>
            <a:endParaRPr lang="en-GB" sz="1600">
              <a:solidFill>
                <a:schemeClr val="tx1"/>
              </a:solidFill>
              <a:latin typeface="Trebuchet MS"/>
            </a:endParaRPr>
          </a:p>
          <a:p>
            <a:pPr marL="0" marR="0" lvl="0" indent="0" algn="l" defTabSz="914400" rtl="0">
              <a:lnSpc>
                <a:spcPct val="100000"/>
              </a:lnSpc>
              <a:spcBef>
                <a:spcPts val="0"/>
              </a:spcBef>
              <a:spcAft>
                <a:spcPts val="0"/>
              </a:spcAft>
              <a:buClrTx/>
              <a:buSzTx/>
              <a:defRPr/>
            </a:pPr>
            <a:endParaRPr lang="en-GB" sz="1600">
              <a:solidFill>
                <a:schemeClr val="tx1"/>
              </a:solidFill>
              <a:latin typeface="Trebuchet MS"/>
            </a:endParaRPr>
          </a:p>
          <a:p>
            <a:pPr marL="0" indent="0">
              <a:spcBef>
                <a:spcPts val="0"/>
              </a:spcBef>
              <a:spcAft>
                <a:spcPts val="0"/>
              </a:spcAft>
              <a:buClrTx/>
              <a:buSzTx/>
              <a:defRPr/>
            </a:pPr>
            <a:r>
              <a:rPr lang="en-GB" sz="1600" cap="all">
                <a:solidFill>
                  <a:schemeClr val="tx1"/>
                </a:solidFill>
                <a:highlight>
                  <a:srgbClr val="9ACA3C"/>
                </a:highlight>
                <a:latin typeface="Trebuchet MS"/>
              </a:rPr>
              <a:t>EXPOSITION</a:t>
            </a:r>
            <a:endParaRPr/>
          </a:p>
          <a:p>
            <a:pPr marL="0" marR="0" lvl="0" indent="0" algn="l" defTabSz="914400" rtl="0">
              <a:lnSpc>
                <a:spcPct val="100000"/>
              </a:lnSpc>
              <a:spcBef>
                <a:spcPts val="0"/>
              </a:spcBef>
              <a:spcAft>
                <a:spcPts val="0"/>
              </a:spcAft>
              <a:buClrTx/>
              <a:buSzTx/>
              <a:defRPr/>
            </a:pPr>
            <a:r>
              <a:rPr lang="en-GB" sz="1600">
                <a:solidFill>
                  <a:schemeClr val="tx1"/>
                </a:solidFill>
                <a:latin typeface="Trebuchet MS"/>
              </a:rPr>
              <a:t>Die Anwesenheit von Menschen, Gebäuden, Infrastruktur oder Ökosystemen in Gebieten, die von Klimagefahren negativ beeinflusst werden könnten.</a:t>
            </a:r>
            <a:endParaRPr/>
          </a:p>
          <a:p>
            <a:pPr marL="0" marR="0" lvl="0" indent="0" algn="l" defTabSz="914400" rtl="0">
              <a:lnSpc>
                <a:spcPct val="100000"/>
              </a:lnSpc>
              <a:spcBef>
                <a:spcPts val="0"/>
              </a:spcBef>
              <a:spcAft>
                <a:spcPts val="0"/>
              </a:spcAft>
              <a:buClrTx/>
              <a:buSzTx/>
              <a:defRPr/>
            </a:pPr>
            <a:endParaRPr lang="en-GB" sz="1600">
              <a:solidFill>
                <a:schemeClr val="tx1"/>
              </a:solidFill>
              <a:latin typeface="Trebuchet MS"/>
            </a:endParaRPr>
          </a:p>
          <a:p>
            <a:pPr marL="0" lvl="0" indent="0" defTabSz="914400">
              <a:spcBef>
                <a:spcPts val="0"/>
              </a:spcBef>
              <a:spcAft>
                <a:spcPts val="0"/>
              </a:spcAft>
              <a:buClrTx/>
              <a:buSzTx/>
              <a:defRPr/>
            </a:pPr>
            <a:r>
              <a:rPr lang="en-GB" sz="1600" cap="all">
                <a:solidFill>
                  <a:schemeClr val="tx1"/>
                </a:solidFill>
                <a:highlight>
                  <a:srgbClr val="9ACA3C"/>
                </a:highlight>
                <a:latin typeface="Trebuchet MS"/>
              </a:rPr>
              <a:t>Empfindlichkeit</a:t>
            </a:r>
            <a:endParaRPr/>
          </a:p>
          <a:p>
            <a:pPr marL="0" marR="0" lvl="0" indent="0" algn="l" defTabSz="914400" rtl="0">
              <a:lnSpc>
                <a:spcPct val="100000"/>
              </a:lnSpc>
              <a:spcBef>
                <a:spcPts val="0"/>
              </a:spcBef>
              <a:spcAft>
                <a:spcPts val="0"/>
              </a:spcAft>
              <a:buClrTx/>
              <a:buSzTx/>
              <a:defRPr/>
            </a:pPr>
            <a:r>
              <a:rPr lang="en-GB" sz="1600" b="0" i="0" u="none" strike="noStrike" cap="none">
                <a:ln>
                  <a:noFill/>
                </a:ln>
                <a:solidFill>
                  <a:schemeClr val="tx1"/>
                </a:solidFill>
                <a:latin typeface="Trebuchet MS"/>
              </a:rPr>
              <a:t>Der Grad, in dem ein Gebäude oder ein System von einer bestimmten Klimagefahr betroffen ist (z. B. sind schlecht isolierte Gebäude empfindlicher gegenüber Hitze).</a:t>
            </a:r>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915730534" name="Title 1"/>
          <p:cNvSpPr>
            <a:spLocks noGrp="1"/>
          </p:cNvSpPr>
          <p:nvPr>
            <p:ph type="title"/>
          </p:nvPr>
        </p:nvSpPr>
        <p:spPr bwMode="auto">
          <a:xfrm>
            <a:off x="296864" y="460299"/>
            <a:ext cx="8562974" cy="514505"/>
          </a:xfrm>
        </p:spPr>
        <p:txBody>
          <a:bodyPr>
            <a:normAutofit fontScale="90000"/>
          </a:bodyPr>
          <a:lstStyle/>
          <a:p>
            <a:pPr>
              <a:defRPr/>
            </a:pPr>
            <a:r>
              <a:rPr lang="en-GB"/>
              <a:t>Schlüsselbegriffe in CRA</a:t>
            </a:r>
            <a:endParaRPr/>
          </a:p>
        </p:txBody>
      </p:sp>
      <p:sp>
        <p:nvSpPr>
          <p:cNvPr id="1019090955" name="TextBox 5"/>
          <p:cNvSpPr txBox="1"/>
          <p:nvPr/>
        </p:nvSpPr>
        <p:spPr bwMode="auto">
          <a:xfrm>
            <a:off x="-52039" y="0"/>
            <a:ext cx="9254964" cy="246221"/>
          </a:xfrm>
          <a:prstGeom prst="rect">
            <a:avLst/>
          </a:prstGeom>
          <a:solidFill>
            <a:schemeClr val="bg2">
              <a:lumMod val="10000"/>
              <a:lumOff val="90000"/>
            </a:schemeClr>
          </a:solidFill>
        </p:spPr>
        <p:txBody>
          <a:bodyPr wrap="square">
            <a:spAutoFit/>
          </a:bodyPr>
          <a:lstStyle/>
          <a:p>
            <a:pPr algn="r">
              <a:defRPr/>
            </a:pPr>
            <a:r>
              <a:rPr lang="en-GB" sz="1000" i="1">
                <a:solidFill>
                  <a:schemeClr val="bg1">
                    <a:lumMod val="65000"/>
                  </a:schemeClr>
                </a:solidFill>
                <a:latin typeface="Trebuchet MS"/>
              </a:rPr>
              <a:t>Die Rolle von Bewertungsinstrumenten bei der Ermittlung von Klimarisiken verstehen</a:t>
            </a:r>
            <a:endParaRPr/>
          </a:p>
        </p:txBody>
      </p:sp>
      <p:sp>
        <p:nvSpPr>
          <p:cNvPr id="1460750743" name="Rectangle 1"/>
          <p:cNvSpPr>
            <a:spLocks noGrp="1" noChangeArrowheads="1"/>
          </p:cNvSpPr>
          <p:nvPr>
            <p:ph type="body" idx="1"/>
          </p:nvPr>
        </p:nvSpPr>
        <p:spPr bwMode="auto">
          <a:xfrm>
            <a:off x="296864" y="1219913"/>
            <a:ext cx="8626156" cy="3539430"/>
          </a:xfrm>
          <a:prstGeom prst="rect">
            <a:avLst/>
          </a:prstGeom>
          <a:noFill/>
          <a:ln>
            <a:noFill/>
          </a:ln>
          <a:effectLst/>
        </p:spPr>
        <p:txBody>
          <a:bodyPr vert="horz" wrap="square" lIns="91440" tIns="45720" rIns="91440" bIns="45720" numCol="1" anchor="ctr" anchorCtr="0" compatLnSpc="1">
            <a:prstTxWarp prst="textNoShape">
              <a:avLst/>
            </a:prstTxWarp>
            <a:spAutoFit/>
          </a:bodyPr>
          <a:lstStyle/>
          <a:p>
            <a:pPr marL="0" lvl="0" indent="0">
              <a:spcBef>
                <a:spcPts val="0"/>
              </a:spcBef>
              <a:spcAft>
                <a:spcPts val="0"/>
              </a:spcAft>
              <a:buClrTx/>
              <a:buSzTx/>
              <a:defRPr/>
            </a:pPr>
            <a:r>
              <a:rPr lang="en-GB" sz="1600" cap="all">
                <a:solidFill>
                  <a:schemeClr val="tx1"/>
                </a:solidFill>
                <a:highlight>
                  <a:srgbClr val="9ACA3C"/>
                </a:highlight>
                <a:latin typeface="Trebuchet MS"/>
              </a:rPr>
              <a:t>ANPASSUNGSFÄHIGKEIT </a:t>
            </a:r>
            <a:endParaRPr/>
          </a:p>
          <a:p>
            <a:pPr marL="0" lvl="0" indent="0">
              <a:spcBef>
                <a:spcPts val="0"/>
              </a:spcBef>
              <a:spcAft>
                <a:spcPts val="0"/>
              </a:spcAft>
              <a:buClrTx/>
              <a:buSzTx/>
              <a:defRPr/>
            </a:pPr>
            <a:r>
              <a:rPr lang="en-GB" sz="1600"/>
              <a:t>Die Fähigkeit, sich an Klimafolgen anzupassen, mit ihnen umzugehen oder sich von ihnen zu erholen (z. B. Vorhandensein von Hochwasserschutzanlagen, Belüftungssystemen, Vorsorgemaßnahmen der Gemeinschaft).</a:t>
            </a:r>
            <a:endParaRPr/>
          </a:p>
          <a:p>
            <a:pPr marL="0" marR="0" lvl="0" indent="0" algn="l" defTabSz="914400" rtl="0">
              <a:lnSpc>
                <a:spcPct val="100000"/>
              </a:lnSpc>
              <a:spcBef>
                <a:spcPts val="0"/>
              </a:spcBef>
              <a:spcAft>
                <a:spcPts val="0"/>
              </a:spcAft>
              <a:buClrTx/>
              <a:buSzTx/>
              <a:defRPr/>
            </a:pPr>
            <a:endParaRPr lang="en-GB" sz="1600">
              <a:solidFill>
                <a:schemeClr val="tx1"/>
              </a:solidFill>
              <a:latin typeface="Trebuchet MS"/>
            </a:endParaRPr>
          </a:p>
          <a:p>
            <a:pPr marL="0" indent="0">
              <a:spcBef>
                <a:spcPts val="0"/>
              </a:spcBef>
              <a:spcAft>
                <a:spcPts val="0"/>
              </a:spcAft>
              <a:buClrTx/>
              <a:buSzTx/>
              <a:defRPr/>
            </a:pPr>
            <a:r>
              <a:rPr lang="en-GB" sz="1600" cap="all">
                <a:solidFill>
                  <a:schemeClr val="tx1"/>
                </a:solidFill>
                <a:highlight>
                  <a:srgbClr val="9ACA3C"/>
                </a:highlight>
                <a:latin typeface="Trebuchet MS"/>
              </a:rPr>
              <a:t>RISIKO</a:t>
            </a:r>
            <a:endParaRPr lang="en-GB" sz="1600"/>
          </a:p>
          <a:p>
            <a:pPr marL="0" lvl="0" indent="0">
              <a:spcBef>
                <a:spcPts val="0"/>
              </a:spcBef>
              <a:spcAft>
                <a:spcPts val="0"/>
              </a:spcAft>
              <a:buClrTx/>
              <a:buSzTx/>
              <a:defRPr/>
            </a:pPr>
            <a:r>
              <a:rPr lang="en-GB" sz="1600"/>
              <a:t>Das Potenzial für Verluste oder Schäden, die aus dem Zusammenspiel von Gefahr, Exposition und Anfälligkeit resultieren.</a:t>
            </a:r>
            <a:endParaRPr/>
          </a:p>
          <a:p>
            <a:pPr marL="0" lvl="0" indent="0">
              <a:spcBef>
                <a:spcPts val="0"/>
              </a:spcBef>
              <a:spcAft>
                <a:spcPts val="0"/>
              </a:spcAft>
              <a:buClrTx/>
              <a:buSzTx/>
              <a:defRPr/>
            </a:pPr>
            <a:endParaRPr lang="en-GB" sz="1600">
              <a:solidFill>
                <a:schemeClr val="tx1"/>
              </a:solidFill>
              <a:latin typeface="Trebuchet MS"/>
            </a:endParaRPr>
          </a:p>
          <a:p>
            <a:pPr marL="0" indent="0">
              <a:spcBef>
                <a:spcPts val="0"/>
              </a:spcBef>
              <a:spcAft>
                <a:spcPts val="0"/>
              </a:spcAft>
              <a:buClrTx/>
              <a:buSzTx/>
              <a:defRPr/>
            </a:pPr>
            <a:r>
              <a:rPr lang="en-GB" sz="1600" cap="all">
                <a:solidFill>
                  <a:schemeClr val="tx1"/>
                </a:solidFill>
                <a:highlight>
                  <a:srgbClr val="9ACA3C"/>
                </a:highlight>
                <a:latin typeface="Trebuchet MS"/>
              </a:rPr>
              <a:t>AUSWIRKUNG</a:t>
            </a:r>
            <a:endParaRPr/>
          </a:p>
          <a:p>
            <a:pPr marL="0" marR="0" lvl="0" indent="0" algn="l" defTabSz="914400" rtl="0">
              <a:lnSpc>
                <a:spcPct val="100000"/>
              </a:lnSpc>
              <a:spcBef>
                <a:spcPts val="0"/>
              </a:spcBef>
              <a:spcAft>
                <a:spcPts val="0"/>
              </a:spcAft>
              <a:buClrTx/>
              <a:buSzTx/>
              <a:defRPr/>
            </a:pPr>
            <a:r>
              <a:rPr lang="en-GB" sz="1600">
                <a:solidFill>
                  <a:schemeClr val="tx1"/>
                </a:solidFill>
                <a:latin typeface="Trebuchet MS"/>
              </a:rPr>
              <a:t>Die tatsächlichen oder potenziellen Folgen einer Gefahr für Gebäude, Vermögenswerte, Gesundheit, Wirtschaft oder Umwelt.</a:t>
            </a:r>
            <a:endParaRPr/>
          </a:p>
          <a:p>
            <a:pPr marL="0" marR="0" lvl="0" indent="0" algn="l" defTabSz="914400" rtl="0">
              <a:lnSpc>
                <a:spcPct val="100000"/>
              </a:lnSpc>
              <a:spcBef>
                <a:spcPts val="0"/>
              </a:spcBef>
              <a:spcAft>
                <a:spcPts val="0"/>
              </a:spcAft>
              <a:buClrTx/>
              <a:buSzTx/>
              <a:defRPr/>
            </a:pPr>
            <a:endParaRPr lang="en-GB" sz="1600">
              <a:solidFill>
                <a:schemeClr val="tx1"/>
              </a:solidFill>
              <a:latin typeface="Trebuchet MS"/>
            </a:endParaRPr>
          </a:p>
          <a:p>
            <a:pPr marL="0" lvl="0" indent="0" defTabSz="914400">
              <a:spcBef>
                <a:spcPts val="0"/>
              </a:spcBef>
              <a:spcAft>
                <a:spcPts val="0"/>
              </a:spcAft>
              <a:buClrTx/>
              <a:buSzTx/>
              <a:defRPr/>
            </a:pPr>
            <a:r>
              <a:rPr lang="en-GB" sz="1600" cap="all">
                <a:solidFill>
                  <a:schemeClr val="tx1"/>
                </a:solidFill>
                <a:highlight>
                  <a:srgbClr val="9ACA3C"/>
                </a:highlight>
                <a:latin typeface="Trebuchet MS"/>
              </a:rPr>
              <a:t>WAHRSCHEINLICHKEIT</a:t>
            </a:r>
            <a:endParaRPr/>
          </a:p>
          <a:p>
            <a:pPr marL="0" marR="0" lvl="0" indent="0" algn="l" defTabSz="914400" rtl="0">
              <a:lnSpc>
                <a:spcPct val="100000"/>
              </a:lnSpc>
              <a:spcBef>
                <a:spcPts val="0"/>
              </a:spcBef>
              <a:spcAft>
                <a:spcPts val="0"/>
              </a:spcAft>
              <a:buClrTx/>
              <a:buSzTx/>
              <a:defRPr/>
            </a:pPr>
            <a:r>
              <a:rPr lang="en-GB" sz="1600" b="0" i="0" u="none" strike="noStrike" cap="none">
                <a:ln>
                  <a:noFill/>
                </a:ln>
                <a:solidFill>
                  <a:schemeClr val="tx1"/>
                </a:solidFill>
                <a:latin typeface="Trebuchet MS"/>
              </a:rPr>
              <a:t>Die Wahrscheinlichkeit, dass während der Lebensdauer des Gebäudes eine Klimagefahr oder -auswirkung eintritt.</a:t>
            </a:r>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836202007" name="Title 1"/>
          <p:cNvSpPr>
            <a:spLocks noGrp="1"/>
          </p:cNvSpPr>
          <p:nvPr>
            <p:ph type="title"/>
          </p:nvPr>
        </p:nvSpPr>
        <p:spPr bwMode="auto">
          <a:xfrm>
            <a:off x="296864" y="460299"/>
            <a:ext cx="8562974" cy="514505"/>
          </a:xfrm>
        </p:spPr>
        <p:txBody>
          <a:bodyPr>
            <a:normAutofit fontScale="90000"/>
          </a:bodyPr>
          <a:lstStyle/>
          <a:p>
            <a:pPr>
              <a:defRPr/>
            </a:pPr>
            <a:r>
              <a:rPr lang="en-GB"/>
              <a:t>Beispiel – Gefahrenkarte (EU-Ebene)</a:t>
            </a:r>
            <a:endParaRPr/>
          </a:p>
        </p:txBody>
      </p:sp>
      <p:sp>
        <p:nvSpPr>
          <p:cNvPr id="1060765236" name="TextBox 5"/>
          <p:cNvSpPr txBox="1"/>
          <p:nvPr/>
        </p:nvSpPr>
        <p:spPr bwMode="auto">
          <a:xfrm>
            <a:off x="-52039" y="0"/>
            <a:ext cx="9254964" cy="246221"/>
          </a:xfrm>
          <a:prstGeom prst="rect">
            <a:avLst/>
          </a:prstGeom>
          <a:solidFill>
            <a:schemeClr val="bg2">
              <a:lumMod val="10000"/>
              <a:lumOff val="90000"/>
            </a:schemeClr>
          </a:solidFill>
        </p:spPr>
        <p:txBody>
          <a:bodyPr wrap="square">
            <a:spAutoFit/>
          </a:bodyPr>
          <a:lstStyle/>
          <a:p>
            <a:pPr algn="r">
              <a:defRPr/>
            </a:pPr>
            <a:r>
              <a:rPr lang="en-GB" sz="1000" i="1">
                <a:solidFill>
                  <a:schemeClr val="bg1">
                    <a:lumMod val="65000"/>
                  </a:schemeClr>
                </a:solidFill>
                <a:latin typeface="Trebuchet MS"/>
              </a:rPr>
              <a:t>Die Rolle von Bewertungsinstrumenten bei der Ermittlung von Klimarisiken verstehen</a:t>
            </a:r>
            <a:endParaRPr/>
          </a:p>
        </p:txBody>
      </p:sp>
      <p:sp>
        <p:nvSpPr>
          <p:cNvPr id="457342915" name="TextBox 3"/>
          <p:cNvSpPr txBox="1"/>
          <p:nvPr/>
        </p:nvSpPr>
        <p:spPr bwMode="auto">
          <a:xfrm>
            <a:off x="6175664" y="717551"/>
            <a:ext cx="4772890" cy="261610"/>
          </a:xfrm>
          <a:prstGeom prst="rect">
            <a:avLst/>
          </a:prstGeom>
          <a:noFill/>
        </p:spPr>
        <p:txBody>
          <a:bodyPr wrap="square">
            <a:spAutoFit/>
          </a:bodyPr>
          <a:lstStyle/>
          <a:p>
            <a:pPr>
              <a:defRPr/>
            </a:pPr>
            <a:r>
              <a:rPr lang="fr-FR" sz="1100" u="sng">
                <a:latin typeface="Trebuchet MS"/>
                <a:hlinkClick r:id="rId3"/>
              </a:rPr>
              <a:t>Quelle: EEA Climate-ADAPT, ohne Datum.</a:t>
            </a:r>
            <a:endParaRPr lang="en-GB" sz="1100">
              <a:latin typeface="Trebuchet MS"/>
            </a:endParaRPr>
          </a:p>
        </p:txBody>
      </p:sp>
      <p:pic>
        <p:nvPicPr>
          <p:cNvPr id="3" name="Picture 2" descr="A screenshot of a map&#10;&#10;AI-generated content may be incorrect.">
            <a:extLst>
              <a:ext uri="{FF2B5EF4-FFF2-40B4-BE49-F238E27FC236}">
                <a16:creationId xmlns:a16="http://schemas.microsoft.com/office/drawing/2014/main" id="{D6A2404C-F44F-E612-3168-3E815EA8462B}"/>
              </a:ext>
            </a:extLst>
          </p:cNvPr>
          <p:cNvPicPr>
            <a:picLocks noChangeAspect="1"/>
          </p:cNvPicPr>
          <p:nvPr/>
        </p:nvPicPr>
        <p:blipFill>
          <a:blip r:embed="rId4"/>
          <a:stretch>
            <a:fillRect/>
          </a:stretch>
        </p:blipFill>
        <p:spPr>
          <a:xfrm>
            <a:off x="0" y="974803"/>
            <a:ext cx="8367710" cy="4140121"/>
          </a:xfrm>
          <a:prstGeom prst="rect">
            <a:avLst/>
          </a:prstGeom>
        </p:spPr>
      </p:pic>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84311589" name="Title 1"/>
          <p:cNvSpPr>
            <a:spLocks noGrp="1"/>
          </p:cNvSpPr>
          <p:nvPr>
            <p:ph type="title"/>
          </p:nvPr>
        </p:nvSpPr>
        <p:spPr bwMode="auto">
          <a:xfrm>
            <a:off x="296864" y="460299"/>
            <a:ext cx="8562974" cy="514505"/>
          </a:xfrm>
        </p:spPr>
        <p:txBody>
          <a:bodyPr>
            <a:normAutofit fontScale="90000"/>
          </a:bodyPr>
          <a:lstStyle/>
          <a:p>
            <a:pPr>
              <a:defRPr/>
            </a:pPr>
            <a:r>
              <a:rPr lang="en-GB"/>
              <a:t>Beispiel – Gefahrenkarte (auf nationaler Ebene)</a:t>
            </a:r>
            <a:endParaRPr/>
          </a:p>
        </p:txBody>
      </p:sp>
      <p:sp>
        <p:nvSpPr>
          <p:cNvPr id="1790078824" name="TextBox 5"/>
          <p:cNvSpPr txBox="1"/>
          <p:nvPr/>
        </p:nvSpPr>
        <p:spPr bwMode="auto">
          <a:xfrm>
            <a:off x="-52039" y="0"/>
            <a:ext cx="9254964" cy="246221"/>
          </a:xfrm>
          <a:prstGeom prst="rect">
            <a:avLst/>
          </a:prstGeom>
          <a:solidFill>
            <a:schemeClr val="bg2">
              <a:lumMod val="10000"/>
              <a:lumOff val="90000"/>
            </a:schemeClr>
          </a:solidFill>
        </p:spPr>
        <p:txBody>
          <a:bodyPr wrap="square">
            <a:spAutoFit/>
          </a:bodyPr>
          <a:lstStyle/>
          <a:p>
            <a:pPr algn="r">
              <a:defRPr/>
            </a:pPr>
            <a:r>
              <a:rPr lang="en-GB" sz="1000" i="1">
                <a:solidFill>
                  <a:schemeClr val="bg1">
                    <a:lumMod val="65000"/>
                  </a:schemeClr>
                </a:solidFill>
                <a:latin typeface="Trebuchet MS"/>
              </a:rPr>
              <a:t>Die Rolle von Bewertungsinstrumenten bei der Ermittlung von Klimarisiken verstehen</a:t>
            </a:r>
            <a:endParaRPr/>
          </a:p>
        </p:txBody>
      </p:sp>
      <p:sp>
        <p:nvSpPr>
          <p:cNvPr id="465303162" name="TextBox 2"/>
          <p:cNvSpPr txBox="1"/>
          <p:nvPr/>
        </p:nvSpPr>
        <p:spPr bwMode="auto">
          <a:xfrm>
            <a:off x="0" y="4881890"/>
            <a:ext cx="4772890" cy="261610"/>
          </a:xfrm>
          <a:prstGeom prst="rect">
            <a:avLst/>
          </a:prstGeom>
          <a:noFill/>
        </p:spPr>
        <p:txBody>
          <a:bodyPr wrap="square">
            <a:spAutoFit/>
          </a:bodyPr>
          <a:lstStyle/>
          <a:p>
            <a:pPr>
              <a:defRPr/>
            </a:pPr>
            <a:r>
              <a:rPr lang="fr-FR" sz="1100" u="sng">
                <a:latin typeface="Trebuchet MS"/>
                <a:hlinkClick r:id="rId3"/>
              </a:rPr>
              <a:t>Quelle: Klimatická změna, o. J.</a:t>
            </a:r>
            <a:endParaRPr lang="en-GB" sz="1100">
              <a:latin typeface="Trebuchet MS"/>
            </a:endParaRPr>
          </a:p>
        </p:txBody>
      </p:sp>
      <p:grpSp>
        <p:nvGrpSpPr>
          <p:cNvPr id="6" name="Group 5">
            <a:extLst>
              <a:ext uri="{FF2B5EF4-FFF2-40B4-BE49-F238E27FC236}">
                <a16:creationId xmlns:a16="http://schemas.microsoft.com/office/drawing/2014/main" id="{31B5806C-94C8-495E-80AE-2ED40FFA0F7A}"/>
              </a:ext>
            </a:extLst>
          </p:cNvPr>
          <p:cNvGrpSpPr/>
          <p:nvPr/>
        </p:nvGrpSpPr>
        <p:grpSpPr>
          <a:xfrm>
            <a:off x="0" y="974804"/>
            <a:ext cx="8394700" cy="4168696"/>
            <a:chOff x="0" y="974804"/>
            <a:chExt cx="8394700" cy="4168696"/>
          </a:xfrm>
        </p:grpSpPr>
        <p:pic>
          <p:nvPicPr>
            <p:cNvPr id="3" name="Picture 2" descr="A screenshot of a map&#10;&#10;AI-generated content may be incorrect.">
              <a:extLst>
                <a:ext uri="{FF2B5EF4-FFF2-40B4-BE49-F238E27FC236}">
                  <a16:creationId xmlns:a16="http://schemas.microsoft.com/office/drawing/2014/main" id="{D3697990-EDC9-184C-CE61-856639A19BA0}"/>
                </a:ext>
              </a:extLst>
            </p:cNvPr>
            <p:cNvPicPr>
              <a:picLocks noChangeAspect="1"/>
            </p:cNvPicPr>
            <p:nvPr/>
          </p:nvPicPr>
          <p:blipFill>
            <a:blip r:embed="rId4"/>
            <a:stretch>
              <a:fillRect/>
            </a:stretch>
          </p:blipFill>
          <p:spPr>
            <a:xfrm>
              <a:off x="0" y="1039609"/>
              <a:ext cx="8394700" cy="4103891"/>
            </a:xfrm>
            <a:prstGeom prst="rect">
              <a:avLst/>
            </a:prstGeom>
          </p:spPr>
        </p:pic>
        <p:pic>
          <p:nvPicPr>
            <p:cNvPr id="5" name="Picture 4" descr="A map of the country&#10;&#10;AI-generated content may be incorrect.">
              <a:extLst>
                <a:ext uri="{FF2B5EF4-FFF2-40B4-BE49-F238E27FC236}">
                  <a16:creationId xmlns:a16="http://schemas.microsoft.com/office/drawing/2014/main" id="{8BC3E681-4E1C-DD1C-A2C3-780FCE16A64D}"/>
                </a:ext>
              </a:extLst>
            </p:cNvPr>
            <p:cNvPicPr>
              <a:picLocks noChangeAspect="1"/>
            </p:cNvPicPr>
            <p:nvPr/>
          </p:nvPicPr>
          <p:blipFill>
            <a:blip r:embed="rId5"/>
            <a:srcRect l="4653" r="79444" b="88500"/>
            <a:stretch>
              <a:fillRect/>
            </a:stretch>
          </p:blipFill>
          <p:spPr>
            <a:xfrm>
              <a:off x="349250" y="974804"/>
              <a:ext cx="1454150" cy="514505"/>
            </a:xfrm>
            <a:prstGeom prst="rect">
              <a:avLst/>
            </a:prstGeom>
          </p:spPr>
        </p:pic>
      </p:gr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1381511789" name="Title 1"/>
          <p:cNvSpPr>
            <a:spLocks noGrp="1"/>
          </p:cNvSpPr>
          <p:nvPr>
            <p:ph type="title"/>
          </p:nvPr>
        </p:nvSpPr>
        <p:spPr bwMode="auto">
          <a:xfrm>
            <a:off x="296864" y="460299"/>
            <a:ext cx="8562974" cy="514505"/>
          </a:xfrm>
        </p:spPr>
        <p:txBody>
          <a:bodyPr>
            <a:normAutofit fontScale="90000"/>
          </a:bodyPr>
          <a:lstStyle/>
          <a:p>
            <a:pPr>
              <a:defRPr/>
            </a:pPr>
            <a:r>
              <a:rPr lang="en-GB"/>
              <a:t>Beispiel – Gefahrenkarte (auf Stadtebene </a:t>
            </a:r>
            <a:r>
              <a:rPr lang="cs-CZ"/>
              <a:t>– Prager Überschwemmungsgebiet</a:t>
            </a:r>
            <a:r>
              <a:rPr lang="en-GB"/>
              <a:t>)</a:t>
            </a:r>
            <a:endParaRPr/>
          </a:p>
        </p:txBody>
      </p:sp>
      <p:sp>
        <p:nvSpPr>
          <p:cNvPr id="547162578" name="TextBox 5"/>
          <p:cNvSpPr txBox="1"/>
          <p:nvPr/>
        </p:nvSpPr>
        <p:spPr bwMode="auto">
          <a:xfrm>
            <a:off x="-52039" y="0"/>
            <a:ext cx="9254964" cy="246221"/>
          </a:xfrm>
          <a:prstGeom prst="rect">
            <a:avLst/>
          </a:prstGeom>
          <a:solidFill>
            <a:schemeClr val="bg2">
              <a:lumMod val="10000"/>
              <a:lumOff val="90000"/>
            </a:schemeClr>
          </a:solidFill>
        </p:spPr>
        <p:txBody>
          <a:bodyPr wrap="square">
            <a:spAutoFit/>
          </a:bodyPr>
          <a:lstStyle/>
          <a:p>
            <a:pPr algn="r">
              <a:defRPr/>
            </a:pPr>
            <a:r>
              <a:rPr lang="en-GB" sz="1000" i="1">
                <a:solidFill>
                  <a:schemeClr val="bg1">
                    <a:lumMod val="65000"/>
                  </a:schemeClr>
                </a:solidFill>
                <a:latin typeface="Trebuchet MS"/>
              </a:rPr>
              <a:t>Die Rolle von Bewertungsinstrumenten bei der Ermittlung von Klimarisiken verstehen</a:t>
            </a:r>
            <a:endParaRPr/>
          </a:p>
        </p:txBody>
      </p:sp>
      <p:sp>
        <p:nvSpPr>
          <p:cNvPr id="656774712" name="Rectangle 2">
            <a:hlinkClick r:id="rId3"/>
          </p:cNvPr>
          <p:cNvSpPr/>
          <p:nvPr/>
        </p:nvSpPr>
        <p:spPr bwMode="auto">
          <a:xfrm>
            <a:off x="0" y="4871547"/>
            <a:ext cx="1741182" cy="261610"/>
          </a:xfrm>
          <a:prstGeom prst="rect">
            <a:avLst/>
          </a:prstGeom>
        </p:spPr>
        <p:txBody>
          <a:bodyPr wrap="none">
            <a:spAutoFit/>
          </a:bodyPr>
          <a:lstStyle/>
          <a:p>
            <a:pPr>
              <a:defRPr/>
            </a:pPr>
            <a:r>
              <a:rPr lang="fr-FR" sz="1100" b="0" u="sng">
                <a:solidFill>
                  <a:schemeClr val="tx2"/>
                </a:solidFill>
                <a:latin typeface="Trebuchet MS"/>
                <a:ea typeface="Roboto"/>
                <a:cs typeface="Arial"/>
              </a:rPr>
              <a:t>Quelle: </a:t>
            </a:r>
            <a:r>
              <a:rPr lang="cs-CZ" sz="1100" b="0" u="sng">
                <a:solidFill>
                  <a:schemeClr val="tx2"/>
                </a:solidFill>
                <a:latin typeface="Trebuchet MS"/>
                <a:ea typeface="Roboto"/>
                <a:cs typeface="Arial"/>
              </a:rPr>
              <a:t>IPR Praha</a:t>
            </a:r>
            <a:r>
              <a:rPr lang="en-GB" sz="1100" b="0" u="sng">
                <a:solidFill>
                  <a:schemeClr val="tx2"/>
                </a:solidFill>
                <a:latin typeface="Trebuchet MS"/>
                <a:ea typeface="Roboto"/>
                <a:cs typeface="Arial"/>
              </a:rPr>
              <a:t>, 2024</a:t>
            </a:r>
            <a:endParaRPr lang="en-US" sz="1100" u="sng">
              <a:solidFill>
                <a:schemeClr val="tx2"/>
              </a:solidFill>
              <a:latin typeface="Trebuchet MS"/>
              <a:ea typeface="Roboto"/>
              <a:cs typeface="Arial"/>
            </a:endParaRPr>
          </a:p>
        </p:txBody>
      </p:sp>
      <p:pic>
        <p:nvPicPr>
          <p:cNvPr id="3" name="Picture 2" descr="A map of a river&#10;&#10;AI-generated content may be incorrect.">
            <a:extLst>
              <a:ext uri="{FF2B5EF4-FFF2-40B4-BE49-F238E27FC236}">
                <a16:creationId xmlns:a16="http://schemas.microsoft.com/office/drawing/2014/main" id="{2DBA4768-555A-F481-5CB1-0C4C506B7038}"/>
              </a:ext>
            </a:extLst>
          </p:cNvPr>
          <p:cNvPicPr>
            <a:picLocks noChangeAspect="1"/>
          </p:cNvPicPr>
          <p:nvPr/>
        </p:nvPicPr>
        <p:blipFill>
          <a:blip r:embed="rId4"/>
          <a:stretch>
            <a:fillRect/>
          </a:stretch>
        </p:blipFill>
        <p:spPr>
          <a:xfrm>
            <a:off x="225425" y="1482725"/>
            <a:ext cx="8624304" cy="3148848"/>
          </a:xfrm>
          <a:prstGeom prst="rect">
            <a:avLst/>
          </a:prstGeom>
        </p:spPr>
      </p:pic>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1520968874" name="TextBox 5"/>
          <p:cNvSpPr txBox="1"/>
          <p:nvPr/>
        </p:nvSpPr>
        <p:spPr bwMode="auto">
          <a:xfrm>
            <a:off x="-52039" y="0"/>
            <a:ext cx="9254964" cy="246221"/>
          </a:xfrm>
          <a:prstGeom prst="rect">
            <a:avLst/>
          </a:prstGeom>
          <a:solidFill>
            <a:schemeClr val="bg2">
              <a:lumMod val="10000"/>
              <a:lumOff val="90000"/>
            </a:schemeClr>
          </a:solidFill>
        </p:spPr>
        <p:txBody>
          <a:bodyPr wrap="square">
            <a:spAutoFit/>
          </a:bodyPr>
          <a:lstStyle/>
          <a:p>
            <a:pPr algn="r">
              <a:defRPr/>
            </a:pPr>
            <a:r>
              <a:rPr lang="en-GB" sz="1000" i="1">
                <a:solidFill>
                  <a:schemeClr val="bg1">
                    <a:lumMod val="65000"/>
                  </a:schemeClr>
                </a:solidFill>
                <a:latin typeface="Trebuchet MS"/>
              </a:rPr>
              <a:t>Verständnis des Zwecks und des Werts von Instrumenten zur Bewertung von Klimarisiken bei der Entscheidungsfindung</a:t>
            </a:r>
            <a:endParaRPr/>
          </a:p>
        </p:txBody>
      </p:sp>
      <p:sp>
        <p:nvSpPr>
          <p:cNvPr id="886059298" name="Rectangle 2">
            <a:hlinkClick r:id="rId3"/>
          </p:cNvPr>
          <p:cNvSpPr/>
          <p:nvPr/>
        </p:nvSpPr>
        <p:spPr bwMode="auto">
          <a:xfrm>
            <a:off x="0" y="4871547"/>
            <a:ext cx="1925527" cy="261610"/>
          </a:xfrm>
          <a:prstGeom prst="rect">
            <a:avLst/>
          </a:prstGeom>
        </p:spPr>
        <p:txBody>
          <a:bodyPr wrap="none">
            <a:spAutoFit/>
          </a:bodyPr>
          <a:lstStyle/>
          <a:p>
            <a:pPr>
              <a:defRPr/>
            </a:pPr>
            <a:r>
              <a:rPr lang="fr-FR" sz="1100" b="0" u="sng">
                <a:solidFill>
                  <a:schemeClr val="tx2"/>
                </a:solidFill>
                <a:latin typeface="Trebuchet MS"/>
                <a:ea typeface="Roboto"/>
                <a:cs typeface="Arial"/>
              </a:rPr>
              <a:t>Quelle: </a:t>
            </a:r>
            <a:r>
              <a:rPr lang="cs-CZ" sz="1100" b="0" u="sng">
                <a:solidFill>
                  <a:schemeClr val="tx2"/>
                </a:solidFill>
                <a:latin typeface="Trebuchet MS"/>
                <a:ea typeface="Roboto"/>
                <a:cs typeface="Arial"/>
              </a:rPr>
              <a:t>SuPeRBE-Wiki</a:t>
            </a:r>
            <a:r>
              <a:rPr lang="en-GB" sz="1100" b="0" u="sng">
                <a:solidFill>
                  <a:schemeClr val="tx2"/>
                </a:solidFill>
                <a:latin typeface="Trebuchet MS"/>
                <a:ea typeface="Roboto"/>
                <a:cs typeface="Arial"/>
              </a:rPr>
              <a:t>,</a:t>
            </a:r>
            <a:r>
              <a:rPr lang="cs-CZ" sz="1100" b="0" u="sng">
                <a:solidFill>
                  <a:schemeClr val="tx2"/>
                </a:solidFill>
                <a:latin typeface="Trebuchet MS"/>
                <a:ea typeface="Roboto"/>
                <a:cs typeface="Arial"/>
              </a:rPr>
              <a:t> 2025</a:t>
            </a:r>
            <a:endParaRPr lang="en-US" sz="1100" u="sng">
              <a:solidFill>
                <a:schemeClr val="tx2"/>
              </a:solidFill>
              <a:latin typeface="Trebuchet MS"/>
              <a:ea typeface="Roboto"/>
              <a:cs typeface="Arial"/>
            </a:endParaRPr>
          </a:p>
        </p:txBody>
      </p:sp>
      <p:pic>
        <p:nvPicPr>
          <p:cNvPr id="1953712674" name="Obrázek 8">
            <a:hlinkClick r:id="rId4"/>
          </p:cNvPr>
          <p:cNvPicPr>
            <a:picLocks noChangeAspect="1"/>
          </p:cNvPicPr>
          <p:nvPr/>
        </p:nvPicPr>
        <p:blipFill>
          <a:blip r:embed="rId5"/>
          <a:stretch/>
        </p:blipFill>
        <p:spPr bwMode="auto">
          <a:xfrm>
            <a:off x="5140619" y="4053738"/>
            <a:ext cx="338396" cy="354903"/>
          </a:xfrm>
          <a:prstGeom prst="rect">
            <a:avLst/>
          </a:prstGeom>
        </p:spPr>
      </p:pic>
      <p:pic>
        <p:nvPicPr>
          <p:cNvPr id="1755680484" name="Obrázek 12">
            <a:hlinkClick r:id="rId6"/>
          </p:cNvPr>
          <p:cNvPicPr>
            <a:picLocks noChangeAspect="1"/>
          </p:cNvPicPr>
          <p:nvPr/>
        </p:nvPicPr>
        <p:blipFill>
          <a:blip r:embed="rId7"/>
          <a:stretch/>
        </p:blipFill>
        <p:spPr bwMode="auto">
          <a:xfrm>
            <a:off x="3404668" y="4066250"/>
            <a:ext cx="1662963" cy="355196"/>
          </a:xfrm>
          <a:prstGeom prst="rect">
            <a:avLst/>
          </a:prstGeom>
        </p:spPr>
      </p:pic>
      <p:pic>
        <p:nvPicPr>
          <p:cNvPr id="1471853120" name="Obrázek 14">
            <a:hlinkClick r:id="rId8"/>
          </p:cNvPr>
          <p:cNvPicPr>
            <a:picLocks noChangeAspect="1"/>
          </p:cNvPicPr>
          <p:nvPr/>
        </p:nvPicPr>
        <p:blipFill>
          <a:blip r:embed="rId9"/>
          <a:stretch/>
        </p:blipFill>
        <p:spPr bwMode="auto">
          <a:xfrm>
            <a:off x="4702118" y="3686807"/>
            <a:ext cx="1854394" cy="356400"/>
          </a:xfrm>
          <a:prstGeom prst="rect">
            <a:avLst/>
          </a:prstGeom>
        </p:spPr>
      </p:pic>
      <p:pic>
        <p:nvPicPr>
          <p:cNvPr id="1394298971" name="Obrázek 16">
            <a:hlinkClick r:id="rId10"/>
          </p:cNvPr>
          <p:cNvPicPr>
            <a:picLocks noChangeAspect="1"/>
          </p:cNvPicPr>
          <p:nvPr/>
        </p:nvPicPr>
        <p:blipFill>
          <a:blip r:embed="rId11"/>
          <a:srcRect t="16786" r="1230" b="10861"/>
          <a:stretch/>
        </p:blipFill>
        <p:spPr bwMode="auto">
          <a:xfrm>
            <a:off x="49823" y="3657123"/>
            <a:ext cx="2155464" cy="409127"/>
          </a:xfrm>
          <a:prstGeom prst="rect">
            <a:avLst/>
          </a:prstGeom>
        </p:spPr>
      </p:pic>
      <p:pic>
        <p:nvPicPr>
          <p:cNvPr id="381248046" name="Obrázek 18">
            <a:hlinkClick r:id="rId12"/>
          </p:cNvPr>
          <p:cNvPicPr>
            <a:picLocks noChangeAspect="1"/>
          </p:cNvPicPr>
          <p:nvPr/>
        </p:nvPicPr>
        <p:blipFill>
          <a:blip r:embed="rId13"/>
          <a:stretch/>
        </p:blipFill>
        <p:spPr bwMode="auto">
          <a:xfrm>
            <a:off x="2274415" y="3691346"/>
            <a:ext cx="1718768" cy="356400"/>
          </a:xfrm>
          <a:prstGeom prst="rect">
            <a:avLst/>
          </a:prstGeom>
        </p:spPr>
      </p:pic>
      <p:pic>
        <p:nvPicPr>
          <p:cNvPr id="651486470" name="Obrázek 20">
            <a:hlinkClick r:id="rId14"/>
          </p:cNvPr>
          <p:cNvPicPr>
            <a:picLocks noChangeAspect="1"/>
          </p:cNvPicPr>
          <p:nvPr/>
        </p:nvPicPr>
        <p:blipFill>
          <a:blip r:embed="rId15"/>
          <a:stretch/>
        </p:blipFill>
        <p:spPr bwMode="auto">
          <a:xfrm>
            <a:off x="6565525" y="3686807"/>
            <a:ext cx="2460026" cy="356400"/>
          </a:xfrm>
          <a:prstGeom prst="rect">
            <a:avLst/>
          </a:prstGeom>
        </p:spPr>
      </p:pic>
      <p:pic>
        <p:nvPicPr>
          <p:cNvPr id="1611645830" name="Obrázek 22">
            <a:hlinkClick r:id="rId16"/>
          </p:cNvPr>
          <p:cNvPicPr>
            <a:picLocks noChangeAspect="1"/>
          </p:cNvPicPr>
          <p:nvPr/>
        </p:nvPicPr>
        <p:blipFill>
          <a:blip r:embed="rId17"/>
          <a:srcRect l="5187" t="11574" r="2944" b="7393"/>
          <a:stretch/>
        </p:blipFill>
        <p:spPr bwMode="auto">
          <a:xfrm>
            <a:off x="6854346" y="4048573"/>
            <a:ext cx="1189300" cy="356400"/>
          </a:xfrm>
          <a:prstGeom prst="rect">
            <a:avLst/>
          </a:prstGeom>
        </p:spPr>
      </p:pic>
      <p:pic>
        <p:nvPicPr>
          <p:cNvPr id="712871626" name="Obrázek 24">
            <a:hlinkClick r:id="rId18"/>
          </p:cNvPr>
          <p:cNvPicPr>
            <a:picLocks noChangeAspect="1"/>
          </p:cNvPicPr>
          <p:nvPr/>
        </p:nvPicPr>
        <p:blipFill>
          <a:blip r:embed="rId19"/>
          <a:stretch/>
        </p:blipFill>
        <p:spPr bwMode="auto">
          <a:xfrm>
            <a:off x="1985277" y="4043206"/>
            <a:ext cx="1327679" cy="378840"/>
          </a:xfrm>
          <a:prstGeom prst="rect">
            <a:avLst/>
          </a:prstGeom>
        </p:spPr>
      </p:pic>
      <p:pic>
        <p:nvPicPr>
          <p:cNvPr id="1934443793" name="Obrázek 26">
            <a:hlinkClick r:id="rId20"/>
          </p:cNvPr>
          <p:cNvPicPr>
            <a:picLocks noChangeAspect="1"/>
          </p:cNvPicPr>
          <p:nvPr/>
        </p:nvPicPr>
        <p:blipFill>
          <a:blip r:embed="rId21"/>
          <a:srcRect l="6592" t="1246" b="-1245"/>
          <a:stretch/>
        </p:blipFill>
        <p:spPr bwMode="auto">
          <a:xfrm>
            <a:off x="5547405" y="4046658"/>
            <a:ext cx="338396" cy="362277"/>
          </a:xfrm>
          <a:prstGeom prst="rect">
            <a:avLst/>
          </a:prstGeom>
        </p:spPr>
      </p:pic>
      <p:pic>
        <p:nvPicPr>
          <p:cNvPr id="806544285" name="Obrázek 28">
            <a:hlinkClick r:id="rId22"/>
          </p:cNvPr>
          <p:cNvPicPr>
            <a:picLocks noChangeAspect="1"/>
          </p:cNvPicPr>
          <p:nvPr/>
        </p:nvPicPr>
        <p:blipFill>
          <a:blip r:embed="rId23"/>
          <a:stretch/>
        </p:blipFill>
        <p:spPr bwMode="auto">
          <a:xfrm>
            <a:off x="-979" y="4018839"/>
            <a:ext cx="883075" cy="390096"/>
          </a:xfrm>
          <a:prstGeom prst="rect">
            <a:avLst/>
          </a:prstGeom>
        </p:spPr>
      </p:pic>
      <p:pic>
        <p:nvPicPr>
          <p:cNvPr id="1340327004" name="Obrázek 30">
            <a:hlinkClick r:id="rId24"/>
          </p:cNvPr>
          <p:cNvPicPr>
            <a:picLocks noChangeAspect="1"/>
          </p:cNvPicPr>
          <p:nvPr/>
        </p:nvPicPr>
        <p:blipFill>
          <a:blip r:embed="rId25"/>
          <a:stretch/>
        </p:blipFill>
        <p:spPr bwMode="auto">
          <a:xfrm>
            <a:off x="975312" y="4066250"/>
            <a:ext cx="945162" cy="370829"/>
          </a:xfrm>
          <a:prstGeom prst="rect">
            <a:avLst/>
          </a:prstGeom>
        </p:spPr>
      </p:pic>
      <p:pic>
        <p:nvPicPr>
          <p:cNvPr id="1663394172" name="Obrázek 32">
            <a:hlinkClick r:id="rId26"/>
          </p:cNvPr>
          <p:cNvPicPr>
            <a:picLocks noChangeAspect="1"/>
          </p:cNvPicPr>
          <p:nvPr/>
        </p:nvPicPr>
        <p:blipFill>
          <a:blip r:embed="rId27"/>
          <a:stretch/>
        </p:blipFill>
        <p:spPr bwMode="auto">
          <a:xfrm>
            <a:off x="4131126" y="3648733"/>
            <a:ext cx="441929" cy="399840"/>
          </a:xfrm>
          <a:prstGeom prst="rect">
            <a:avLst/>
          </a:prstGeom>
        </p:spPr>
      </p:pic>
      <p:pic>
        <p:nvPicPr>
          <p:cNvPr id="1286436482" name="Obrázek 34">
            <a:hlinkClick r:id="rId28"/>
          </p:cNvPr>
          <p:cNvPicPr>
            <a:picLocks noChangeAspect="1"/>
          </p:cNvPicPr>
          <p:nvPr/>
        </p:nvPicPr>
        <p:blipFill>
          <a:blip r:embed="rId29"/>
          <a:srcRect t="9214" b="13182"/>
          <a:stretch/>
        </p:blipFill>
        <p:spPr bwMode="auto">
          <a:xfrm>
            <a:off x="5928099" y="4048573"/>
            <a:ext cx="884511" cy="360362"/>
          </a:xfrm>
          <a:prstGeom prst="rect">
            <a:avLst/>
          </a:prstGeom>
        </p:spPr>
      </p:pic>
      <p:pic>
        <p:nvPicPr>
          <p:cNvPr id="934698783" name="Obrázek 36">
            <a:hlinkClick r:id="rId30"/>
          </p:cNvPr>
          <p:cNvPicPr>
            <a:picLocks noChangeAspect="1"/>
          </p:cNvPicPr>
          <p:nvPr/>
        </p:nvPicPr>
        <p:blipFill>
          <a:blip r:embed="rId31"/>
          <a:stretch/>
        </p:blipFill>
        <p:spPr bwMode="auto">
          <a:xfrm>
            <a:off x="8085383" y="4056138"/>
            <a:ext cx="933569" cy="355196"/>
          </a:xfrm>
          <a:prstGeom prst="rect">
            <a:avLst/>
          </a:prstGeom>
        </p:spPr>
      </p:pic>
      <p:sp>
        <p:nvSpPr>
          <p:cNvPr id="482998577" name="Title 1"/>
          <p:cNvSpPr>
            <a:spLocks noGrp="1"/>
          </p:cNvSpPr>
          <p:nvPr>
            <p:ph type="title"/>
          </p:nvPr>
        </p:nvSpPr>
        <p:spPr bwMode="auto">
          <a:xfrm>
            <a:off x="296864" y="460299"/>
            <a:ext cx="8562974" cy="514505"/>
          </a:xfrm>
        </p:spPr>
        <p:txBody>
          <a:bodyPr>
            <a:normAutofit fontScale="90000"/>
          </a:bodyPr>
          <a:lstStyle/>
          <a:p>
            <a:pPr>
              <a:defRPr/>
            </a:pPr>
            <a:r>
              <a:rPr lang="en-GB"/>
              <a:t>Portale zu Klimawandel und Klimarisiken</a:t>
            </a:r>
            <a:endParaRPr/>
          </a:p>
        </p:txBody>
      </p:sp>
      <p:sp>
        <p:nvSpPr>
          <p:cNvPr id="991096442" name="TextBox 15"/>
          <p:cNvSpPr txBox="1"/>
          <p:nvPr/>
        </p:nvSpPr>
        <p:spPr bwMode="auto">
          <a:xfrm>
            <a:off x="296863" y="1140786"/>
            <a:ext cx="8632391" cy="2308324"/>
          </a:xfrm>
          <a:prstGeom prst="rect">
            <a:avLst/>
          </a:prstGeom>
          <a:noFill/>
        </p:spPr>
        <p:txBody>
          <a:bodyPr wrap="square">
            <a:spAutoFit/>
          </a:bodyPr>
          <a:lstStyle/>
          <a:p>
            <a:pPr>
              <a:defRPr/>
            </a:pPr>
            <a:r>
              <a:rPr lang="en-US" sz="1600">
                <a:latin typeface="Trebuchet MS"/>
              </a:rPr>
              <a:t>Von Regierungsstellen, Umweltbehörden und Organisationen entwickelte</a:t>
            </a:r>
            <a:r>
              <a:rPr lang="en-US" sz="1600" b="1">
                <a:latin typeface="Trebuchet MS"/>
              </a:rPr>
              <a:t> Online-Plattformen</a:t>
            </a:r>
            <a:r>
              <a:rPr lang="en-US" sz="1600">
                <a:latin typeface="Trebuchet MS"/>
              </a:rPr>
              <a:t>, die wichtige Informationen zu Klimaauswirkungen, Anpassungsstrategien und Minderungsplänen bereitstellen.</a:t>
            </a:r>
            <a:endParaRPr lang="cs-CZ" sz="1600">
              <a:latin typeface="Trebuchet MS"/>
            </a:endParaRPr>
          </a:p>
          <a:p>
            <a:pPr>
              <a:defRPr/>
            </a:pPr>
            <a:endParaRPr lang="en-GB" sz="1600">
              <a:latin typeface="Trebuchet MS"/>
            </a:endParaRPr>
          </a:p>
          <a:p>
            <a:pPr>
              <a:defRPr/>
            </a:pPr>
            <a:r>
              <a:rPr lang="en-US" sz="1600">
                <a:latin typeface="Trebuchet MS"/>
              </a:rPr>
              <a:t>Diese Portale bieten </a:t>
            </a:r>
            <a:r>
              <a:rPr lang="en-US" sz="1600" b="1">
                <a:latin typeface="Trebuchet MS"/>
              </a:rPr>
              <a:t>Daten zu regionalen Klimaauswirkungen</a:t>
            </a:r>
            <a:r>
              <a:rPr lang="en-US" sz="1600">
                <a:latin typeface="Trebuchet MS"/>
              </a:rPr>
              <a:t>, wie sich ändernden Wetterbedingungen und Extremereignissen, sowie Leitlinien zur Verbesserung der Widerstandsfähigkeit der Infrastruktur.</a:t>
            </a:r>
            <a:endParaRPr/>
          </a:p>
          <a:p>
            <a:pPr>
              <a:defRPr/>
            </a:pPr>
            <a:endParaRPr lang="en-GB" sz="1600">
              <a:latin typeface="Trebuchet MS"/>
            </a:endParaRPr>
          </a:p>
          <a:p>
            <a:pPr>
              <a:defRPr/>
            </a:pPr>
            <a:r>
              <a:rPr lang="en-US" sz="1600">
                <a:latin typeface="Trebuchet MS"/>
              </a:rPr>
              <a:t>Außerdem stellen sie </a:t>
            </a:r>
            <a:r>
              <a:rPr lang="en-US" sz="1600" b="1">
                <a:latin typeface="Trebuchet MS"/>
              </a:rPr>
              <a:t>Klimaschutzmaßnahmen</a:t>
            </a:r>
            <a:r>
              <a:rPr lang="en-US" sz="1600">
                <a:latin typeface="Trebuchet MS"/>
              </a:rPr>
              <a:t> bereit und fördern die Zusammenarbeit zwischen Kommunen, Katastrophenschutzteams und Umweltexperten.</a:t>
            </a:r>
            <a:endParaRPr lang="cs-CZ" sz="1200">
              <a:latin typeface="Trebuchet MS"/>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782913542" name="Title 1"/>
          <p:cNvSpPr>
            <a:spLocks noGrp="1"/>
          </p:cNvSpPr>
          <p:nvPr>
            <p:ph type="title"/>
          </p:nvPr>
        </p:nvSpPr>
        <p:spPr bwMode="auto">
          <a:xfrm>
            <a:off x="296864" y="460299"/>
            <a:ext cx="8562974" cy="514505"/>
          </a:xfrm>
        </p:spPr>
        <p:txBody>
          <a:bodyPr>
            <a:normAutofit fontScale="90000"/>
          </a:bodyPr>
          <a:lstStyle/>
          <a:p>
            <a:pPr>
              <a:defRPr/>
            </a:pPr>
            <a:r>
              <a:rPr lang="en-GB"/>
              <a:t>Arten von CRA-Karten</a:t>
            </a:r>
            <a:endParaRPr/>
          </a:p>
        </p:txBody>
      </p:sp>
      <p:sp>
        <p:nvSpPr>
          <p:cNvPr id="991710413" name="TextBox 5"/>
          <p:cNvSpPr txBox="1"/>
          <p:nvPr/>
        </p:nvSpPr>
        <p:spPr bwMode="auto">
          <a:xfrm>
            <a:off x="-52039" y="0"/>
            <a:ext cx="9254964" cy="246221"/>
          </a:xfrm>
          <a:prstGeom prst="rect">
            <a:avLst/>
          </a:prstGeom>
          <a:solidFill>
            <a:schemeClr val="bg2">
              <a:lumMod val="10000"/>
              <a:lumOff val="90000"/>
            </a:schemeClr>
          </a:solidFill>
        </p:spPr>
        <p:txBody>
          <a:bodyPr wrap="square">
            <a:spAutoFit/>
          </a:bodyPr>
          <a:lstStyle/>
          <a:p>
            <a:pPr algn="r">
              <a:defRPr/>
            </a:pPr>
            <a:r>
              <a:rPr lang="en-GB" sz="1000" i="1">
                <a:solidFill>
                  <a:schemeClr val="bg1">
                    <a:lumMod val="65000"/>
                  </a:schemeClr>
                </a:solidFill>
                <a:latin typeface="Trebuchet MS"/>
              </a:rPr>
              <a:t>Die Rolle von Bewertungsinstrumenten bei der Ermittlung von Klimarisiken verstehen</a:t>
            </a:r>
            <a:endParaRPr/>
          </a:p>
        </p:txBody>
      </p:sp>
      <p:graphicFrame>
        <p:nvGraphicFramePr>
          <p:cNvPr id="2099295067" name="Table 4"/>
          <p:cNvGraphicFramePr>
            <a:graphicFrameLocks noGrp="1"/>
          </p:cNvGraphicFramePr>
          <p:nvPr>
            <p:extLst>
              <p:ext uri="{D42A27DB-BD31-4B8C-83A1-F6EECF244321}">
                <p14:modId xmlns:p14="http://schemas.microsoft.com/office/powerpoint/2010/main" val="218675633"/>
              </p:ext>
            </p:extLst>
          </p:nvPr>
        </p:nvGraphicFramePr>
        <p:xfrm>
          <a:off x="375993" y="974804"/>
          <a:ext cx="8209374" cy="4089518"/>
        </p:xfrm>
        <a:graphic>
          <a:graphicData uri="http://schemas.openxmlformats.org/drawingml/2006/table">
            <a:tbl>
              <a:tblPr/>
              <a:tblGrid>
                <a:gridCol w="1434271">
                  <a:extLst>
                    <a:ext uri="{9D8B030D-6E8A-4147-A177-3AD203B41FA5}">
                      <a16:colId xmlns:a16="http://schemas.microsoft.com/office/drawing/2014/main" val="20000"/>
                    </a:ext>
                  </a:extLst>
                </a:gridCol>
                <a:gridCol w="1745907">
                  <a:extLst>
                    <a:ext uri="{9D8B030D-6E8A-4147-A177-3AD203B41FA5}">
                      <a16:colId xmlns:a16="http://schemas.microsoft.com/office/drawing/2014/main" val="20001"/>
                    </a:ext>
                  </a:extLst>
                </a:gridCol>
                <a:gridCol w="1609724">
                  <a:extLst>
                    <a:ext uri="{9D8B030D-6E8A-4147-A177-3AD203B41FA5}">
                      <a16:colId xmlns:a16="http://schemas.microsoft.com/office/drawing/2014/main" val="20002"/>
                    </a:ext>
                  </a:extLst>
                </a:gridCol>
                <a:gridCol w="1666875">
                  <a:extLst>
                    <a:ext uri="{9D8B030D-6E8A-4147-A177-3AD203B41FA5}">
                      <a16:colId xmlns:a16="http://schemas.microsoft.com/office/drawing/2014/main" val="20003"/>
                    </a:ext>
                  </a:extLst>
                </a:gridCol>
                <a:gridCol w="1752597">
                  <a:extLst>
                    <a:ext uri="{9D8B030D-6E8A-4147-A177-3AD203B41FA5}">
                      <a16:colId xmlns:a16="http://schemas.microsoft.com/office/drawing/2014/main" val="20004"/>
                    </a:ext>
                  </a:extLst>
                </a:gridCol>
              </a:tblGrid>
              <a:tr h="415370">
                <a:tc>
                  <a:txBody>
                    <a:bodyPr/>
                    <a:lstStyle/>
                    <a:p>
                      <a:pPr>
                        <a:defRPr/>
                      </a:pPr>
                      <a:r>
                        <a:rPr lang="en-GB" sz="1100" b="1">
                          <a:latin typeface="Trebuchet MS"/>
                        </a:rPr>
                        <a:t>Kartentyp</a:t>
                      </a:r>
                      <a:endParaRPr lang="en-GB" sz="1100">
                        <a:latin typeface="Trebuchet MS"/>
                      </a:endParaRPr>
                    </a:p>
                  </a:txBody>
                  <a:tcPr marL="53937" marR="53937" marT="26969" marB="26969" anchor="ctr">
                    <a:lnL w="12700" algn="ctr">
                      <a:noFill/>
                    </a:lnL>
                    <a:lnR w="12700" algn="ctr">
                      <a:noFill/>
                    </a:lnR>
                    <a:lnT w="12700" algn="ctr">
                      <a:noFill/>
                    </a:lnT>
                    <a:lnB w="6350" algn="ctr">
                      <a:solidFill>
                        <a:schemeClr val="tx1"/>
                      </a:solidFill>
                    </a:lnB>
                    <a:noFill/>
                  </a:tcPr>
                </a:tc>
                <a:tc>
                  <a:txBody>
                    <a:bodyPr/>
                    <a:lstStyle/>
                    <a:p>
                      <a:pPr>
                        <a:defRPr/>
                      </a:pPr>
                      <a:r>
                        <a:rPr lang="en-GB" sz="1100" b="1">
                          <a:latin typeface="Trebuchet MS"/>
                        </a:rPr>
                        <a:t>Kernfunktion</a:t>
                      </a:r>
                      <a:endParaRPr lang="en-GB" sz="1100">
                        <a:latin typeface="Trebuchet MS"/>
                      </a:endParaRPr>
                    </a:p>
                  </a:txBody>
                  <a:tcPr marL="53937" marR="53937" marT="26969" marB="26969" anchor="ctr">
                    <a:lnL w="12700" algn="ctr">
                      <a:noFill/>
                    </a:lnL>
                    <a:lnR w="12700" algn="ctr">
                      <a:noFill/>
                    </a:lnR>
                    <a:lnT w="12700" algn="ctr">
                      <a:noFill/>
                    </a:lnT>
                    <a:lnB w="6350" algn="ctr">
                      <a:solidFill>
                        <a:schemeClr val="tx1"/>
                      </a:solidFill>
                    </a:lnB>
                    <a:noFill/>
                  </a:tcPr>
                </a:tc>
                <a:tc>
                  <a:txBody>
                    <a:bodyPr/>
                    <a:lstStyle/>
                    <a:p>
                      <a:pPr>
                        <a:defRPr/>
                      </a:pPr>
                      <a:r>
                        <a:rPr lang="en-GB" sz="1100" b="1">
                          <a:latin typeface="Trebuchet MS"/>
                        </a:rPr>
                        <a:t>Was sie beschreiben</a:t>
                      </a:r>
                      <a:endParaRPr lang="en-GB" sz="1100">
                        <a:latin typeface="Trebuchet MS"/>
                      </a:endParaRPr>
                    </a:p>
                  </a:txBody>
                  <a:tcPr marL="53937" marR="53937" marT="26969" marB="26969" anchor="ctr">
                    <a:lnL w="12700" algn="ctr">
                      <a:noFill/>
                    </a:lnL>
                    <a:lnR w="12700" algn="ctr">
                      <a:noFill/>
                    </a:lnR>
                    <a:lnT w="12700" algn="ctr">
                      <a:noFill/>
                    </a:lnT>
                    <a:lnB w="6350" algn="ctr">
                      <a:solidFill>
                        <a:schemeClr val="tx1"/>
                      </a:solidFill>
                    </a:lnB>
                    <a:noFill/>
                  </a:tcPr>
                </a:tc>
                <a:tc>
                  <a:txBody>
                    <a:bodyPr/>
                    <a:lstStyle/>
                    <a:p>
                      <a:pPr>
                        <a:defRPr/>
                      </a:pPr>
                      <a:r>
                        <a:rPr lang="en-GB" sz="1100" b="1">
                          <a:latin typeface="Trebuchet MS"/>
                        </a:rPr>
                        <a:t>Beantwortete Schlüsselfragen</a:t>
                      </a:r>
                      <a:endParaRPr lang="en-GB" sz="1100">
                        <a:latin typeface="Trebuchet MS"/>
                      </a:endParaRPr>
                    </a:p>
                  </a:txBody>
                  <a:tcPr marL="53937" marR="53937" marT="26969" marB="26969" anchor="ctr">
                    <a:lnL w="12700" algn="ctr">
                      <a:noFill/>
                    </a:lnL>
                    <a:lnR w="12700" algn="ctr">
                      <a:noFill/>
                    </a:lnR>
                    <a:lnT w="12700" algn="ctr">
                      <a:noFill/>
                    </a:lnT>
                    <a:lnB w="6350" algn="ctr">
                      <a:solidFill>
                        <a:schemeClr val="tx1"/>
                      </a:solidFill>
                    </a:lnB>
                    <a:noFill/>
                  </a:tcPr>
                </a:tc>
                <a:tc>
                  <a:txBody>
                    <a:bodyPr/>
                    <a:lstStyle/>
                    <a:p>
                      <a:pPr>
                        <a:defRPr/>
                      </a:pPr>
                      <a:r>
                        <a:rPr lang="en-GB" sz="1100" b="1">
                          <a:latin typeface="Trebuchet MS"/>
                        </a:rPr>
                        <a:t>Beispiele</a:t>
                      </a:r>
                      <a:endParaRPr lang="en-GB" sz="1100">
                        <a:latin typeface="Trebuchet MS"/>
                      </a:endParaRPr>
                    </a:p>
                  </a:txBody>
                  <a:tcPr marL="53937" marR="53937" marT="26969" marB="26969" anchor="ctr">
                    <a:lnL w="12700" algn="ctr">
                      <a:noFill/>
                    </a:lnL>
                    <a:lnR w="12700" algn="ctr">
                      <a:noFill/>
                    </a:lnR>
                    <a:lnT w="12700" algn="ctr">
                      <a:noFill/>
                    </a:lnT>
                    <a:lnB w="6350" algn="ctr">
                      <a:solidFill>
                        <a:schemeClr val="tx1"/>
                      </a:solidFill>
                    </a:lnB>
                    <a:noFill/>
                  </a:tcPr>
                </a:tc>
                <a:extLst>
                  <a:ext uri="{0D108BD9-81ED-4DB2-BD59-A6C34878D82A}">
                    <a16:rowId xmlns:a16="http://schemas.microsoft.com/office/drawing/2014/main" val="10000"/>
                  </a:ext>
                </a:extLst>
              </a:tr>
              <a:tr h="594803">
                <a:tc>
                  <a:txBody>
                    <a:bodyPr/>
                    <a:lstStyle/>
                    <a:p>
                      <a:pPr>
                        <a:defRPr/>
                      </a:pPr>
                      <a:r>
                        <a:rPr lang="en-GB" sz="1100" b="1">
                          <a:latin typeface="Trebuchet MS"/>
                        </a:rPr>
                        <a:t>Gefahrenkarte</a:t>
                      </a:r>
                      <a:endParaRPr lang="en-GB" sz="1100">
                        <a:latin typeface="Trebuchet MS"/>
                      </a:endParaRPr>
                    </a:p>
                  </a:txBody>
                  <a:tcPr marL="53937" marR="53937" marT="26969" marB="26969" anchor="ctr">
                    <a:lnL w="12700" algn="ctr">
                      <a:noFill/>
                    </a:lnL>
                    <a:lnR w="12700" algn="ctr">
                      <a:noFill/>
                    </a:lnR>
                    <a:lnT w="6350" algn="ctr">
                      <a:solidFill>
                        <a:schemeClr val="tx1"/>
                      </a:solidFill>
                    </a:lnT>
                    <a:lnB w="6350" algn="ctr">
                      <a:solidFill>
                        <a:schemeClr val="tx1"/>
                      </a:solidFill>
                    </a:lnB>
                    <a:noFill/>
                  </a:tcPr>
                </a:tc>
                <a:tc>
                  <a:txBody>
                    <a:bodyPr/>
                    <a:lstStyle/>
                    <a:p>
                      <a:pPr>
                        <a:defRPr/>
                      </a:pPr>
                      <a:r>
                        <a:rPr lang="en-GB" sz="1100">
                          <a:latin typeface="Trebuchet MS"/>
                        </a:rPr>
                        <a:t>Zeigt den </a:t>
                      </a:r>
                      <a:r>
                        <a:rPr lang="en-GB" sz="1100" b="1">
                          <a:solidFill>
                            <a:schemeClr val="accent4"/>
                          </a:solidFill>
                          <a:latin typeface="Trebuchet MS"/>
                        </a:rPr>
                        <a:t>Ort und die Intensität </a:t>
                      </a:r>
                      <a:r>
                        <a:rPr lang="en-GB" sz="1100">
                          <a:latin typeface="Trebuchet MS"/>
                        </a:rPr>
                        <a:t>von Klimagefahren</a:t>
                      </a:r>
                      <a:endParaRPr/>
                    </a:p>
                  </a:txBody>
                  <a:tcPr marL="53937" marR="53937" marT="26969" marB="26969" anchor="ctr">
                    <a:lnL w="12700" algn="ctr">
                      <a:noFill/>
                    </a:lnL>
                    <a:lnR w="12700" algn="ctr">
                      <a:noFill/>
                    </a:lnR>
                    <a:lnT w="6350" algn="ctr">
                      <a:solidFill>
                        <a:schemeClr val="tx1"/>
                      </a:solidFill>
                    </a:lnT>
                    <a:lnB w="6350" algn="ctr">
                      <a:solidFill>
                        <a:schemeClr val="tx1"/>
                      </a:solidFill>
                    </a:lnB>
                    <a:noFill/>
                  </a:tcPr>
                </a:tc>
                <a:tc>
                  <a:txBody>
                    <a:bodyPr/>
                    <a:lstStyle/>
                    <a:p>
                      <a:pPr>
                        <a:defRPr/>
                      </a:pPr>
                      <a:r>
                        <a:rPr lang="en-GB" sz="1100">
                          <a:latin typeface="Trebuchet MS"/>
                        </a:rPr>
                        <a:t>Wahrscheinlichkeit und Ausmaß von Klimaereignissen</a:t>
                      </a:r>
                      <a:endParaRPr/>
                    </a:p>
                  </a:txBody>
                  <a:tcPr marL="53937" marR="53937" marT="26969" marB="26969" anchor="ctr">
                    <a:lnL w="12700" algn="ctr">
                      <a:noFill/>
                    </a:lnL>
                    <a:lnR w="12700" algn="ctr">
                      <a:noFill/>
                    </a:lnR>
                    <a:lnT w="6350" algn="ctr">
                      <a:solidFill>
                        <a:schemeClr val="tx1"/>
                      </a:solidFill>
                    </a:lnT>
                    <a:lnB w="6350" algn="ctr">
                      <a:solidFill>
                        <a:schemeClr val="tx1"/>
                      </a:solidFill>
                    </a:lnB>
                    <a:noFill/>
                  </a:tcPr>
                </a:tc>
                <a:tc>
                  <a:txBody>
                    <a:bodyPr/>
                    <a:lstStyle/>
                    <a:p>
                      <a:pPr>
                        <a:defRPr/>
                      </a:pPr>
                      <a:r>
                        <a:rPr lang="en-GB" sz="1100" i="1">
                          <a:latin typeface="Trebuchet MS"/>
                        </a:rPr>
                        <a:t>Wo liegen die Gefahren?</a:t>
                      </a:r>
                      <a:endParaRPr lang="en-GB" sz="1100">
                        <a:latin typeface="Trebuchet MS"/>
                      </a:endParaRPr>
                    </a:p>
                  </a:txBody>
                  <a:tcPr marL="53937" marR="53937" marT="26969" marB="26969" anchor="ctr">
                    <a:lnL w="12700" algn="ctr">
                      <a:noFill/>
                    </a:lnL>
                    <a:lnR w="12700" algn="ctr">
                      <a:noFill/>
                    </a:lnR>
                    <a:lnT w="6350" algn="ctr">
                      <a:solidFill>
                        <a:schemeClr val="tx1"/>
                      </a:solidFill>
                    </a:lnT>
                    <a:lnB w="6350" algn="ctr">
                      <a:solidFill>
                        <a:schemeClr val="tx1"/>
                      </a:solidFill>
                    </a:lnB>
                    <a:noFill/>
                  </a:tcPr>
                </a:tc>
                <a:tc>
                  <a:txBody>
                    <a:bodyPr/>
                    <a:lstStyle/>
                    <a:p>
                      <a:pPr>
                        <a:defRPr/>
                      </a:pPr>
                      <a:r>
                        <a:rPr lang="en-GB" sz="1100">
                          <a:latin typeface="Trebuchet MS"/>
                        </a:rPr>
                        <a:t>Hochwassergebiete, Gebiete mit hoher Waldbrandgefahr, Standorte von Wärmeinseln</a:t>
                      </a:r>
                      <a:endParaRPr/>
                    </a:p>
                  </a:txBody>
                  <a:tcPr marL="53937" marR="53937" marT="26969" marB="26969" anchor="ctr">
                    <a:lnL w="12700" algn="ctr">
                      <a:noFill/>
                    </a:lnL>
                    <a:lnR w="12700" algn="ctr">
                      <a:noFill/>
                    </a:lnR>
                    <a:lnT w="6350" algn="ctr">
                      <a:solidFill>
                        <a:schemeClr val="tx1"/>
                      </a:solidFill>
                    </a:lnT>
                    <a:lnB w="6350" algn="ctr">
                      <a:solidFill>
                        <a:schemeClr val="tx1"/>
                      </a:solidFill>
                    </a:lnB>
                    <a:noFill/>
                  </a:tcPr>
                </a:tc>
                <a:extLst>
                  <a:ext uri="{0D108BD9-81ED-4DB2-BD59-A6C34878D82A}">
                    <a16:rowId xmlns:a16="http://schemas.microsoft.com/office/drawing/2014/main" val="10001"/>
                  </a:ext>
                </a:extLst>
              </a:tr>
              <a:tr h="594803">
                <a:tc>
                  <a:txBody>
                    <a:bodyPr/>
                    <a:lstStyle/>
                    <a:p>
                      <a:pPr>
                        <a:defRPr/>
                      </a:pPr>
                      <a:r>
                        <a:rPr lang="en-GB" sz="1100" b="1">
                          <a:latin typeface="Trebuchet MS"/>
                        </a:rPr>
                        <a:t>Expositionskarte</a:t>
                      </a:r>
                      <a:endParaRPr lang="en-GB" sz="1100">
                        <a:latin typeface="Trebuchet MS"/>
                      </a:endParaRPr>
                    </a:p>
                  </a:txBody>
                  <a:tcPr marL="53937" marR="53937" marT="26969" marB="26969" anchor="ctr">
                    <a:lnL w="12700" algn="ctr">
                      <a:noFill/>
                    </a:lnL>
                    <a:lnR w="12700" algn="ctr">
                      <a:noFill/>
                    </a:lnR>
                    <a:lnT w="6350" algn="ctr">
                      <a:solidFill>
                        <a:schemeClr val="tx1"/>
                      </a:solidFill>
                    </a:lnT>
                    <a:lnB w="6350" algn="ctr">
                      <a:solidFill>
                        <a:schemeClr val="tx1"/>
                      </a:solidFill>
                    </a:lnB>
                    <a:noFill/>
                  </a:tcPr>
                </a:tc>
                <a:tc>
                  <a:txBody>
                    <a:bodyPr/>
                    <a:lstStyle/>
                    <a:p>
                      <a:pPr>
                        <a:defRPr/>
                      </a:pPr>
                      <a:r>
                        <a:rPr lang="en-GB" sz="1100">
                          <a:latin typeface="Trebuchet MS"/>
                        </a:rPr>
                        <a:t>Identifiziert, </a:t>
                      </a:r>
                      <a:r>
                        <a:rPr lang="en-GB" sz="1100" b="1">
                          <a:solidFill>
                            <a:schemeClr val="accent4"/>
                          </a:solidFill>
                          <a:latin typeface="Trebuchet MS"/>
                        </a:rPr>
                        <a:t>was sich </a:t>
                      </a:r>
                      <a:r>
                        <a:rPr lang="en-GB" sz="1100">
                          <a:latin typeface="Trebuchet MS"/>
                        </a:rPr>
                        <a:t>in gefährdeten Gebieten </a:t>
                      </a:r>
                      <a:r>
                        <a:rPr lang="en-GB" sz="1100" b="1">
                          <a:solidFill>
                            <a:schemeClr val="accent4"/>
                          </a:solidFill>
                          <a:latin typeface="Trebuchet MS"/>
                        </a:rPr>
                        <a:t>befindet</a:t>
                      </a:r>
                      <a:endParaRPr/>
                    </a:p>
                  </a:txBody>
                  <a:tcPr marL="53937" marR="53937" marT="26969" marB="26969" anchor="ctr">
                    <a:lnL w="12700" algn="ctr">
                      <a:noFill/>
                    </a:lnL>
                    <a:lnR w="12700" algn="ctr">
                      <a:noFill/>
                    </a:lnR>
                    <a:lnT w="6350" algn="ctr">
                      <a:solidFill>
                        <a:schemeClr val="tx1"/>
                      </a:solidFill>
                    </a:lnT>
                    <a:lnB w="6350" algn="ctr">
                      <a:solidFill>
                        <a:schemeClr val="tx1"/>
                      </a:solidFill>
                    </a:lnB>
                    <a:noFill/>
                  </a:tcPr>
                </a:tc>
                <a:tc>
                  <a:txBody>
                    <a:bodyPr/>
                    <a:lstStyle/>
                    <a:p>
                      <a:pPr>
                        <a:defRPr/>
                      </a:pPr>
                      <a:r>
                        <a:rPr lang="en-GB" sz="1100">
                          <a:latin typeface="Trebuchet MS"/>
                        </a:rPr>
                        <a:t>Gefährdete Gebäude, Infrastruktur, Menschen und Vermögenswerte</a:t>
                      </a:r>
                      <a:endParaRPr/>
                    </a:p>
                  </a:txBody>
                  <a:tcPr marL="53937" marR="53937" marT="26969" marB="26969" anchor="ctr">
                    <a:lnL w="12700" algn="ctr">
                      <a:noFill/>
                    </a:lnL>
                    <a:lnR w="12700" algn="ctr">
                      <a:noFill/>
                    </a:lnR>
                    <a:lnT w="6350" algn="ctr">
                      <a:solidFill>
                        <a:schemeClr val="tx1"/>
                      </a:solidFill>
                    </a:lnT>
                    <a:lnB w="6350" algn="ctr">
                      <a:solidFill>
                        <a:schemeClr val="tx1"/>
                      </a:solidFill>
                    </a:lnB>
                    <a:noFill/>
                  </a:tcPr>
                </a:tc>
                <a:tc>
                  <a:txBody>
                    <a:bodyPr/>
                    <a:lstStyle/>
                    <a:p>
                      <a:pPr>
                        <a:defRPr/>
                      </a:pPr>
                      <a:r>
                        <a:rPr lang="en-GB" sz="1100" i="1">
                          <a:latin typeface="Trebuchet MS"/>
                        </a:rPr>
                        <a:t>Was könnte betroffen sein?</a:t>
                      </a:r>
                      <a:endParaRPr lang="en-GB" sz="1100">
                        <a:latin typeface="Trebuchet MS"/>
                      </a:endParaRPr>
                    </a:p>
                  </a:txBody>
                  <a:tcPr marL="53937" marR="53937" marT="26969" marB="26969" anchor="ctr">
                    <a:lnL w="12700" algn="ctr">
                      <a:noFill/>
                    </a:lnL>
                    <a:lnR w="12700" algn="ctr">
                      <a:noFill/>
                    </a:lnR>
                    <a:lnT w="6350" algn="ctr">
                      <a:solidFill>
                        <a:schemeClr val="tx1"/>
                      </a:solidFill>
                    </a:lnT>
                    <a:lnB w="6350" algn="ctr">
                      <a:solidFill>
                        <a:schemeClr val="tx1"/>
                      </a:solidFill>
                    </a:lnB>
                    <a:noFill/>
                  </a:tcPr>
                </a:tc>
                <a:tc>
                  <a:txBody>
                    <a:bodyPr/>
                    <a:lstStyle/>
                    <a:p>
                      <a:pPr>
                        <a:defRPr/>
                      </a:pPr>
                      <a:r>
                        <a:rPr lang="en-GB" sz="1100">
                          <a:latin typeface="Trebuchet MS"/>
                        </a:rPr>
                        <a:t>Krankenhäuser in Überschwemmungsgebieten, Kraftwerke in sturmgefährdeten Regionen</a:t>
                      </a:r>
                      <a:endParaRPr/>
                    </a:p>
                  </a:txBody>
                  <a:tcPr marL="53937" marR="53937" marT="26969" marB="26969" anchor="ctr">
                    <a:lnL w="12700" algn="ctr">
                      <a:noFill/>
                    </a:lnL>
                    <a:lnR w="12700" algn="ctr">
                      <a:noFill/>
                    </a:lnR>
                    <a:lnT w="6350" algn="ctr">
                      <a:solidFill>
                        <a:schemeClr val="tx1"/>
                      </a:solidFill>
                    </a:lnT>
                    <a:lnB w="6350" algn="ctr">
                      <a:solidFill>
                        <a:schemeClr val="tx1"/>
                      </a:solidFill>
                    </a:lnB>
                    <a:noFill/>
                  </a:tcPr>
                </a:tc>
                <a:extLst>
                  <a:ext uri="{0D108BD9-81ED-4DB2-BD59-A6C34878D82A}">
                    <a16:rowId xmlns:a16="http://schemas.microsoft.com/office/drawing/2014/main" val="10002"/>
                  </a:ext>
                </a:extLst>
              </a:tr>
              <a:tr h="773179">
                <a:tc>
                  <a:txBody>
                    <a:bodyPr/>
                    <a:lstStyle/>
                    <a:p>
                      <a:pPr>
                        <a:defRPr/>
                      </a:pPr>
                      <a:r>
                        <a:rPr lang="en-GB" sz="1100" b="1">
                          <a:latin typeface="Trebuchet MS"/>
                        </a:rPr>
                        <a:t>Sensitivitätskarte</a:t>
                      </a:r>
                      <a:endParaRPr lang="en-GB" sz="1100">
                        <a:latin typeface="Trebuchet MS"/>
                      </a:endParaRPr>
                    </a:p>
                  </a:txBody>
                  <a:tcPr marL="53937" marR="53937" marT="26969" marB="26969" anchor="ctr">
                    <a:lnL w="12700" algn="ctr">
                      <a:noFill/>
                    </a:lnL>
                    <a:lnR w="12700" algn="ctr">
                      <a:noFill/>
                    </a:lnR>
                    <a:lnT w="6350" algn="ctr">
                      <a:solidFill>
                        <a:schemeClr val="tx1"/>
                      </a:solidFill>
                    </a:lnT>
                    <a:lnB w="6350" algn="ctr">
                      <a:solidFill>
                        <a:schemeClr val="tx1"/>
                      </a:solidFill>
                    </a:lnB>
                    <a:noFill/>
                  </a:tcPr>
                </a:tc>
                <a:tc>
                  <a:txBody>
                    <a:bodyPr/>
                    <a:lstStyle/>
                    <a:p>
                      <a:pPr>
                        <a:defRPr/>
                      </a:pPr>
                      <a:r>
                        <a:rPr lang="en-GB" sz="1100">
                          <a:latin typeface="Trebuchet MS"/>
                        </a:rPr>
                        <a:t>Hebt hervor, </a:t>
                      </a:r>
                      <a:r>
                        <a:rPr lang="en-GB" sz="1100" b="1">
                          <a:solidFill>
                            <a:schemeClr val="accent4"/>
                          </a:solidFill>
                          <a:latin typeface="Trebuchet MS"/>
                        </a:rPr>
                        <a:t>was mit größerer Wahrscheinlichkeit </a:t>
                      </a:r>
                      <a:r>
                        <a:rPr lang="en-GB" sz="1100">
                          <a:latin typeface="Trebuchet MS"/>
                        </a:rPr>
                        <a:t>von Auswirkungen </a:t>
                      </a:r>
                      <a:r>
                        <a:rPr lang="en-GB" sz="1100" b="1">
                          <a:solidFill>
                            <a:schemeClr val="accent4"/>
                          </a:solidFill>
                          <a:latin typeface="Trebuchet MS"/>
                        </a:rPr>
                        <a:t>betroffen sein wird</a:t>
                      </a:r>
                      <a:endParaRPr/>
                    </a:p>
                  </a:txBody>
                  <a:tcPr marL="53937" marR="53937" marT="26969" marB="26969" anchor="ctr">
                    <a:lnL w="12700" algn="ctr">
                      <a:noFill/>
                    </a:lnL>
                    <a:lnR w="12700" algn="ctr">
                      <a:noFill/>
                    </a:lnR>
                    <a:lnT w="6350" algn="ctr">
                      <a:solidFill>
                        <a:schemeClr val="tx1"/>
                      </a:solidFill>
                    </a:lnT>
                    <a:lnB w="6350" algn="ctr">
                      <a:solidFill>
                        <a:schemeClr val="tx1"/>
                      </a:solidFill>
                    </a:lnB>
                    <a:noFill/>
                  </a:tcPr>
                </a:tc>
                <a:tc>
                  <a:txBody>
                    <a:bodyPr/>
                    <a:lstStyle/>
                    <a:p>
                      <a:pPr>
                        <a:defRPr/>
                      </a:pPr>
                      <a:r>
                        <a:rPr lang="en-GB" sz="1100">
                          <a:latin typeface="Trebuchet MS"/>
                        </a:rPr>
                        <a:t>Merkmale, die die Anfälligkeit für Schäden oder Störungen erhöhen</a:t>
                      </a:r>
                      <a:endParaRPr/>
                    </a:p>
                  </a:txBody>
                  <a:tcPr marL="53937" marR="53937" marT="26969" marB="26969" anchor="ctr">
                    <a:lnL w="12700" algn="ctr">
                      <a:noFill/>
                    </a:lnL>
                    <a:lnR w="12700" algn="ctr">
                      <a:noFill/>
                    </a:lnR>
                    <a:lnT w="6350" algn="ctr">
                      <a:solidFill>
                        <a:schemeClr val="tx1"/>
                      </a:solidFill>
                    </a:lnT>
                    <a:lnB w="6350" algn="ctr">
                      <a:solidFill>
                        <a:schemeClr val="tx1"/>
                      </a:solidFill>
                    </a:lnB>
                    <a:noFill/>
                  </a:tcPr>
                </a:tc>
                <a:tc>
                  <a:txBody>
                    <a:bodyPr/>
                    <a:lstStyle/>
                    <a:p>
                      <a:pPr>
                        <a:defRPr/>
                      </a:pPr>
                      <a:r>
                        <a:rPr lang="en-GB" sz="1100" i="1">
                          <a:latin typeface="Trebuchet MS"/>
                        </a:rPr>
                        <a:t>Was ist am anfälligsten?</a:t>
                      </a:r>
                      <a:endParaRPr lang="en-GB" sz="1100">
                        <a:latin typeface="Trebuchet MS"/>
                      </a:endParaRPr>
                    </a:p>
                  </a:txBody>
                  <a:tcPr marL="53937" marR="53937" marT="26969" marB="26969" anchor="ctr">
                    <a:lnL w="12700" algn="ctr">
                      <a:noFill/>
                    </a:lnL>
                    <a:lnR w="12700" algn="ctr">
                      <a:noFill/>
                    </a:lnR>
                    <a:lnT w="6350" algn="ctr">
                      <a:solidFill>
                        <a:schemeClr val="tx1"/>
                      </a:solidFill>
                    </a:lnT>
                    <a:lnB w="6350" algn="ctr">
                      <a:solidFill>
                        <a:schemeClr val="tx1"/>
                      </a:solidFill>
                    </a:lnB>
                    <a:noFill/>
                  </a:tcPr>
                </a:tc>
                <a:tc>
                  <a:txBody>
                    <a:bodyPr/>
                    <a:lstStyle/>
                    <a:p>
                      <a:pPr>
                        <a:defRPr/>
                      </a:pPr>
                      <a:r>
                        <a:rPr lang="en-GB" sz="1100">
                          <a:latin typeface="Trebuchet MS"/>
                        </a:rPr>
                        <a:t>Alte Gebäude, die zu Überhitzung neigen, Pflegeheime während Hitzewellen</a:t>
                      </a:r>
                      <a:endParaRPr/>
                    </a:p>
                  </a:txBody>
                  <a:tcPr marL="53937" marR="53937" marT="26969" marB="26969" anchor="ctr">
                    <a:lnL w="12700" algn="ctr">
                      <a:noFill/>
                    </a:lnL>
                    <a:lnR w="12700" algn="ctr">
                      <a:noFill/>
                    </a:lnR>
                    <a:lnT w="6350" algn="ctr">
                      <a:solidFill>
                        <a:schemeClr val="tx1"/>
                      </a:solidFill>
                    </a:lnT>
                    <a:lnB w="6350" algn="ctr">
                      <a:solidFill>
                        <a:schemeClr val="tx1"/>
                      </a:solidFill>
                    </a:lnB>
                    <a:noFill/>
                  </a:tcPr>
                </a:tc>
                <a:extLst>
                  <a:ext uri="{0D108BD9-81ED-4DB2-BD59-A6C34878D82A}">
                    <a16:rowId xmlns:a16="http://schemas.microsoft.com/office/drawing/2014/main" val="10003"/>
                  </a:ext>
                </a:extLst>
              </a:tr>
              <a:tr h="997734">
                <a:tc>
                  <a:txBody>
                    <a:bodyPr/>
                    <a:lstStyle/>
                    <a:p>
                      <a:pPr>
                        <a:defRPr/>
                      </a:pPr>
                      <a:r>
                        <a:rPr lang="en-GB" sz="1100" b="1" dirty="0">
                          <a:latin typeface="Trebuchet MS"/>
                        </a:rPr>
                        <a:t>Karte </a:t>
                      </a:r>
                      <a:r>
                        <a:rPr lang="en-GB" sz="1100" b="1" dirty="0" err="1">
                          <a:latin typeface="Trebuchet MS"/>
                        </a:rPr>
                        <a:t>zur</a:t>
                      </a:r>
                      <a:r>
                        <a:rPr lang="en-GB" sz="1100" b="1" dirty="0">
                          <a:latin typeface="Trebuchet MS"/>
                        </a:rPr>
                        <a:t> </a:t>
                      </a:r>
                      <a:r>
                        <a:rPr lang="en-GB" sz="1100" b="1" dirty="0" err="1">
                          <a:latin typeface="Trebuchet MS"/>
                        </a:rPr>
                        <a:t>Anpassungsfähigkeit</a:t>
                      </a:r>
                      <a:endParaRPr lang="en-GB" sz="1100" dirty="0">
                        <a:latin typeface="Trebuchet MS"/>
                      </a:endParaRPr>
                    </a:p>
                  </a:txBody>
                  <a:tcPr marL="53937" marR="53937" marT="26969" marB="26969" anchor="ctr">
                    <a:lnL w="12700" algn="ctr">
                      <a:noFill/>
                    </a:lnL>
                    <a:lnR w="12700" algn="ctr">
                      <a:noFill/>
                    </a:lnR>
                    <a:lnT w="6350" algn="ctr">
                      <a:solidFill>
                        <a:schemeClr val="tx1"/>
                      </a:solidFill>
                    </a:lnT>
                    <a:lnB w="6350" algn="ctr">
                      <a:solidFill>
                        <a:schemeClr val="tx1"/>
                      </a:solidFill>
                    </a:lnB>
                    <a:noFill/>
                  </a:tcPr>
                </a:tc>
                <a:tc>
                  <a:txBody>
                    <a:bodyPr/>
                    <a:lstStyle/>
                    <a:p>
                      <a:pPr>
                        <a:defRPr/>
                      </a:pPr>
                      <a:r>
                        <a:rPr lang="en-GB" sz="1100">
                          <a:latin typeface="Trebuchet MS"/>
                        </a:rPr>
                        <a:t>Spiegelt </a:t>
                      </a:r>
                      <a:r>
                        <a:rPr lang="en-GB" sz="1100" b="1">
                          <a:solidFill>
                            <a:schemeClr val="accent4"/>
                          </a:solidFill>
                          <a:latin typeface="Trebuchet MS"/>
                        </a:rPr>
                        <a:t>die Widerstandsfähigkeit und Bewältigungsfähigkeit </a:t>
                      </a:r>
                      <a:r>
                        <a:rPr lang="en-GB" sz="1100">
                          <a:latin typeface="Trebuchet MS"/>
                        </a:rPr>
                        <a:t>wider</a:t>
                      </a:r>
                      <a:endParaRPr lang="en-GB" sz="1100">
                        <a:solidFill>
                          <a:schemeClr val="accent4"/>
                        </a:solidFill>
                        <a:latin typeface="Trebuchet MS"/>
                      </a:endParaRPr>
                    </a:p>
                  </a:txBody>
                  <a:tcPr marL="53937" marR="53937" marT="26969" marB="26969" anchor="ctr">
                    <a:lnL w="12700" algn="ctr">
                      <a:noFill/>
                    </a:lnL>
                    <a:lnR w="12700" algn="ctr">
                      <a:noFill/>
                    </a:lnR>
                    <a:lnT w="6350" algn="ctr">
                      <a:solidFill>
                        <a:schemeClr val="tx1"/>
                      </a:solidFill>
                    </a:lnT>
                    <a:lnB w="6350" algn="ctr">
                      <a:solidFill>
                        <a:schemeClr val="tx1"/>
                      </a:solidFill>
                    </a:lnB>
                    <a:noFill/>
                  </a:tcPr>
                </a:tc>
                <a:tc>
                  <a:txBody>
                    <a:bodyPr/>
                    <a:lstStyle/>
                    <a:p>
                      <a:pPr>
                        <a:defRPr/>
                      </a:pPr>
                      <a:r>
                        <a:rPr lang="en-GB" sz="1100">
                          <a:latin typeface="Trebuchet MS"/>
                        </a:rPr>
                        <a:t>Verfügbarkeit von Ressourcen, Systemen oder Richtlinien zur Reaktion auf Gefahren</a:t>
                      </a:r>
                      <a:endParaRPr/>
                    </a:p>
                  </a:txBody>
                  <a:tcPr marL="53937" marR="53937" marT="26969" marB="26969" anchor="ctr">
                    <a:lnL w="12700" algn="ctr">
                      <a:noFill/>
                    </a:lnL>
                    <a:lnR w="12700" algn="ctr">
                      <a:noFill/>
                    </a:lnR>
                    <a:lnT w="6350" algn="ctr">
                      <a:solidFill>
                        <a:schemeClr val="tx1"/>
                      </a:solidFill>
                    </a:lnT>
                    <a:lnB w="6350" algn="ctr">
                      <a:solidFill>
                        <a:schemeClr val="tx1"/>
                      </a:solidFill>
                    </a:lnB>
                    <a:noFill/>
                  </a:tcPr>
                </a:tc>
                <a:tc>
                  <a:txBody>
                    <a:bodyPr/>
                    <a:lstStyle/>
                    <a:p>
                      <a:pPr>
                        <a:defRPr/>
                      </a:pPr>
                      <a:r>
                        <a:rPr lang="en-GB" sz="1100" i="1">
                          <a:latin typeface="Trebuchet MS"/>
                        </a:rPr>
                        <a:t>Wie gut können wir reagieren oder uns erholen?</a:t>
                      </a:r>
                      <a:endParaRPr lang="en-GB" sz="1100">
                        <a:latin typeface="Trebuchet MS"/>
                      </a:endParaRPr>
                    </a:p>
                  </a:txBody>
                  <a:tcPr marL="53937" marR="53937" marT="26969" marB="26969" anchor="ctr">
                    <a:lnL w="12700" algn="ctr">
                      <a:noFill/>
                    </a:lnL>
                    <a:lnR w="12700" algn="ctr">
                      <a:noFill/>
                    </a:lnR>
                    <a:lnT w="6350" algn="ctr">
                      <a:solidFill>
                        <a:schemeClr val="tx1"/>
                      </a:solidFill>
                    </a:lnT>
                    <a:lnB w="6350" algn="ctr">
                      <a:solidFill>
                        <a:schemeClr val="tx1"/>
                      </a:solidFill>
                    </a:lnB>
                    <a:noFill/>
                  </a:tcPr>
                </a:tc>
                <a:tc>
                  <a:txBody>
                    <a:bodyPr/>
                    <a:lstStyle/>
                    <a:p>
                      <a:pPr>
                        <a:defRPr/>
                      </a:pPr>
                      <a:r>
                        <a:rPr lang="en-GB" sz="1100" dirty="0" err="1">
                          <a:latin typeface="Trebuchet MS"/>
                        </a:rPr>
                        <a:t>Gebiete</a:t>
                      </a:r>
                      <a:r>
                        <a:rPr lang="en-GB" sz="1100" dirty="0">
                          <a:latin typeface="Trebuchet MS"/>
                        </a:rPr>
                        <a:t> </a:t>
                      </a:r>
                      <a:r>
                        <a:rPr lang="en-GB" sz="1100" dirty="0" err="1">
                          <a:latin typeface="Trebuchet MS"/>
                        </a:rPr>
                        <a:t>mit</a:t>
                      </a:r>
                      <a:r>
                        <a:rPr lang="en-GB" sz="1100" dirty="0">
                          <a:latin typeface="Trebuchet MS"/>
                        </a:rPr>
                        <a:t> </a:t>
                      </a:r>
                      <a:r>
                        <a:rPr lang="en-GB" sz="1100" dirty="0" err="1">
                          <a:latin typeface="Trebuchet MS"/>
                        </a:rPr>
                        <a:t>Notkühlungsunterkünften</a:t>
                      </a:r>
                      <a:r>
                        <a:rPr lang="en-GB" sz="1100" dirty="0">
                          <a:latin typeface="Trebuchet MS"/>
                        </a:rPr>
                        <a:t>, Gemeinden </a:t>
                      </a:r>
                      <a:r>
                        <a:rPr lang="en-GB" sz="1100" dirty="0" err="1">
                          <a:latin typeface="Trebuchet MS"/>
                        </a:rPr>
                        <a:t>mit</a:t>
                      </a:r>
                      <a:r>
                        <a:rPr lang="en-GB" sz="1100" dirty="0">
                          <a:latin typeface="Trebuchet MS"/>
                        </a:rPr>
                        <a:t> </a:t>
                      </a:r>
                      <a:r>
                        <a:rPr lang="en-GB" sz="1100" dirty="0" err="1">
                          <a:latin typeface="Trebuchet MS"/>
                        </a:rPr>
                        <a:t>Frühwarnsystemen</a:t>
                      </a:r>
                      <a:r>
                        <a:rPr lang="en-GB" sz="1100" dirty="0">
                          <a:latin typeface="Trebuchet MS"/>
                        </a:rPr>
                        <a:t> </a:t>
                      </a:r>
                      <a:r>
                        <a:rPr lang="en-GB" sz="1100" dirty="0" err="1">
                          <a:latin typeface="Trebuchet MS"/>
                        </a:rPr>
                        <a:t>oder</a:t>
                      </a:r>
                      <a:r>
                        <a:rPr lang="en-GB" sz="1100" dirty="0">
                          <a:latin typeface="Trebuchet MS"/>
                        </a:rPr>
                        <a:t> </a:t>
                      </a:r>
                      <a:r>
                        <a:rPr lang="en-GB" sz="1100" dirty="0" err="1">
                          <a:latin typeface="Trebuchet MS"/>
                        </a:rPr>
                        <a:t>grüner</a:t>
                      </a:r>
                      <a:r>
                        <a:rPr lang="en-GB" sz="1100" dirty="0">
                          <a:latin typeface="Trebuchet MS"/>
                        </a:rPr>
                        <a:t> </a:t>
                      </a:r>
                      <a:r>
                        <a:rPr lang="en-GB" sz="1100" dirty="0" err="1">
                          <a:latin typeface="Trebuchet MS"/>
                        </a:rPr>
                        <a:t>Infrastruktur</a:t>
                      </a:r>
                      <a:endParaRPr dirty="0"/>
                    </a:p>
                  </a:txBody>
                  <a:tcPr marL="53937" marR="53937" marT="26969" marB="26969" anchor="ctr">
                    <a:lnL w="12700" algn="ctr">
                      <a:noFill/>
                    </a:lnL>
                    <a:lnR w="12700" algn="ctr">
                      <a:noFill/>
                    </a:lnR>
                    <a:lnT w="6350" algn="ctr">
                      <a:solidFill>
                        <a:schemeClr val="tx1"/>
                      </a:solidFill>
                    </a:lnT>
                    <a:lnB w="6350" algn="ctr">
                      <a:solidFill>
                        <a:schemeClr val="tx1"/>
                      </a:solidFill>
                    </a:lnB>
                    <a:noFill/>
                  </a:tcPr>
                </a:tc>
                <a:extLst>
                  <a:ext uri="{0D108BD9-81ED-4DB2-BD59-A6C34878D82A}">
                    <a16:rowId xmlns:a16="http://schemas.microsoft.com/office/drawing/2014/main" val="10004"/>
                  </a:ext>
                </a:extLst>
              </a:tr>
            </a:tbl>
          </a:graphicData>
        </a:graphic>
      </p:graphicFrame>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827173452" name="Title 1"/>
          <p:cNvSpPr>
            <a:spLocks noGrp="1"/>
          </p:cNvSpPr>
          <p:nvPr>
            <p:ph type="title"/>
          </p:nvPr>
        </p:nvSpPr>
        <p:spPr bwMode="auto">
          <a:xfrm>
            <a:off x="296864" y="460299"/>
            <a:ext cx="8562974" cy="514505"/>
          </a:xfrm>
        </p:spPr>
        <p:txBody>
          <a:bodyPr>
            <a:normAutofit fontScale="90000"/>
          </a:bodyPr>
          <a:lstStyle/>
          <a:p>
            <a:pPr>
              <a:defRPr/>
            </a:pPr>
            <a:r>
              <a:rPr lang="en-GB"/>
              <a:t>Auf dem neuesten Stand der Technik</a:t>
            </a:r>
            <a:endParaRPr/>
          </a:p>
        </p:txBody>
      </p:sp>
      <p:sp>
        <p:nvSpPr>
          <p:cNvPr id="1116479377" name="TextBox 5"/>
          <p:cNvSpPr txBox="1"/>
          <p:nvPr/>
        </p:nvSpPr>
        <p:spPr bwMode="auto">
          <a:xfrm>
            <a:off x="-52039" y="0"/>
            <a:ext cx="9254964" cy="246221"/>
          </a:xfrm>
          <a:prstGeom prst="rect">
            <a:avLst/>
          </a:prstGeom>
          <a:solidFill>
            <a:schemeClr val="bg2">
              <a:lumMod val="10000"/>
              <a:lumOff val="90000"/>
            </a:schemeClr>
          </a:solidFill>
        </p:spPr>
        <p:txBody>
          <a:bodyPr wrap="square">
            <a:spAutoFit/>
          </a:bodyPr>
          <a:lstStyle/>
          <a:p>
            <a:pPr algn="r">
              <a:defRPr/>
            </a:pPr>
            <a:r>
              <a:rPr lang="en-GB" sz="1000" i="1">
                <a:solidFill>
                  <a:schemeClr val="bg1">
                    <a:lumMod val="65000"/>
                  </a:schemeClr>
                </a:solidFill>
                <a:latin typeface="Trebuchet MS"/>
              </a:rPr>
              <a:t>Verständnis des Zwecks und des Werts von Instrumenten zur Bewertung von Klimarisiken bei der Entscheidungsfindung</a:t>
            </a:r>
            <a:endParaRPr/>
          </a:p>
        </p:txBody>
      </p:sp>
      <p:pic>
        <p:nvPicPr>
          <p:cNvPr id="875094283" name="Picture 7"/>
          <p:cNvPicPr>
            <a:picLocks noChangeAspect="1"/>
          </p:cNvPicPr>
          <p:nvPr/>
        </p:nvPicPr>
        <p:blipFill>
          <a:blip r:embed="rId3"/>
          <a:srcRect r="605"/>
          <a:stretch/>
        </p:blipFill>
        <p:spPr bwMode="auto">
          <a:xfrm>
            <a:off x="0" y="1052763"/>
            <a:ext cx="9144000" cy="4115680"/>
          </a:xfrm>
          <a:prstGeom prst="rect">
            <a:avLst/>
          </a:prstGeom>
        </p:spPr>
      </p:pic>
      <p:sp>
        <p:nvSpPr>
          <p:cNvPr id="555062350" name="TextBox 9"/>
          <p:cNvSpPr txBox="1"/>
          <p:nvPr/>
        </p:nvSpPr>
        <p:spPr bwMode="auto">
          <a:xfrm>
            <a:off x="4371110" y="4897279"/>
            <a:ext cx="4772890" cy="246221"/>
          </a:xfrm>
          <a:prstGeom prst="rect">
            <a:avLst/>
          </a:prstGeom>
          <a:noFill/>
        </p:spPr>
        <p:txBody>
          <a:bodyPr wrap="square">
            <a:spAutoFit/>
          </a:bodyPr>
          <a:lstStyle/>
          <a:p>
            <a:pPr algn="r">
              <a:defRPr/>
            </a:pPr>
            <a:r>
              <a:rPr lang="en-GB" sz="1000" u="sng">
                <a:hlinkClick r:id="rId4"/>
              </a:rPr>
              <a:t>https://wiki.superbe.felicity.tools/index.</a:t>
            </a:r>
            <a:r>
              <a:rPr lang="en-GB" sz="1000"/>
              <a:t>php/SuPeRBE_Wiki </a:t>
            </a:r>
            <a:endParaRPr/>
          </a:p>
        </p:txBody>
      </p:sp>
      <p:pic>
        <p:nvPicPr>
          <p:cNvPr id="906433406" name="Picture 6"/>
          <p:cNvPicPr>
            <a:picLocks noChangeAspect="1"/>
          </p:cNvPicPr>
          <p:nvPr/>
        </p:nvPicPr>
        <p:blipFill>
          <a:blip r:embed="rId5"/>
          <a:stretch/>
        </p:blipFill>
        <p:spPr bwMode="auto">
          <a:xfrm>
            <a:off x="7855887" y="3728934"/>
            <a:ext cx="1168345" cy="1168345"/>
          </a:xfrm>
          <a:prstGeom prst="rect">
            <a:avLst/>
          </a:prstGeom>
        </p:spPr>
      </p:pic>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1582343039" name="TextBox 5"/>
          <p:cNvSpPr txBox="1"/>
          <p:nvPr/>
        </p:nvSpPr>
        <p:spPr bwMode="auto">
          <a:xfrm>
            <a:off x="-52039" y="0"/>
            <a:ext cx="9254964" cy="246221"/>
          </a:xfrm>
          <a:prstGeom prst="rect">
            <a:avLst/>
          </a:prstGeom>
          <a:solidFill>
            <a:schemeClr val="bg2">
              <a:lumMod val="10000"/>
              <a:lumOff val="90000"/>
            </a:schemeClr>
          </a:solidFill>
        </p:spPr>
        <p:txBody>
          <a:bodyPr wrap="square">
            <a:spAutoFit/>
          </a:bodyPr>
          <a:lstStyle/>
          <a:p>
            <a:pPr algn="r">
              <a:defRPr/>
            </a:pPr>
            <a:r>
              <a:rPr lang="en-GB" sz="1000" i="1">
                <a:solidFill>
                  <a:schemeClr val="bg1">
                    <a:lumMod val="65000"/>
                  </a:schemeClr>
                </a:solidFill>
                <a:latin typeface="Trebuchet MS"/>
              </a:rPr>
              <a:t>Verständnis des Zwecks und des Werts von Instrumenten zur Bewertung von Klimarisiken bei der Entscheidungsfindung</a:t>
            </a:r>
            <a:endParaRPr/>
          </a:p>
        </p:txBody>
      </p:sp>
      <p:sp>
        <p:nvSpPr>
          <p:cNvPr id="130891758" name="Title 1"/>
          <p:cNvSpPr>
            <a:spLocks noGrp="1"/>
          </p:cNvSpPr>
          <p:nvPr>
            <p:ph type="title"/>
          </p:nvPr>
        </p:nvSpPr>
        <p:spPr bwMode="auto">
          <a:xfrm>
            <a:off x="296864" y="460299"/>
            <a:ext cx="8562974" cy="514505"/>
          </a:xfrm>
        </p:spPr>
        <p:txBody>
          <a:bodyPr>
            <a:normAutofit fontScale="90000"/>
          </a:bodyPr>
          <a:lstStyle/>
          <a:p>
            <a:pPr>
              <a:defRPr/>
            </a:pPr>
            <a:r>
              <a:rPr lang="en-GB"/>
              <a:t>Die Rolle der CRA bei der Projektplanung und der frühen Entwurfsphase</a:t>
            </a:r>
            <a:endParaRPr/>
          </a:p>
        </p:txBody>
      </p:sp>
      <p:sp>
        <p:nvSpPr>
          <p:cNvPr id="485001906" name="TextBox 15"/>
          <p:cNvSpPr txBox="1"/>
          <p:nvPr/>
        </p:nvSpPr>
        <p:spPr bwMode="auto">
          <a:xfrm>
            <a:off x="296863" y="1282888"/>
            <a:ext cx="8632391" cy="3785652"/>
          </a:xfrm>
          <a:prstGeom prst="rect">
            <a:avLst/>
          </a:prstGeom>
          <a:noFill/>
        </p:spPr>
        <p:txBody>
          <a:bodyPr wrap="square">
            <a:spAutoFit/>
          </a:bodyPr>
          <a:lstStyle/>
          <a:p>
            <a:pPr marL="285750" indent="-285750">
              <a:buFont typeface="Arial"/>
              <a:buChar char="•"/>
              <a:defRPr/>
            </a:pPr>
            <a:r>
              <a:rPr lang="en-GB" dirty="0">
                <a:latin typeface="Trebuchet MS"/>
              </a:rPr>
              <a:t>Bei der </a:t>
            </a:r>
            <a:r>
              <a:rPr lang="en-GB" dirty="0" err="1">
                <a:latin typeface="Trebuchet MS"/>
              </a:rPr>
              <a:t>Projektplanung</a:t>
            </a:r>
            <a:r>
              <a:rPr lang="en-GB" dirty="0">
                <a:latin typeface="Trebuchet MS"/>
              </a:rPr>
              <a:t> und der </a:t>
            </a:r>
            <a:r>
              <a:rPr lang="en-GB" dirty="0" err="1">
                <a:latin typeface="Trebuchet MS"/>
              </a:rPr>
              <a:t>frühen</a:t>
            </a:r>
            <a:r>
              <a:rPr lang="en-GB" dirty="0">
                <a:latin typeface="Trebuchet MS"/>
              </a:rPr>
              <a:t> </a:t>
            </a:r>
            <a:r>
              <a:rPr lang="en-GB" dirty="0" err="1">
                <a:latin typeface="Trebuchet MS"/>
              </a:rPr>
              <a:t>Entwurfsphase</a:t>
            </a:r>
            <a:r>
              <a:rPr lang="en-GB" dirty="0">
                <a:latin typeface="Trebuchet MS"/>
              </a:rPr>
              <a:t> </a:t>
            </a:r>
            <a:r>
              <a:rPr lang="en-GB" dirty="0" err="1">
                <a:latin typeface="Trebuchet MS"/>
              </a:rPr>
              <a:t>geht</a:t>
            </a:r>
            <a:r>
              <a:rPr lang="en-GB" dirty="0">
                <a:latin typeface="Trebuchet MS"/>
              </a:rPr>
              <a:t> es </a:t>
            </a:r>
            <a:r>
              <a:rPr lang="en-GB" dirty="0" err="1">
                <a:latin typeface="Trebuchet MS"/>
              </a:rPr>
              <a:t>nicht</a:t>
            </a:r>
            <a:r>
              <a:rPr lang="en-GB" dirty="0">
                <a:latin typeface="Trebuchet MS"/>
              </a:rPr>
              <a:t> </a:t>
            </a:r>
            <a:r>
              <a:rPr lang="en-GB" dirty="0" err="1">
                <a:latin typeface="Trebuchet MS"/>
              </a:rPr>
              <a:t>nur</a:t>
            </a:r>
            <a:r>
              <a:rPr lang="en-GB" dirty="0">
                <a:latin typeface="Trebuchet MS"/>
              </a:rPr>
              <a:t> um </a:t>
            </a:r>
            <a:r>
              <a:rPr lang="en-GB" dirty="0" err="1">
                <a:latin typeface="Trebuchet MS"/>
              </a:rPr>
              <a:t>Kreativität</a:t>
            </a:r>
            <a:r>
              <a:rPr lang="en-GB" dirty="0">
                <a:latin typeface="Trebuchet MS"/>
              </a:rPr>
              <a:t> und </a:t>
            </a:r>
            <a:r>
              <a:rPr lang="en-GB" dirty="0" err="1">
                <a:latin typeface="Trebuchet MS"/>
              </a:rPr>
              <a:t>Visionen</a:t>
            </a:r>
            <a:r>
              <a:rPr lang="en-GB" dirty="0">
                <a:latin typeface="Trebuchet MS"/>
              </a:rPr>
              <a:t>, </a:t>
            </a:r>
            <a:r>
              <a:rPr lang="en-GB" dirty="0" err="1">
                <a:latin typeface="Trebuchet MS"/>
              </a:rPr>
              <a:t>sondern</a:t>
            </a:r>
            <a:r>
              <a:rPr lang="en-GB" dirty="0">
                <a:latin typeface="Trebuchet MS"/>
              </a:rPr>
              <a:t> </a:t>
            </a:r>
            <a:r>
              <a:rPr lang="en-GB" dirty="0" err="1">
                <a:latin typeface="Trebuchet MS"/>
              </a:rPr>
              <a:t>auch</a:t>
            </a:r>
            <a:r>
              <a:rPr lang="en-GB" dirty="0">
                <a:latin typeface="Trebuchet MS"/>
              </a:rPr>
              <a:t> </a:t>
            </a:r>
            <a:r>
              <a:rPr lang="en-GB" dirty="0" err="1">
                <a:latin typeface="Trebuchet MS"/>
              </a:rPr>
              <a:t>darum</a:t>
            </a:r>
            <a:r>
              <a:rPr lang="en-GB" b="1" dirty="0">
                <a:latin typeface="Trebuchet MS"/>
              </a:rPr>
              <a:t>, </a:t>
            </a:r>
            <a:r>
              <a:rPr lang="en-GB" b="1" dirty="0" err="1">
                <a:latin typeface="Trebuchet MS"/>
              </a:rPr>
              <a:t>mögliche</a:t>
            </a:r>
            <a:r>
              <a:rPr lang="en-GB" b="1" dirty="0">
                <a:latin typeface="Trebuchet MS"/>
              </a:rPr>
              <a:t> </a:t>
            </a:r>
            <a:r>
              <a:rPr lang="en-GB" b="1" dirty="0" err="1">
                <a:latin typeface="Trebuchet MS"/>
              </a:rPr>
              <a:t>Probleme</a:t>
            </a:r>
            <a:r>
              <a:rPr lang="en-GB" b="1" dirty="0">
                <a:latin typeface="Trebuchet MS"/>
              </a:rPr>
              <a:t> </a:t>
            </a:r>
            <a:r>
              <a:rPr lang="en-GB" b="1" dirty="0" err="1">
                <a:latin typeface="Trebuchet MS"/>
              </a:rPr>
              <a:t>zu</a:t>
            </a:r>
            <a:r>
              <a:rPr lang="en-GB" b="1" dirty="0">
                <a:latin typeface="Trebuchet MS"/>
              </a:rPr>
              <a:t> </a:t>
            </a:r>
            <a:r>
              <a:rPr lang="en-GB" b="1" dirty="0" err="1">
                <a:latin typeface="Trebuchet MS"/>
              </a:rPr>
              <a:t>antizipieren</a:t>
            </a:r>
            <a:r>
              <a:rPr lang="en-GB" b="1" dirty="0">
                <a:latin typeface="Trebuchet MS"/>
              </a:rPr>
              <a:t>, </a:t>
            </a:r>
            <a:r>
              <a:rPr lang="en-GB" b="1" dirty="0" err="1">
                <a:latin typeface="Trebuchet MS"/>
              </a:rPr>
              <a:t>Schwachstellen</a:t>
            </a:r>
            <a:r>
              <a:rPr lang="en-GB" b="1" dirty="0">
                <a:latin typeface="Trebuchet MS"/>
              </a:rPr>
              <a:t> </a:t>
            </a:r>
            <a:r>
              <a:rPr lang="en-GB" b="1" dirty="0" err="1">
                <a:latin typeface="Trebuchet MS"/>
              </a:rPr>
              <a:t>zu</a:t>
            </a:r>
            <a:r>
              <a:rPr lang="en-GB" b="1" dirty="0">
                <a:latin typeface="Trebuchet MS"/>
              </a:rPr>
              <a:t> </a:t>
            </a:r>
            <a:r>
              <a:rPr lang="en-GB" b="1" dirty="0" err="1">
                <a:latin typeface="Trebuchet MS"/>
              </a:rPr>
              <a:t>minimieren</a:t>
            </a:r>
            <a:r>
              <a:rPr lang="en-GB" b="1" dirty="0">
                <a:latin typeface="Trebuchet MS"/>
              </a:rPr>
              <a:t> und </a:t>
            </a:r>
            <a:r>
              <a:rPr lang="en-GB" b="1" dirty="0" err="1">
                <a:latin typeface="Trebuchet MS"/>
              </a:rPr>
              <a:t>fundierte</a:t>
            </a:r>
            <a:r>
              <a:rPr lang="en-GB" b="1" dirty="0">
                <a:latin typeface="Trebuchet MS"/>
              </a:rPr>
              <a:t>, </a:t>
            </a:r>
            <a:r>
              <a:rPr lang="en-GB" b="1" dirty="0" err="1">
                <a:latin typeface="Trebuchet MS"/>
              </a:rPr>
              <a:t>verantwortungsvolle</a:t>
            </a:r>
            <a:r>
              <a:rPr lang="en-GB" b="1" dirty="0">
                <a:latin typeface="Trebuchet MS"/>
              </a:rPr>
              <a:t> </a:t>
            </a:r>
            <a:r>
              <a:rPr lang="en-GB" b="1" dirty="0" err="1">
                <a:latin typeface="Trebuchet MS"/>
              </a:rPr>
              <a:t>Entscheidungen</a:t>
            </a:r>
            <a:r>
              <a:rPr lang="en-GB" b="1" dirty="0">
                <a:latin typeface="Trebuchet MS"/>
              </a:rPr>
              <a:t> </a:t>
            </a:r>
            <a:r>
              <a:rPr lang="en-GB" b="1" dirty="0" err="1">
                <a:latin typeface="Trebuchet MS"/>
              </a:rPr>
              <a:t>zu</a:t>
            </a:r>
            <a:r>
              <a:rPr lang="en-GB" b="1" dirty="0">
                <a:latin typeface="Trebuchet MS"/>
              </a:rPr>
              <a:t> </a:t>
            </a:r>
            <a:r>
              <a:rPr lang="en-GB" b="1" dirty="0" err="1">
                <a:latin typeface="Trebuchet MS"/>
              </a:rPr>
              <a:t>treffen</a:t>
            </a:r>
            <a:r>
              <a:rPr lang="en-GB" dirty="0">
                <a:latin typeface="Trebuchet MS"/>
              </a:rPr>
              <a:t>.</a:t>
            </a:r>
            <a:endParaRPr dirty="0"/>
          </a:p>
          <a:p>
            <a:pPr marL="285750" indent="-285750">
              <a:buFont typeface="Arial"/>
              <a:buChar char="•"/>
              <a:defRPr/>
            </a:pPr>
            <a:endParaRPr lang="en-GB" dirty="0">
              <a:latin typeface="Trebuchet MS"/>
            </a:endParaRPr>
          </a:p>
          <a:p>
            <a:pPr marL="285750" indent="-285750">
              <a:buFont typeface="Arial"/>
              <a:buChar char="•"/>
              <a:defRPr/>
            </a:pPr>
            <a:r>
              <a:rPr lang="en-GB" dirty="0">
                <a:latin typeface="Trebuchet MS"/>
              </a:rPr>
              <a:t>CRA-Tools </a:t>
            </a:r>
            <a:r>
              <a:rPr lang="en-GB" dirty="0" err="1">
                <a:latin typeface="Trebuchet MS"/>
              </a:rPr>
              <a:t>machen</a:t>
            </a:r>
            <a:r>
              <a:rPr lang="en-GB" dirty="0">
                <a:latin typeface="Trebuchet MS"/>
              </a:rPr>
              <a:t> </a:t>
            </a:r>
            <a:r>
              <a:rPr lang="en-GB" dirty="0" err="1">
                <a:latin typeface="Trebuchet MS"/>
              </a:rPr>
              <a:t>Risiken</a:t>
            </a:r>
            <a:r>
              <a:rPr lang="en-GB" dirty="0">
                <a:latin typeface="Trebuchet MS"/>
              </a:rPr>
              <a:t> </a:t>
            </a:r>
            <a:r>
              <a:rPr lang="en-GB" dirty="0" err="1">
                <a:latin typeface="Trebuchet MS"/>
              </a:rPr>
              <a:t>sichtbar</a:t>
            </a:r>
            <a:r>
              <a:rPr lang="en-GB" dirty="0">
                <a:latin typeface="Trebuchet MS"/>
              </a:rPr>
              <a:t> und </a:t>
            </a:r>
            <a:r>
              <a:rPr lang="en-GB" dirty="0" err="1">
                <a:latin typeface="Trebuchet MS"/>
              </a:rPr>
              <a:t>greifbar</a:t>
            </a:r>
            <a:endParaRPr dirty="0"/>
          </a:p>
          <a:p>
            <a:pPr marL="285750" indent="-285750">
              <a:buFont typeface="Arial"/>
              <a:buChar char="•"/>
              <a:defRPr/>
            </a:pPr>
            <a:endParaRPr lang="en-GB" dirty="0">
              <a:latin typeface="Trebuchet MS"/>
            </a:endParaRPr>
          </a:p>
          <a:p>
            <a:pPr marL="285750" indent="-285750">
              <a:buFont typeface="Arial"/>
              <a:buChar char="•"/>
              <a:defRPr/>
            </a:pPr>
            <a:r>
              <a:rPr lang="en-GB" dirty="0">
                <a:latin typeface="Trebuchet MS"/>
              </a:rPr>
              <a:t>Sie </a:t>
            </a:r>
            <a:r>
              <a:rPr lang="en-GB" dirty="0" err="1">
                <a:latin typeface="Trebuchet MS"/>
              </a:rPr>
              <a:t>helfen</a:t>
            </a:r>
            <a:r>
              <a:rPr lang="en-GB" dirty="0">
                <a:latin typeface="Trebuchet MS"/>
              </a:rPr>
              <a:t> </a:t>
            </a:r>
            <a:r>
              <a:rPr lang="en-GB" dirty="0" err="1">
                <a:latin typeface="Trebuchet MS"/>
              </a:rPr>
              <a:t>Planern</a:t>
            </a:r>
            <a:r>
              <a:rPr lang="en-GB" dirty="0">
                <a:latin typeface="Trebuchet MS"/>
              </a:rPr>
              <a:t> </a:t>
            </a:r>
            <a:r>
              <a:rPr lang="en-GB" dirty="0" err="1">
                <a:latin typeface="Trebuchet MS"/>
              </a:rPr>
              <a:t>dabei</a:t>
            </a:r>
            <a:r>
              <a:rPr lang="en-GB" dirty="0">
                <a:latin typeface="Trebuchet MS"/>
              </a:rPr>
              <a:t>, </a:t>
            </a:r>
            <a:r>
              <a:rPr lang="en-GB" dirty="0" err="1">
                <a:latin typeface="Trebuchet MS"/>
              </a:rPr>
              <a:t>Lösungen</a:t>
            </a:r>
            <a:r>
              <a:rPr lang="en-GB" dirty="0">
                <a:latin typeface="Trebuchet MS"/>
              </a:rPr>
              <a:t> </a:t>
            </a:r>
            <a:r>
              <a:rPr lang="en-GB" b="1" dirty="0" err="1">
                <a:latin typeface="Trebuchet MS"/>
              </a:rPr>
              <a:t>mit</a:t>
            </a:r>
            <a:r>
              <a:rPr lang="en-GB" b="1" dirty="0">
                <a:latin typeface="Trebuchet MS"/>
              </a:rPr>
              <a:t> </a:t>
            </a:r>
            <a:r>
              <a:rPr lang="en-GB" b="1" dirty="0" err="1">
                <a:latin typeface="Trebuchet MS"/>
              </a:rPr>
              <a:t>geringem</a:t>
            </a:r>
            <a:r>
              <a:rPr lang="en-GB" b="1" dirty="0">
                <a:latin typeface="Trebuchet MS"/>
              </a:rPr>
              <a:t> </a:t>
            </a:r>
            <a:r>
              <a:rPr lang="en-GB" b="1" dirty="0" err="1">
                <a:latin typeface="Trebuchet MS"/>
              </a:rPr>
              <a:t>Risiko</a:t>
            </a:r>
            <a:r>
              <a:rPr lang="en-GB" b="1" dirty="0">
                <a:latin typeface="Trebuchet MS"/>
              </a:rPr>
              <a:t> </a:t>
            </a:r>
            <a:r>
              <a:rPr lang="en-GB" dirty="0">
                <a:latin typeface="Trebuchet MS"/>
              </a:rPr>
              <a:t>und </a:t>
            </a:r>
            <a:r>
              <a:rPr lang="en-GB" dirty="0" err="1">
                <a:latin typeface="Trebuchet MS"/>
              </a:rPr>
              <a:t>hoher</a:t>
            </a:r>
            <a:r>
              <a:rPr lang="en-GB" dirty="0">
                <a:latin typeface="Trebuchet MS"/>
              </a:rPr>
              <a:t> </a:t>
            </a:r>
            <a:r>
              <a:rPr lang="en-GB" dirty="0" err="1">
                <a:latin typeface="Trebuchet MS"/>
              </a:rPr>
              <a:t>Widerstandsfähigkeit</a:t>
            </a:r>
            <a:r>
              <a:rPr lang="en-GB" dirty="0">
                <a:latin typeface="Trebuchet MS"/>
              </a:rPr>
              <a:t> </a:t>
            </a:r>
            <a:r>
              <a:rPr lang="en-GB" b="1" dirty="0" err="1">
                <a:latin typeface="Trebuchet MS"/>
              </a:rPr>
              <a:t>zu</a:t>
            </a:r>
            <a:r>
              <a:rPr lang="en-GB" b="1" dirty="0">
                <a:latin typeface="Trebuchet MS"/>
              </a:rPr>
              <a:t> </a:t>
            </a:r>
            <a:r>
              <a:rPr lang="en-GB" b="1" dirty="0" err="1">
                <a:latin typeface="Trebuchet MS"/>
              </a:rPr>
              <a:t>priorisieren</a:t>
            </a:r>
            <a:endParaRPr dirty="0"/>
          </a:p>
          <a:p>
            <a:pPr marL="285750" indent="-285750">
              <a:buFont typeface="Arial"/>
              <a:buChar char="•"/>
              <a:defRPr/>
            </a:pPr>
            <a:endParaRPr lang="en-GB" dirty="0">
              <a:latin typeface="Trebuchet MS"/>
            </a:endParaRPr>
          </a:p>
          <a:p>
            <a:pPr marL="285750" indent="-285750">
              <a:buFont typeface="Arial"/>
              <a:buChar char="•"/>
              <a:defRPr/>
            </a:pPr>
            <a:r>
              <a:rPr lang="en-GB" dirty="0" err="1">
                <a:latin typeface="Trebuchet MS"/>
              </a:rPr>
              <a:t>Bewertung</a:t>
            </a:r>
            <a:r>
              <a:rPr lang="en-GB" dirty="0">
                <a:latin typeface="Trebuchet MS"/>
              </a:rPr>
              <a:t> </a:t>
            </a:r>
            <a:r>
              <a:rPr lang="en-GB" dirty="0" err="1">
                <a:latin typeface="Trebuchet MS"/>
              </a:rPr>
              <a:t>verschiedener</a:t>
            </a:r>
            <a:r>
              <a:rPr lang="en-GB" dirty="0">
                <a:latin typeface="Trebuchet MS"/>
              </a:rPr>
              <a:t> </a:t>
            </a:r>
            <a:r>
              <a:rPr lang="en-GB" dirty="0" err="1">
                <a:latin typeface="Trebuchet MS"/>
              </a:rPr>
              <a:t>Entwurfsoptionen</a:t>
            </a:r>
            <a:r>
              <a:rPr lang="en-GB" dirty="0">
                <a:latin typeface="Trebuchet MS"/>
              </a:rPr>
              <a:t> </a:t>
            </a:r>
            <a:r>
              <a:rPr lang="en-GB" dirty="0" err="1">
                <a:latin typeface="Trebuchet MS"/>
              </a:rPr>
              <a:t>hinsichtlich</a:t>
            </a:r>
            <a:r>
              <a:rPr lang="en-GB" dirty="0">
                <a:latin typeface="Trebuchet MS"/>
              </a:rPr>
              <a:t> </a:t>
            </a:r>
            <a:r>
              <a:rPr lang="en-GB" b="1" dirty="0" err="1">
                <a:latin typeface="Trebuchet MS"/>
              </a:rPr>
              <a:t>langfristiger</a:t>
            </a:r>
            <a:r>
              <a:rPr lang="en-GB" b="1" dirty="0">
                <a:latin typeface="Trebuchet MS"/>
              </a:rPr>
              <a:t> </a:t>
            </a:r>
            <a:r>
              <a:rPr lang="en-GB" b="1" dirty="0" err="1">
                <a:latin typeface="Trebuchet MS"/>
              </a:rPr>
              <a:t>Auswirkungen</a:t>
            </a:r>
            <a:r>
              <a:rPr lang="en-GB" b="1" dirty="0">
                <a:latin typeface="Trebuchet MS"/>
              </a:rPr>
              <a:t>, Kosten und </a:t>
            </a:r>
            <a:r>
              <a:rPr lang="en-GB" b="1" dirty="0" err="1">
                <a:latin typeface="Trebuchet MS"/>
              </a:rPr>
              <a:t>Machbarkeit</a:t>
            </a:r>
            <a:endParaRPr dirty="0"/>
          </a:p>
          <a:p>
            <a:pPr marL="285750" indent="-285750">
              <a:buFont typeface="Arial"/>
              <a:buChar char="•"/>
              <a:defRPr/>
            </a:pPr>
            <a:endParaRPr lang="en-GB" dirty="0">
              <a:latin typeface="Trebuchet MS"/>
            </a:endParaRPr>
          </a:p>
          <a:p>
            <a:pPr marL="285750" indent="-285750">
              <a:buFont typeface="Arial"/>
              <a:buChar char="•"/>
              <a:defRPr/>
            </a:pPr>
            <a:r>
              <a:rPr lang="en-GB" dirty="0">
                <a:latin typeface="Trebuchet MS"/>
              </a:rPr>
              <a:t>Der </a:t>
            </a:r>
            <a:r>
              <a:rPr lang="en-GB" dirty="0" err="1">
                <a:latin typeface="Trebuchet MS"/>
              </a:rPr>
              <a:t>Risikobewertungsprozess</a:t>
            </a:r>
            <a:r>
              <a:rPr lang="en-GB" dirty="0">
                <a:latin typeface="Trebuchet MS"/>
              </a:rPr>
              <a:t> </a:t>
            </a:r>
            <a:r>
              <a:rPr lang="en-GB" dirty="0" err="1">
                <a:latin typeface="Trebuchet MS"/>
              </a:rPr>
              <a:t>unterstützt</a:t>
            </a:r>
            <a:r>
              <a:rPr lang="en-GB" dirty="0">
                <a:latin typeface="Trebuchet MS"/>
              </a:rPr>
              <a:t> </a:t>
            </a:r>
            <a:r>
              <a:rPr lang="en-GB" b="1" dirty="0" err="1">
                <a:latin typeface="Trebuchet MS"/>
              </a:rPr>
              <a:t>verantwortungsbewusste</a:t>
            </a:r>
            <a:r>
              <a:rPr lang="en-GB" b="1" dirty="0">
                <a:latin typeface="Trebuchet MS"/>
              </a:rPr>
              <a:t> </a:t>
            </a:r>
            <a:r>
              <a:rPr lang="en-GB" b="1" dirty="0" err="1">
                <a:latin typeface="Trebuchet MS"/>
              </a:rPr>
              <a:t>Investitionen</a:t>
            </a:r>
            <a:r>
              <a:rPr lang="en-GB" b="1" dirty="0">
                <a:latin typeface="Trebuchet MS"/>
              </a:rPr>
              <a:t> </a:t>
            </a:r>
            <a:r>
              <a:rPr lang="en-GB" dirty="0">
                <a:latin typeface="Trebuchet MS"/>
              </a:rPr>
              <a:t>und </a:t>
            </a:r>
            <a:r>
              <a:rPr lang="en-GB" dirty="0" err="1">
                <a:latin typeface="Trebuchet MS"/>
              </a:rPr>
              <a:t>eine</a:t>
            </a:r>
            <a:r>
              <a:rPr lang="en-GB" dirty="0">
                <a:latin typeface="Trebuchet MS"/>
              </a:rPr>
              <a:t> </a:t>
            </a:r>
            <a:r>
              <a:rPr lang="en-GB" dirty="0" err="1">
                <a:latin typeface="Trebuchet MS"/>
              </a:rPr>
              <a:t>ethische</a:t>
            </a:r>
            <a:r>
              <a:rPr lang="en-GB" dirty="0">
                <a:latin typeface="Trebuchet MS"/>
              </a:rPr>
              <a:t> </a:t>
            </a:r>
            <a:r>
              <a:rPr lang="en-GB" dirty="0" err="1">
                <a:latin typeface="Trebuchet MS"/>
              </a:rPr>
              <a:t>Projektsteuerung</a:t>
            </a:r>
            <a:endParaRPr dirty="0"/>
          </a:p>
          <a:p>
            <a:pPr marL="285750" indent="-285750">
              <a:buFont typeface="Arial"/>
              <a:buChar char="•"/>
              <a:defRPr/>
            </a:pPr>
            <a:endParaRPr lang="en-GB" dirty="0">
              <a:latin typeface="Trebuchet MS"/>
            </a:endParaRPr>
          </a:p>
          <a:p>
            <a:pPr marL="285750" indent="-285750">
              <a:buFont typeface="Arial"/>
              <a:buChar char="•"/>
              <a:defRPr/>
            </a:pPr>
            <a:r>
              <a:rPr lang="en-GB" dirty="0" err="1">
                <a:latin typeface="Trebuchet MS"/>
              </a:rPr>
              <a:t>Zeigt</a:t>
            </a:r>
            <a:r>
              <a:rPr lang="en-GB" dirty="0">
                <a:latin typeface="Trebuchet MS"/>
              </a:rPr>
              <a:t> den </a:t>
            </a:r>
            <a:r>
              <a:rPr lang="en-GB" dirty="0" err="1">
                <a:latin typeface="Trebuchet MS"/>
              </a:rPr>
              <a:t>Stakeholdern</a:t>
            </a:r>
            <a:r>
              <a:rPr lang="en-GB" dirty="0">
                <a:latin typeface="Trebuchet MS"/>
              </a:rPr>
              <a:t>, </a:t>
            </a:r>
            <a:r>
              <a:rPr lang="en-GB" dirty="0" err="1">
                <a:latin typeface="Trebuchet MS"/>
              </a:rPr>
              <a:t>dass</a:t>
            </a:r>
            <a:r>
              <a:rPr lang="en-GB" dirty="0">
                <a:latin typeface="Trebuchet MS"/>
              </a:rPr>
              <a:t> </a:t>
            </a:r>
            <a:r>
              <a:rPr lang="en-GB" dirty="0" err="1">
                <a:latin typeface="Trebuchet MS"/>
              </a:rPr>
              <a:t>Risiken</a:t>
            </a:r>
            <a:r>
              <a:rPr lang="en-GB" dirty="0">
                <a:latin typeface="Trebuchet MS"/>
              </a:rPr>
              <a:t> </a:t>
            </a:r>
            <a:r>
              <a:rPr lang="en-GB" dirty="0" err="1">
                <a:latin typeface="Trebuchet MS"/>
              </a:rPr>
              <a:t>berücksichtigt</a:t>
            </a:r>
            <a:r>
              <a:rPr lang="en-GB" dirty="0">
                <a:latin typeface="Trebuchet MS"/>
              </a:rPr>
              <a:t> und </a:t>
            </a:r>
            <a:r>
              <a:rPr lang="en-GB" dirty="0" err="1">
                <a:latin typeface="Trebuchet MS"/>
              </a:rPr>
              <a:t>gemindert</a:t>
            </a:r>
            <a:r>
              <a:rPr lang="en-GB" dirty="0">
                <a:latin typeface="Trebuchet MS"/>
              </a:rPr>
              <a:t> </a:t>
            </a:r>
            <a:r>
              <a:rPr lang="en-GB" dirty="0" err="1">
                <a:latin typeface="Trebuchet MS"/>
              </a:rPr>
              <a:t>wurden</a:t>
            </a:r>
            <a:endParaRPr dirty="0"/>
          </a:p>
          <a:p>
            <a:pPr>
              <a:defRPr/>
            </a:pPr>
            <a:endParaRPr lang="en-GB" sz="1600" dirty="0">
              <a:latin typeface="Trebuchet MS"/>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924480457" name="Title 1"/>
          <p:cNvSpPr>
            <a:spLocks noGrp="1"/>
          </p:cNvSpPr>
          <p:nvPr>
            <p:ph type="title"/>
          </p:nvPr>
        </p:nvSpPr>
        <p:spPr bwMode="auto">
          <a:xfrm>
            <a:off x="296864" y="460299"/>
            <a:ext cx="8562974" cy="514505"/>
          </a:xfrm>
        </p:spPr>
        <p:txBody>
          <a:bodyPr>
            <a:normAutofit fontScale="90000"/>
          </a:bodyPr>
          <a:lstStyle/>
          <a:p>
            <a:pPr>
              <a:defRPr/>
            </a:pPr>
            <a:r>
              <a:rPr lang="en-GB"/>
              <a:t>C40-Bewertung von Klimarisiken und Anfälligkeit</a:t>
            </a:r>
            <a:endParaRPr/>
          </a:p>
        </p:txBody>
      </p:sp>
      <p:sp>
        <p:nvSpPr>
          <p:cNvPr id="298597131" name="TextBox 5"/>
          <p:cNvSpPr txBox="1"/>
          <p:nvPr/>
        </p:nvSpPr>
        <p:spPr bwMode="auto">
          <a:xfrm>
            <a:off x="-52039" y="0"/>
            <a:ext cx="9254964" cy="246221"/>
          </a:xfrm>
          <a:prstGeom prst="rect">
            <a:avLst/>
          </a:prstGeom>
          <a:solidFill>
            <a:schemeClr val="bg2">
              <a:lumMod val="10000"/>
              <a:lumOff val="90000"/>
            </a:schemeClr>
          </a:solidFill>
        </p:spPr>
        <p:txBody>
          <a:bodyPr wrap="square">
            <a:spAutoFit/>
          </a:bodyPr>
          <a:lstStyle/>
          <a:p>
            <a:pPr algn="r">
              <a:defRPr/>
            </a:pPr>
            <a:r>
              <a:rPr lang="en-GB" sz="1000" i="1">
                <a:solidFill>
                  <a:schemeClr val="bg1">
                    <a:lumMod val="65000"/>
                  </a:schemeClr>
                </a:solidFill>
                <a:latin typeface="Trebuchet MS"/>
              </a:rPr>
              <a:t>Die Rolle von Bewertungsinstrumenten bei der Ermittlung von Klimarisiken verstehen</a:t>
            </a:r>
            <a:endParaRPr/>
          </a:p>
        </p:txBody>
      </p:sp>
      <p:sp>
        <p:nvSpPr>
          <p:cNvPr id="280165025" name="Rectangle 1"/>
          <p:cNvSpPr>
            <a:spLocks noGrp="1" noChangeArrowheads="1"/>
          </p:cNvSpPr>
          <p:nvPr>
            <p:ph type="body" idx="1"/>
          </p:nvPr>
        </p:nvSpPr>
        <p:spPr bwMode="auto">
          <a:xfrm>
            <a:off x="296864" y="1087270"/>
            <a:ext cx="8626156" cy="3785652"/>
          </a:xfrm>
          <a:prstGeom prst="rect">
            <a:avLst/>
          </a:prstGeom>
          <a:noFill/>
          <a:ln>
            <a:noFill/>
          </a:ln>
          <a:effectLst/>
        </p:spPr>
        <p:txBody>
          <a:bodyPr vert="horz" wrap="square" lIns="91440" tIns="45720" rIns="91440" bIns="45720" numCol="1" anchor="ctr" anchorCtr="0" compatLnSpc="1">
            <a:prstTxWarp prst="textNoShape">
              <a:avLst/>
            </a:prstTxWarp>
            <a:spAutoFit/>
          </a:bodyPr>
          <a:lstStyle/>
          <a:p>
            <a:pPr marL="0" marR="0" lvl="0" indent="0" algn="l" defTabSz="914400" rtl="0">
              <a:lnSpc>
                <a:spcPct val="100000"/>
              </a:lnSpc>
              <a:spcBef>
                <a:spcPts val="0"/>
              </a:spcBef>
              <a:spcAft>
                <a:spcPts val="0"/>
              </a:spcAft>
              <a:buClrTx/>
              <a:buSzTx/>
              <a:buFontTx/>
              <a:buChar char="•"/>
              <a:defRPr/>
            </a:pPr>
            <a:r>
              <a:rPr lang="en-GB" sz="1600" b="0" i="0" u="none" strike="noStrike" cap="none">
                <a:ln>
                  <a:noFill/>
                </a:ln>
                <a:solidFill>
                  <a:schemeClr val="tx1"/>
                </a:solidFill>
                <a:latin typeface="Trebuchet MS"/>
              </a:rPr>
              <a:t> Ein von der C40 Cities Climate Leadership Group entwickeltes Rahmenwerk, das Städten bei der Bewertung von Klimarisiken und Anfälligkeiten hilft.</a:t>
            </a:r>
            <a:endParaRPr/>
          </a:p>
          <a:p>
            <a:pPr marL="0" marR="0" lvl="0" indent="0" algn="l" defTabSz="914400" rtl="0">
              <a:lnSpc>
                <a:spcPct val="100000"/>
              </a:lnSpc>
              <a:spcBef>
                <a:spcPts val="0"/>
              </a:spcBef>
              <a:spcAft>
                <a:spcPts val="0"/>
              </a:spcAft>
              <a:buClrTx/>
              <a:buSzTx/>
              <a:buFontTx/>
              <a:buChar char="•"/>
              <a:defRPr/>
            </a:pPr>
            <a:r>
              <a:rPr lang="en-GB" sz="1600" b="0" i="0" u="none" strike="noStrike" cap="none">
                <a:ln>
                  <a:noFill/>
                </a:ln>
                <a:solidFill>
                  <a:schemeClr val="tx1"/>
                </a:solidFill>
                <a:latin typeface="Trebuchet MS"/>
              </a:rPr>
              <a:t> Entwickelt für Städte, um ihre Gefährdung, Sensibilität und Anpassungsfähigkeit angesichts von Klimagefahren zu ermitteln.</a:t>
            </a:r>
            <a:endParaRPr/>
          </a:p>
          <a:p>
            <a:pPr marL="0" marR="0" lvl="0" indent="0" algn="l" defTabSz="914400" rtl="0">
              <a:lnSpc>
                <a:spcPct val="100000"/>
              </a:lnSpc>
              <a:spcBef>
                <a:spcPts val="0"/>
              </a:spcBef>
              <a:spcAft>
                <a:spcPts val="0"/>
              </a:spcAft>
              <a:buClrTx/>
              <a:buSzTx/>
              <a:buFontTx/>
              <a:buChar char="•"/>
              <a:defRPr/>
            </a:pPr>
            <a:endParaRPr lang="en-GB" sz="1600" cap="all">
              <a:solidFill>
                <a:schemeClr val="tx1"/>
              </a:solidFill>
              <a:latin typeface="Trebuchet MS"/>
            </a:endParaRPr>
          </a:p>
          <a:p>
            <a:pPr marL="0" marR="0" lvl="0" indent="0" algn="l" defTabSz="914400" rtl="0">
              <a:lnSpc>
                <a:spcPct val="100000"/>
              </a:lnSpc>
              <a:spcBef>
                <a:spcPts val="0"/>
              </a:spcBef>
              <a:spcAft>
                <a:spcPts val="0"/>
              </a:spcAft>
              <a:buClrTx/>
              <a:buSzTx/>
              <a:defRPr/>
            </a:pPr>
            <a:r>
              <a:rPr lang="en-GB" sz="1400" cap="all">
                <a:solidFill>
                  <a:schemeClr val="tx1"/>
                </a:solidFill>
                <a:highlight>
                  <a:srgbClr val="9ACA3C"/>
                </a:highlight>
                <a:latin typeface="Trebuchet MS"/>
                <a:ea typeface="+mn-ea"/>
                <a:cs typeface="+mn-cs"/>
              </a:rPr>
              <a:t>Zweck: </a:t>
            </a:r>
            <a:endParaRPr/>
          </a:p>
          <a:p>
            <a:pPr marL="0" marR="0" lvl="0" indent="0" algn="l" defTabSz="914400" rtl="0">
              <a:lnSpc>
                <a:spcPct val="100000"/>
              </a:lnSpc>
              <a:spcBef>
                <a:spcPts val="0"/>
              </a:spcBef>
              <a:spcAft>
                <a:spcPts val="0"/>
              </a:spcAft>
              <a:buClrTx/>
              <a:buSzTx/>
              <a:buFontTx/>
              <a:buChar char="•"/>
              <a:defRPr/>
            </a:pPr>
            <a:r>
              <a:rPr lang="en-GB" sz="1600" b="0" i="0" u="none" strike="noStrike" cap="none">
                <a:ln>
                  <a:noFill/>
                </a:ln>
                <a:solidFill>
                  <a:schemeClr val="tx1"/>
                </a:solidFill>
                <a:latin typeface="Trebuchet MS"/>
              </a:rPr>
              <a:t> Stadtverantwortlichen evidenzbasierte Erkenntnisse zur Verfügung stellen, um Anpassungsmaßnahmen zu priorisieren.</a:t>
            </a:r>
            <a:endParaRPr/>
          </a:p>
          <a:p>
            <a:pPr marL="0" marR="0" lvl="0" indent="0" algn="l" defTabSz="914400" rtl="0">
              <a:lnSpc>
                <a:spcPct val="100000"/>
              </a:lnSpc>
              <a:spcBef>
                <a:spcPts val="0"/>
              </a:spcBef>
              <a:spcAft>
                <a:spcPts val="0"/>
              </a:spcAft>
              <a:buClrTx/>
              <a:buSzTx/>
              <a:buFontTx/>
              <a:buChar char="•"/>
              <a:defRPr/>
            </a:pPr>
            <a:r>
              <a:rPr lang="en-GB" sz="1600" b="0" i="0" u="none" strike="noStrike" cap="none">
                <a:ln>
                  <a:noFill/>
                </a:ln>
                <a:solidFill>
                  <a:schemeClr val="tx1"/>
                </a:solidFill>
                <a:latin typeface="Trebuchet MS"/>
              </a:rPr>
              <a:t> Unterstützung der Integration in Klimaschutzpläne, Stadtpolitik und Resilienzstrategien.</a:t>
            </a:r>
            <a:endParaRPr/>
          </a:p>
          <a:p>
            <a:pPr marL="0" marR="0" lvl="0" indent="0" algn="l" defTabSz="914400" rtl="0">
              <a:lnSpc>
                <a:spcPct val="100000"/>
              </a:lnSpc>
              <a:spcBef>
                <a:spcPts val="0"/>
              </a:spcBef>
              <a:spcAft>
                <a:spcPts val="0"/>
              </a:spcAft>
              <a:buClrTx/>
              <a:buSzTx/>
              <a:defRPr/>
            </a:pPr>
            <a:endParaRPr lang="en-GB" sz="1600" b="0" i="0" u="none" strike="noStrike" cap="none">
              <a:ln>
                <a:noFill/>
              </a:ln>
              <a:solidFill>
                <a:schemeClr val="tx1"/>
              </a:solidFill>
              <a:latin typeface="Trebuchet MS"/>
            </a:endParaRPr>
          </a:p>
          <a:p>
            <a:pPr marL="0" marR="0" lvl="0" indent="0" algn="l" defTabSz="914400" rtl="0">
              <a:lnSpc>
                <a:spcPct val="100000"/>
              </a:lnSpc>
              <a:spcBef>
                <a:spcPts val="0"/>
              </a:spcBef>
              <a:spcAft>
                <a:spcPts val="0"/>
              </a:spcAft>
              <a:buClrTx/>
              <a:buSzTx/>
              <a:defRPr/>
            </a:pPr>
            <a:r>
              <a:rPr lang="en-GB" sz="1400" cap="all">
                <a:solidFill>
                  <a:schemeClr val="tx1"/>
                </a:solidFill>
                <a:highlight>
                  <a:srgbClr val="9ACA3C"/>
                </a:highlight>
                <a:latin typeface="Trebuchet MS"/>
                <a:ea typeface="+mn-ea"/>
                <a:cs typeface="+mn-cs"/>
              </a:rPr>
              <a:t>Wichtige Komponenten:</a:t>
            </a:r>
            <a:endParaRPr/>
          </a:p>
          <a:p>
            <a:pPr marL="0" marR="0" lvl="0" indent="0" algn="l" defTabSz="914400" rtl="0">
              <a:lnSpc>
                <a:spcPct val="100000"/>
              </a:lnSpc>
              <a:spcBef>
                <a:spcPts val="0"/>
              </a:spcBef>
              <a:spcAft>
                <a:spcPts val="0"/>
              </a:spcAft>
              <a:buClrTx/>
              <a:buSzTx/>
              <a:buFontTx/>
              <a:buChar char="•"/>
              <a:defRPr/>
            </a:pPr>
            <a:r>
              <a:rPr lang="en-GB" sz="1600" b="0" i="0" u="none" strike="noStrike" cap="none">
                <a:ln>
                  <a:noFill/>
                </a:ln>
                <a:solidFill>
                  <a:schemeClr val="tx1"/>
                </a:solidFill>
                <a:latin typeface="Trebuchet MS"/>
              </a:rPr>
              <a:t> Gefahrenbewertung: Identifiziert aktuelle und prognostizierte Klimagefahren (z. B. Hitzewellen, Überschwemmungen).</a:t>
            </a:r>
            <a:endParaRPr/>
          </a:p>
          <a:p>
            <a:pPr marL="0" marR="0" lvl="0" indent="0" algn="l" defTabSz="914400" rtl="0">
              <a:lnSpc>
                <a:spcPct val="100000"/>
              </a:lnSpc>
              <a:spcBef>
                <a:spcPts val="0"/>
              </a:spcBef>
              <a:spcAft>
                <a:spcPts val="0"/>
              </a:spcAft>
              <a:buClrTx/>
              <a:buSzTx/>
              <a:buFontTx/>
              <a:buChar char="•"/>
              <a:defRPr/>
            </a:pPr>
            <a:r>
              <a:rPr lang="en-GB" sz="1600" b="0" i="0" u="none" strike="noStrike" cap="none">
                <a:ln>
                  <a:noFill/>
                </a:ln>
                <a:solidFill>
                  <a:schemeClr val="tx1"/>
                </a:solidFill>
                <a:latin typeface="Trebuchet MS"/>
              </a:rPr>
              <a:t> Expositionsanalyse: Ermittelt, wer und was exponiert ist (z. B. Menschen, Infrastruktur).</a:t>
            </a:r>
            <a:endParaRPr/>
          </a:p>
          <a:p>
            <a:pPr marL="0" marR="0" lvl="0" indent="0" algn="l" defTabSz="914400" rtl="0">
              <a:lnSpc>
                <a:spcPct val="100000"/>
              </a:lnSpc>
              <a:spcBef>
                <a:spcPts val="0"/>
              </a:spcBef>
              <a:spcAft>
                <a:spcPts val="0"/>
              </a:spcAft>
              <a:buClrTx/>
              <a:buSzTx/>
              <a:buFontTx/>
              <a:buChar char="•"/>
              <a:defRPr/>
            </a:pPr>
            <a:r>
              <a:rPr lang="en-GB" sz="1600" b="0" i="0" u="none" strike="noStrike" cap="none">
                <a:ln>
                  <a:noFill/>
                </a:ln>
                <a:solidFill>
                  <a:schemeClr val="tx1"/>
                </a:solidFill>
                <a:latin typeface="Trebuchet MS"/>
              </a:rPr>
              <a:t> Kartierung der Anfälligkeit: Bewertet die Anfälligkeit und Anpassungsfähigkeit von Systemen und Gemeinschaften.</a:t>
            </a:r>
            <a:endParaRPr lang="en-US" sz="1600" b="0" i="0" u="none" strike="noStrike" cap="none">
              <a:ln>
                <a:noFill/>
              </a:ln>
              <a:solidFill>
                <a:schemeClr val="tx1"/>
              </a:solidFill>
              <a:latin typeface="Trebuchet MS"/>
            </a:endParaRPr>
          </a:p>
        </p:txBody>
      </p:sp>
      <p:sp>
        <p:nvSpPr>
          <p:cNvPr id="1123587516" name="Google Shape;303;p15"/>
          <p:cNvSpPr/>
          <p:nvPr/>
        </p:nvSpPr>
        <p:spPr bwMode="auto">
          <a:xfrm>
            <a:off x="48111" y="76910"/>
            <a:ext cx="9097512" cy="4989673"/>
          </a:xfrm>
          <a:prstGeom prst="flowChartProcess">
            <a:avLst/>
          </a:prstGeom>
          <a:noFill/>
          <a:ln w="57150" cap="flat" cmpd="sng">
            <a:solidFill>
              <a:srgbClr val="FFFF00"/>
            </a:solidFill>
            <a:prstDash val="solid"/>
            <a:miter lim="800000"/>
            <a:headEnd type="none" w="sm" len="sm"/>
            <a:tailEnd type="none" w="sm" len="sm"/>
          </a:ln>
        </p:spPr>
        <p:txBody>
          <a:bodyPr spcFirstLastPara="1" wrap="square" lIns="68548" tIns="34273" rIns="68548" bIns="34273" anchor="ctr" anchorCtr="0">
            <a:noAutofit/>
          </a:bodyPr>
          <a:lstStyle/>
          <a:p>
            <a:pPr marL="0" marR="0" lvl="0" indent="0" algn="ctr">
              <a:spcBef>
                <a:spcPts val="0"/>
              </a:spcBef>
              <a:spcAft>
                <a:spcPts val="0"/>
              </a:spcAft>
              <a:buNone/>
              <a:defRPr/>
            </a:pPr>
            <a:endParaRPr sz="1800" b="0" i="0" u="none" strike="noStrike" cap="none">
              <a:solidFill>
                <a:srgbClr val="FFFFFF"/>
              </a:solidFill>
              <a:latin typeface="Calibri"/>
              <a:ea typeface="Calibri"/>
              <a:cs typeface="Calibri"/>
            </a:endParaRPr>
          </a:p>
        </p:txBody>
      </p:sp>
      <p:sp>
        <p:nvSpPr>
          <p:cNvPr id="681037098" name="Google Shape;262;p14"/>
          <p:cNvSpPr/>
          <p:nvPr/>
        </p:nvSpPr>
        <p:spPr bwMode="auto">
          <a:xfrm>
            <a:off x="144497" y="157815"/>
            <a:ext cx="8910884" cy="4989673"/>
          </a:xfrm>
          <a:prstGeom prst="flowChartProcess">
            <a:avLst/>
          </a:prstGeom>
          <a:noFill/>
          <a:ln w="57150" cap="flat" cmpd="sng">
            <a:solidFill>
              <a:srgbClr val="C00000"/>
            </a:solidFill>
            <a:prstDash val="solid"/>
            <a:miter lim="800000"/>
            <a:headEnd type="none" w="sm" len="sm"/>
            <a:tailEnd type="none" w="sm" len="sm"/>
          </a:ln>
        </p:spPr>
        <p:txBody>
          <a:bodyPr spcFirstLastPara="1" wrap="square" lIns="68548" tIns="34273" rIns="68548" bIns="34273" anchor="ctr" anchorCtr="0">
            <a:noAutofit/>
          </a:bodyPr>
          <a:lstStyle/>
          <a:p>
            <a:pPr marL="0" marR="0" lvl="0" indent="0" algn="ctr" rtl="0">
              <a:spcBef>
                <a:spcPts val="0"/>
              </a:spcBef>
              <a:spcAft>
                <a:spcPts val="0"/>
              </a:spcAft>
              <a:buNone/>
              <a:defRPr/>
            </a:pPr>
            <a:endParaRPr sz="1800" b="0" i="0" u="none" strike="noStrike" cap="none">
              <a:solidFill>
                <a:srgbClr val="FFFFFF"/>
              </a:solidFill>
              <a:latin typeface="Calibri"/>
              <a:ea typeface="Calibri"/>
              <a:cs typeface="Calibri"/>
            </a:endParaRP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1146378799" name="Title 1"/>
          <p:cNvSpPr>
            <a:spLocks noGrp="1"/>
          </p:cNvSpPr>
          <p:nvPr>
            <p:ph type="title"/>
          </p:nvPr>
        </p:nvSpPr>
        <p:spPr bwMode="auto">
          <a:xfrm>
            <a:off x="296864" y="268769"/>
            <a:ext cx="8562974" cy="514505"/>
          </a:xfrm>
        </p:spPr>
        <p:txBody>
          <a:bodyPr>
            <a:normAutofit fontScale="90000"/>
          </a:bodyPr>
          <a:lstStyle/>
          <a:p>
            <a:pPr>
              <a:defRPr/>
            </a:pPr>
            <a:r>
              <a:rPr lang="en-GB" dirty="0"/>
              <a:t>C40-Bewertung von </a:t>
            </a:r>
            <a:r>
              <a:rPr lang="en-GB" dirty="0" err="1"/>
              <a:t>Klimarisiken</a:t>
            </a:r>
            <a:r>
              <a:rPr lang="en-GB" dirty="0"/>
              <a:t> und </a:t>
            </a:r>
            <a:r>
              <a:rPr lang="en-GB" dirty="0" err="1"/>
              <a:t>Anfälligkeit</a:t>
            </a:r>
            <a:endParaRPr dirty="0"/>
          </a:p>
        </p:txBody>
      </p:sp>
      <p:sp>
        <p:nvSpPr>
          <p:cNvPr id="1208716898" name="TextBox 5"/>
          <p:cNvSpPr txBox="1"/>
          <p:nvPr/>
        </p:nvSpPr>
        <p:spPr bwMode="auto">
          <a:xfrm>
            <a:off x="-52039" y="0"/>
            <a:ext cx="9254964" cy="246221"/>
          </a:xfrm>
          <a:prstGeom prst="rect">
            <a:avLst/>
          </a:prstGeom>
          <a:solidFill>
            <a:schemeClr val="bg2">
              <a:lumMod val="10000"/>
              <a:lumOff val="90000"/>
            </a:schemeClr>
          </a:solidFill>
        </p:spPr>
        <p:txBody>
          <a:bodyPr wrap="square">
            <a:spAutoFit/>
          </a:bodyPr>
          <a:lstStyle/>
          <a:p>
            <a:pPr algn="r">
              <a:defRPr/>
            </a:pPr>
            <a:r>
              <a:rPr lang="en-GB" sz="1000" i="1">
                <a:solidFill>
                  <a:schemeClr val="bg1">
                    <a:lumMod val="65000"/>
                  </a:schemeClr>
                </a:solidFill>
                <a:latin typeface="Trebuchet MS"/>
              </a:rPr>
              <a:t>Die Rolle von Bewertungsinstrumenten bei der Ermittlung von Klimarisiken verstehen</a:t>
            </a:r>
            <a:endParaRPr/>
          </a:p>
        </p:txBody>
      </p:sp>
      <p:sp>
        <p:nvSpPr>
          <p:cNvPr id="2104220945" name="Rectangle 1"/>
          <p:cNvSpPr>
            <a:spLocks noGrp="1" noChangeArrowheads="1"/>
          </p:cNvSpPr>
          <p:nvPr>
            <p:ph type="body" idx="1"/>
          </p:nvPr>
        </p:nvSpPr>
        <p:spPr bwMode="auto">
          <a:xfrm>
            <a:off x="296864" y="1210383"/>
            <a:ext cx="8626156" cy="3539430"/>
          </a:xfrm>
          <a:prstGeom prst="rect">
            <a:avLst/>
          </a:prstGeom>
          <a:noFill/>
          <a:ln>
            <a:noFill/>
          </a:ln>
          <a:effectLst/>
        </p:spPr>
        <p:txBody>
          <a:bodyPr vert="horz" wrap="square" lIns="91440" tIns="45720" rIns="91440" bIns="45720" numCol="1" anchor="ctr" anchorCtr="0" compatLnSpc="1">
            <a:prstTxWarp prst="textNoShape">
              <a:avLst/>
            </a:prstTxWarp>
            <a:spAutoFit/>
          </a:bodyPr>
          <a:lstStyle/>
          <a:p>
            <a:pPr marL="0" marR="0" lvl="0" indent="0" algn="l" defTabSz="914400" rtl="0">
              <a:lnSpc>
                <a:spcPct val="100000"/>
              </a:lnSpc>
              <a:spcBef>
                <a:spcPts val="0"/>
              </a:spcBef>
              <a:spcAft>
                <a:spcPts val="0"/>
              </a:spcAft>
              <a:buClrTx/>
              <a:buSzTx/>
              <a:defRPr/>
            </a:pPr>
            <a:r>
              <a:rPr lang="en-GB" sz="1400" cap="all">
                <a:solidFill>
                  <a:schemeClr val="tx1"/>
                </a:solidFill>
                <a:highlight>
                  <a:srgbClr val="9ACA3C"/>
                </a:highlight>
                <a:latin typeface="Trebuchet MS"/>
                <a:ea typeface="+mn-ea"/>
                <a:cs typeface="+mn-cs"/>
              </a:rPr>
              <a:t>Warum das wichtig ist: </a:t>
            </a:r>
            <a:endParaRPr/>
          </a:p>
          <a:p>
            <a:pPr marL="0" marR="0" lvl="0" indent="0" algn="l" defTabSz="914400" rtl="0">
              <a:lnSpc>
                <a:spcPct val="100000"/>
              </a:lnSpc>
              <a:spcBef>
                <a:spcPts val="0"/>
              </a:spcBef>
              <a:spcAft>
                <a:spcPts val="0"/>
              </a:spcAft>
              <a:buClrTx/>
              <a:buSzTx/>
              <a:buFontTx/>
              <a:buChar char="•"/>
              <a:defRPr/>
            </a:pPr>
            <a:r>
              <a:rPr lang="en-GB" sz="1600" b="0" i="0" u="none" strike="noStrike" cap="none">
                <a:ln>
                  <a:noFill/>
                </a:ln>
                <a:solidFill>
                  <a:schemeClr val="tx1"/>
                </a:solidFill>
                <a:latin typeface="Trebuchet MS"/>
              </a:rPr>
              <a:t> Die Auswirkungen des Klimawandels nehmen an Häufigkeit und Schwere zu.</a:t>
            </a:r>
            <a:endParaRPr/>
          </a:p>
          <a:p>
            <a:pPr marL="0" marR="0" lvl="0" indent="0" algn="l" defTabSz="914400" rtl="0">
              <a:lnSpc>
                <a:spcPct val="100000"/>
              </a:lnSpc>
              <a:spcBef>
                <a:spcPts val="0"/>
              </a:spcBef>
              <a:spcAft>
                <a:spcPts val="0"/>
              </a:spcAft>
              <a:buClrTx/>
              <a:buSzTx/>
              <a:buFontTx/>
              <a:buChar char="•"/>
              <a:defRPr/>
            </a:pPr>
            <a:r>
              <a:rPr lang="en-GB" sz="1600" b="0" i="0" u="none" strike="noStrike" cap="none">
                <a:ln>
                  <a:noFill/>
                </a:ln>
                <a:solidFill>
                  <a:schemeClr val="tx1"/>
                </a:solidFill>
                <a:latin typeface="Trebuchet MS"/>
              </a:rPr>
              <a:t> Städte sind aufgrund ihrer dichten Bevölkerung und Infrastruktur oft am stärksten gefährdet.</a:t>
            </a:r>
            <a:endParaRPr/>
          </a:p>
          <a:p>
            <a:pPr marL="0" marR="0" lvl="0" indent="0" algn="l" defTabSz="914400" rtl="0">
              <a:lnSpc>
                <a:spcPct val="100000"/>
              </a:lnSpc>
              <a:spcBef>
                <a:spcPts val="0"/>
              </a:spcBef>
              <a:spcAft>
                <a:spcPts val="0"/>
              </a:spcAft>
              <a:buClrTx/>
              <a:buSzTx/>
              <a:buFontTx/>
              <a:buChar char="•"/>
              <a:defRPr/>
            </a:pPr>
            <a:r>
              <a:rPr lang="en-GB" sz="1600" b="0" i="0" u="none" strike="noStrike" cap="none">
                <a:ln>
                  <a:noFill/>
                </a:ln>
                <a:solidFill>
                  <a:schemeClr val="tx1"/>
                </a:solidFill>
                <a:latin typeface="Trebuchet MS"/>
              </a:rPr>
              <a:t> Eine proaktive Bewertung trägt dazu bei, Leben zu retten, wirtschaftliche Verluste zu reduzieren und Gerechtigkeit bei der Anpassung zu gewährleisten.</a:t>
            </a:r>
            <a:endParaRPr/>
          </a:p>
          <a:p>
            <a:pPr marL="0" marR="0" lvl="0" indent="0" algn="l" defTabSz="914400" rtl="0">
              <a:lnSpc>
                <a:spcPct val="100000"/>
              </a:lnSpc>
              <a:spcBef>
                <a:spcPts val="0"/>
              </a:spcBef>
              <a:spcAft>
                <a:spcPts val="0"/>
              </a:spcAft>
              <a:buClrTx/>
              <a:buSzTx/>
              <a:buFontTx/>
              <a:buChar char="•"/>
              <a:defRPr/>
            </a:pPr>
            <a:endParaRPr lang="en-GB" sz="1600">
              <a:solidFill>
                <a:schemeClr val="tx1"/>
              </a:solidFill>
              <a:latin typeface="Trebuchet MS"/>
            </a:endParaRPr>
          </a:p>
          <a:p>
            <a:pPr marL="0" indent="0">
              <a:spcBef>
                <a:spcPts val="0"/>
              </a:spcBef>
              <a:spcAft>
                <a:spcPts val="0"/>
              </a:spcAft>
              <a:buClrTx/>
              <a:buSzTx/>
              <a:defRPr/>
            </a:pPr>
            <a:r>
              <a:rPr lang="en-GB" sz="1400" cap="all">
                <a:solidFill>
                  <a:schemeClr val="tx1"/>
                </a:solidFill>
                <a:highlight>
                  <a:srgbClr val="9ACA3C"/>
                </a:highlight>
                <a:latin typeface="Trebuchet MS"/>
                <a:ea typeface="+mn-ea"/>
                <a:cs typeface="+mn-cs"/>
              </a:rPr>
              <a:t>Wie Städte sie nutzen:</a:t>
            </a:r>
            <a:endParaRPr/>
          </a:p>
          <a:p>
            <a:pPr marL="0" marR="0" lvl="0" indent="0" algn="l" defTabSz="914400" rtl="0">
              <a:lnSpc>
                <a:spcPct val="100000"/>
              </a:lnSpc>
              <a:spcBef>
                <a:spcPts val="0"/>
              </a:spcBef>
              <a:spcAft>
                <a:spcPts val="0"/>
              </a:spcAft>
              <a:buClrTx/>
              <a:buSzTx/>
              <a:buFontTx/>
              <a:buChar char="•"/>
              <a:defRPr/>
            </a:pPr>
            <a:r>
              <a:rPr lang="en-GB" sz="1600" b="0" i="0" u="none" strike="noStrike" cap="none">
                <a:ln>
                  <a:noFill/>
                </a:ln>
                <a:solidFill>
                  <a:schemeClr val="tx1"/>
                </a:solidFill>
                <a:latin typeface="Trebuchet MS"/>
              </a:rPr>
              <a:t> Integration in Klimaschutzpläne (CAPs).</a:t>
            </a:r>
            <a:endParaRPr/>
          </a:p>
          <a:p>
            <a:pPr marL="0" marR="0" lvl="0" indent="0" algn="l" defTabSz="914400" rtl="0">
              <a:lnSpc>
                <a:spcPct val="100000"/>
              </a:lnSpc>
              <a:spcBef>
                <a:spcPts val="0"/>
              </a:spcBef>
              <a:spcAft>
                <a:spcPts val="0"/>
              </a:spcAft>
              <a:buClrTx/>
              <a:buSzTx/>
              <a:buFontTx/>
              <a:buChar char="•"/>
              <a:defRPr/>
            </a:pPr>
            <a:r>
              <a:rPr lang="en-GB" sz="1600" b="0" i="0" u="none" strike="noStrike" cap="none">
                <a:ln>
                  <a:noFill/>
                </a:ln>
                <a:solidFill>
                  <a:schemeClr val="tx1"/>
                </a:solidFill>
                <a:latin typeface="Trebuchet MS"/>
              </a:rPr>
              <a:t> Priorisierung von Maßnahmen in Stadtteilen oder Sektoren mit hohem Risiko.</a:t>
            </a:r>
            <a:endParaRPr/>
          </a:p>
          <a:p>
            <a:pPr marL="0" marR="0" lvl="0" indent="0" algn="l" defTabSz="914400" rtl="0">
              <a:lnSpc>
                <a:spcPct val="100000"/>
              </a:lnSpc>
              <a:spcBef>
                <a:spcPts val="0"/>
              </a:spcBef>
              <a:spcAft>
                <a:spcPts val="0"/>
              </a:spcAft>
              <a:buClrTx/>
              <a:buSzTx/>
              <a:buFontTx/>
              <a:buChar char="•"/>
              <a:defRPr/>
            </a:pPr>
            <a:r>
              <a:rPr lang="en-GB" sz="1600" b="0" i="0" u="none" strike="noStrike" cap="none">
                <a:ln>
                  <a:noFill/>
                </a:ln>
                <a:solidFill>
                  <a:schemeClr val="tx1"/>
                </a:solidFill>
                <a:latin typeface="Trebuchet MS"/>
              </a:rPr>
              <a:t> Hilft bei der Sicherung von Finanzmitteln und der Vermittlung der Dringlichkeit an Interessengruppen und Bürger.</a:t>
            </a:r>
            <a:endParaRPr/>
          </a:p>
          <a:p>
            <a:pPr marL="0" marR="0" lvl="0" indent="0" algn="l" defTabSz="914400" rtl="0">
              <a:lnSpc>
                <a:spcPct val="100000"/>
              </a:lnSpc>
              <a:spcBef>
                <a:spcPts val="0"/>
              </a:spcBef>
              <a:spcAft>
                <a:spcPts val="0"/>
              </a:spcAft>
              <a:buClrTx/>
              <a:buSzTx/>
              <a:buFontTx/>
              <a:buChar char="•"/>
              <a:defRPr/>
            </a:pPr>
            <a:endParaRPr lang="en-GB" sz="1600">
              <a:solidFill>
                <a:schemeClr val="tx1"/>
              </a:solidFill>
              <a:latin typeface="Trebuchet MS"/>
            </a:endParaRPr>
          </a:p>
          <a:p>
            <a:pPr marL="0" lvl="0" indent="0" defTabSz="914400">
              <a:spcBef>
                <a:spcPts val="0"/>
              </a:spcBef>
              <a:spcAft>
                <a:spcPts val="0"/>
              </a:spcAft>
              <a:buClrTx/>
              <a:buSzTx/>
              <a:defRPr/>
            </a:pPr>
            <a:r>
              <a:rPr lang="en-GB" sz="1400" cap="all">
                <a:solidFill>
                  <a:schemeClr val="tx1"/>
                </a:solidFill>
                <a:highlight>
                  <a:srgbClr val="9ACA3C"/>
                </a:highlight>
                <a:latin typeface="Trebuchet MS"/>
                <a:ea typeface="+mn-ea"/>
                <a:cs typeface="+mn-cs"/>
              </a:rPr>
              <a:t>Anwendung in der Praxis:</a:t>
            </a:r>
            <a:endParaRPr/>
          </a:p>
          <a:p>
            <a:pPr marL="0" marR="0" lvl="0" indent="0" algn="l" defTabSz="914400" rtl="0">
              <a:lnSpc>
                <a:spcPct val="100000"/>
              </a:lnSpc>
              <a:spcBef>
                <a:spcPts val="0"/>
              </a:spcBef>
              <a:spcAft>
                <a:spcPts val="0"/>
              </a:spcAft>
              <a:buClrTx/>
              <a:buSzTx/>
              <a:defRPr/>
            </a:pPr>
            <a:r>
              <a:rPr lang="en-GB" sz="1600" b="0" i="0" u="none" strike="noStrike" cap="none">
                <a:ln>
                  <a:noFill/>
                </a:ln>
                <a:solidFill>
                  <a:schemeClr val="tx1"/>
                </a:solidFill>
                <a:latin typeface="Trebuchet MS"/>
              </a:rPr>
              <a:t>Über 30 Städte weltweit haben diese Bewertung angewendet (z. B. São Paulo, Jakarta, Johannesburg).</a:t>
            </a:r>
            <a:endParaRPr/>
          </a:p>
          <a:p>
            <a:pPr marL="0" marR="0" lvl="0" indent="0" algn="l" defTabSz="914400" rtl="0">
              <a:lnSpc>
                <a:spcPct val="100000"/>
              </a:lnSpc>
              <a:spcBef>
                <a:spcPts val="0"/>
              </a:spcBef>
              <a:spcAft>
                <a:spcPts val="0"/>
              </a:spcAft>
              <a:buClrTx/>
              <a:buSzTx/>
              <a:defRPr/>
            </a:pPr>
            <a:r>
              <a:rPr lang="en-GB" sz="1600" b="0" i="0" u="none" strike="noStrike" cap="none">
                <a:ln>
                  <a:noFill/>
                </a:ln>
                <a:solidFill>
                  <a:schemeClr val="tx1"/>
                </a:solidFill>
                <a:latin typeface="Trebuchet MS"/>
              </a:rPr>
              <a:t>Die Ergebnisse fließen in die Risikozonierung, die Modernisierung der Infrastruktur und die Öffentlichkeitsarbeit ein.</a:t>
            </a:r>
            <a:endParaRPr lang="en-US" sz="1600" b="0" i="0" u="none" strike="noStrike" cap="none">
              <a:ln>
                <a:noFill/>
              </a:ln>
              <a:solidFill>
                <a:schemeClr val="tx1"/>
              </a:solidFill>
              <a:latin typeface="Trebuchet MS"/>
            </a:endParaRPr>
          </a:p>
        </p:txBody>
      </p:sp>
      <p:sp>
        <p:nvSpPr>
          <p:cNvPr id="2047572873" name="Google Shape;303;p15"/>
          <p:cNvSpPr/>
          <p:nvPr/>
        </p:nvSpPr>
        <p:spPr bwMode="auto">
          <a:xfrm>
            <a:off x="48111" y="123110"/>
            <a:ext cx="9007273" cy="4989673"/>
          </a:xfrm>
          <a:prstGeom prst="flowChartProcess">
            <a:avLst/>
          </a:prstGeom>
          <a:noFill/>
          <a:ln w="57150" cap="flat" cmpd="sng">
            <a:solidFill>
              <a:srgbClr val="FFFF00"/>
            </a:solidFill>
            <a:prstDash val="solid"/>
            <a:miter lim="800000"/>
            <a:headEnd type="none" w="sm" len="sm"/>
            <a:tailEnd type="none" w="sm" len="sm"/>
          </a:ln>
        </p:spPr>
        <p:txBody>
          <a:bodyPr spcFirstLastPara="1" wrap="square" lIns="68548" tIns="34273" rIns="68548" bIns="34273" anchor="ctr" anchorCtr="0">
            <a:noAutofit/>
          </a:bodyPr>
          <a:lstStyle/>
          <a:p>
            <a:pPr marL="0" marR="0" lvl="0" indent="0" algn="ctr">
              <a:spcBef>
                <a:spcPts val="0"/>
              </a:spcBef>
              <a:spcAft>
                <a:spcPts val="0"/>
              </a:spcAft>
              <a:buNone/>
              <a:defRPr/>
            </a:pPr>
            <a:endParaRPr sz="1800" b="0" i="0" u="none" strike="noStrike" cap="none">
              <a:solidFill>
                <a:srgbClr val="FFFFFF"/>
              </a:solidFill>
              <a:latin typeface="Calibri"/>
              <a:ea typeface="Calibri"/>
              <a:cs typeface="Calibri"/>
            </a:endParaRPr>
          </a:p>
        </p:txBody>
      </p:sp>
      <p:sp>
        <p:nvSpPr>
          <p:cNvPr id="1073260759" name="Google Shape;262;p14"/>
          <p:cNvSpPr/>
          <p:nvPr/>
        </p:nvSpPr>
        <p:spPr bwMode="auto">
          <a:xfrm>
            <a:off x="144497" y="157814"/>
            <a:ext cx="8826501" cy="4989673"/>
          </a:xfrm>
          <a:prstGeom prst="flowChartProcess">
            <a:avLst/>
          </a:prstGeom>
          <a:noFill/>
          <a:ln w="57150" cap="flat" cmpd="sng">
            <a:solidFill>
              <a:srgbClr val="C00000"/>
            </a:solidFill>
            <a:prstDash val="solid"/>
            <a:miter lim="800000"/>
            <a:headEnd type="none" w="sm" len="sm"/>
            <a:tailEnd type="none" w="sm" len="sm"/>
          </a:ln>
        </p:spPr>
        <p:txBody>
          <a:bodyPr spcFirstLastPara="1" wrap="square" lIns="68548" tIns="34273" rIns="68548" bIns="34273" anchor="ctr" anchorCtr="0">
            <a:noAutofit/>
          </a:bodyPr>
          <a:lstStyle/>
          <a:p>
            <a:pPr marL="0" marR="0" lvl="0" indent="0" algn="ctr" rtl="0">
              <a:spcBef>
                <a:spcPts val="0"/>
              </a:spcBef>
              <a:spcAft>
                <a:spcPts val="0"/>
              </a:spcAft>
              <a:buNone/>
              <a:defRPr/>
            </a:pPr>
            <a:endParaRPr sz="1800" b="0" i="0" u="none" strike="noStrike" cap="none">
              <a:solidFill>
                <a:srgbClr val="FFFFFF"/>
              </a:solidFill>
              <a:latin typeface="Calibri"/>
              <a:ea typeface="Calibri"/>
              <a:cs typeface="Calibri"/>
            </a:endParaRP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1500605609" name="TextBox 5"/>
          <p:cNvSpPr txBox="1"/>
          <p:nvPr/>
        </p:nvSpPr>
        <p:spPr bwMode="auto">
          <a:xfrm>
            <a:off x="-52039" y="0"/>
            <a:ext cx="9254964" cy="246221"/>
          </a:xfrm>
          <a:prstGeom prst="rect">
            <a:avLst/>
          </a:prstGeom>
          <a:solidFill>
            <a:schemeClr val="bg2">
              <a:lumMod val="10000"/>
              <a:lumOff val="90000"/>
            </a:schemeClr>
          </a:solidFill>
        </p:spPr>
        <p:txBody>
          <a:bodyPr wrap="square">
            <a:spAutoFit/>
          </a:bodyPr>
          <a:lstStyle/>
          <a:p>
            <a:pPr algn="r">
              <a:defRPr/>
            </a:pPr>
            <a:r>
              <a:rPr lang="en-GB" sz="1000" i="1">
                <a:solidFill>
                  <a:schemeClr val="bg1">
                    <a:lumMod val="65000"/>
                  </a:schemeClr>
                </a:solidFill>
                <a:latin typeface="Trebuchet MS"/>
              </a:rPr>
              <a:t>Verständnis des Zwecks und des Werts von Instrumenten zur Bewertung von Klimarisiken bei der Entscheidungsfindung</a:t>
            </a:r>
            <a:endParaRPr/>
          </a:p>
        </p:txBody>
      </p:sp>
      <p:sp>
        <p:nvSpPr>
          <p:cNvPr id="1665896187" name="Rectangle 2"/>
          <p:cNvSpPr/>
          <p:nvPr/>
        </p:nvSpPr>
        <p:spPr bwMode="auto">
          <a:xfrm>
            <a:off x="0" y="4871547"/>
            <a:ext cx="4831772" cy="261610"/>
          </a:xfrm>
          <a:prstGeom prst="rect">
            <a:avLst/>
          </a:prstGeom>
        </p:spPr>
        <p:txBody>
          <a:bodyPr wrap="none">
            <a:spAutoFit/>
          </a:bodyPr>
          <a:lstStyle/>
          <a:p>
            <a:pPr>
              <a:defRPr/>
            </a:pPr>
            <a:r>
              <a:rPr lang="en-GB" sz="1100" b="0" u="sng">
                <a:latin typeface="Trebuchet MS"/>
                <a:ea typeface="Roboto"/>
                <a:cs typeface="Arial"/>
                <a:hlinkClick r:id="rId3"/>
              </a:rPr>
              <a:t>Quelle: C40 Knowledge Hub, ohne Datum – Laden Sie die C40-Screening-Vorlage herunter</a:t>
            </a:r>
            <a:endParaRPr lang="en-US" sz="1100" u="sng">
              <a:latin typeface="Trebuchet MS"/>
              <a:ea typeface="Roboto"/>
              <a:cs typeface="Arial"/>
            </a:endParaRPr>
          </a:p>
        </p:txBody>
      </p:sp>
      <p:pic>
        <p:nvPicPr>
          <p:cNvPr id="1134769856" name="Picture 9"/>
          <p:cNvPicPr>
            <a:picLocks noChangeAspect="1"/>
          </p:cNvPicPr>
          <p:nvPr/>
        </p:nvPicPr>
        <p:blipFill>
          <a:blip r:embed="rId4"/>
          <a:stretch/>
        </p:blipFill>
        <p:spPr bwMode="auto">
          <a:xfrm>
            <a:off x="0" y="404967"/>
            <a:ext cx="9144000" cy="4333565"/>
          </a:xfrm>
          <a:prstGeom prst="rect">
            <a:avLst/>
          </a:prstGeom>
        </p:spPr>
      </p:pic>
      <p:sp>
        <p:nvSpPr>
          <p:cNvPr id="1038595742" name="Google Shape;303;p15"/>
          <p:cNvSpPr/>
          <p:nvPr/>
        </p:nvSpPr>
        <p:spPr bwMode="auto">
          <a:xfrm>
            <a:off x="48110" y="123109"/>
            <a:ext cx="9007273" cy="4989673"/>
          </a:xfrm>
          <a:prstGeom prst="flowChartProcess">
            <a:avLst/>
          </a:prstGeom>
          <a:noFill/>
          <a:ln w="57150" cap="flat" cmpd="sng">
            <a:solidFill>
              <a:srgbClr val="FFFF00"/>
            </a:solidFill>
            <a:prstDash val="solid"/>
            <a:miter lim="800000"/>
            <a:headEnd type="none" w="sm" len="sm"/>
            <a:tailEnd type="none" w="sm" len="sm"/>
          </a:ln>
        </p:spPr>
        <p:txBody>
          <a:bodyPr spcFirstLastPara="1" wrap="square" lIns="68548" tIns="34273" rIns="68548" bIns="34273" anchor="ctr" anchorCtr="0">
            <a:noAutofit/>
          </a:bodyPr>
          <a:lstStyle/>
          <a:p>
            <a:pPr marL="0" marR="0" lvl="0" indent="0" algn="ctr">
              <a:spcBef>
                <a:spcPts val="0"/>
              </a:spcBef>
              <a:spcAft>
                <a:spcPts val="0"/>
              </a:spcAft>
              <a:buNone/>
              <a:defRPr/>
            </a:pPr>
            <a:endParaRPr sz="1800" b="0" i="0" u="none" strike="noStrike" cap="none">
              <a:solidFill>
                <a:srgbClr val="FFFFFF"/>
              </a:solidFill>
              <a:latin typeface="Calibri"/>
              <a:ea typeface="Calibri"/>
              <a:cs typeface="Calibri"/>
            </a:endParaRPr>
          </a:p>
        </p:txBody>
      </p:sp>
      <p:sp>
        <p:nvSpPr>
          <p:cNvPr id="1743297265" name="Google Shape;262;p14"/>
          <p:cNvSpPr/>
          <p:nvPr/>
        </p:nvSpPr>
        <p:spPr bwMode="auto">
          <a:xfrm>
            <a:off x="144497" y="157813"/>
            <a:ext cx="8826501" cy="4989673"/>
          </a:xfrm>
          <a:prstGeom prst="flowChartProcess">
            <a:avLst/>
          </a:prstGeom>
          <a:noFill/>
          <a:ln w="57150" cap="flat" cmpd="sng">
            <a:solidFill>
              <a:srgbClr val="C00000"/>
            </a:solidFill>
            <a:prstDash val="solid"/>
            <a:miter lim="800000"/>
            <a:headEnd type="none" w="sm" len="sm"/>
            <a:tailEnd type="none" w="sm" len="sm"/>
          </a:ln>
        </p:spPr>
        <p:txBody>
          <a:bodyPr spcFirstLastPara="1" wrap="square" lIns="68548" tIns="34273" rIns="68548" bIns="34273" anchor="ctr" anchorCtr="0">
            <a:noAutofit/>
          </a:bodyPr>
          <a:lstStyle/>
          <a:p>
            <a:pPr marL="0" marR="0" lvl="0" indent="0" algn="ctr" rtl="0">
              <a:spcBef>
                <a:spcPts val="0"/>
              </a:spcBef>
              <a:spcAft>
                <a:spcPts val="0"/>
              </a:spcAft>
              <a:buNone/>
              <a:defRPr/>
            </a:pPr>
            <a:endParaRPr sz="1800" b="0" i="0" u="none" strike="noStrike" cap="none">
              <a:solidFill>
                <a:srgbClr val="FFFFFF"/>
              </a:solidFill>
              <a:latin typeface="Calibri"/>
              <a:ea typeface="Calibri"/>
              <a:cs typeface="Calibri"/>
            </a:endParaRP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1152962273" name="TextBox 5"/>
          <p:cNvSpPr txBox="1"/>
          <p:nvPr/>
        </p:nvSpPr>
        <p:spPr bwMode="auto">
          <a:xfrm>
            <a:off x="-52039" y="0"/>
            <a:ext cx="9254964" cy="246221"/>
          </a:xfrm>
          <a:prstGeom prst="rect">
            <a:avLst/>
          </a:prstGeom>
          <a:solidFill>
            <a:schemeClr val="bg2">
              <a:lumMod val="10000"/>
              <a:lumOff val="90000"/>
            </a:schemeClr>
          </a:solidFill>
        </p:spPr>
        <p:txBody>
          <a:bodyPr wrap="square">
            <a:spAutoFit/>
          </a:bodyPr>
          <a:lstStyle/>
          <a:p>
            <a:pPr algn="r">
              <a:defRPr/>
            </a:pPr>
            <a:r>
              <a:rPr lang="en-GB" sz="1000" i="1">
                <a:solidFill>
                  <a:schemeClr val="bg1">
                    <a:lumMod val="65000"/>
                  </a:schemeClr>
                </a:solidFill>
                <a:latin typeface="Trebuchet MS"/>
              </a:rPr>
              <a:t>Verständnis des Zwecks und des Werts von Instrumenten zur Bewertung von Klimarisiken bei der Entscheidungsfindung</a:t>
            </a:r>
            <a:endParaRPr/>
          </a:p>
        </p:txBody>
      </p:sp>
      <p:sp>
        <p:nvSpPr>
          <p:cNvPr id="389910593" name="Rectangle 2"/>
          <p:cNvSpPr/>
          <p:nvPr/>
        </p:nvSpPr>
        <p:spPr bwMode="auto">
          <a:xfrm>
            <a:off x="0" y="4871547"/>
            <a:ext cx="4831772" cy="261610"/>
          </a:xfrm>
          <a:prstGeom prst="rect">
            <a:avLst/>
          </a:prstGeom>
        </p:spPr>
        <p:txBody>
          <a:bodyPr wrap="none">
            <a:spAutoFit/>
          </a:bodyPr>
          <a:lstStyle/>
          <a:p>
            <a:pPr>
              <a:defRPr/>
            </a:pPr>
            <a:r>
              <a:rPr lang="en-GB" sz="1100" b="0" u="sng">
                <a:latin typeface="Trebuchet MS"/>
                <a:ea typeface="Roboto"/>
                <a:cs typeface="Arial"/>
                <a:hlinkClick r:id="rId3"/>
              </a:rPr>
              <a:t>Quelle: C40 Knowledge Hub, ohne Datum – C40-Screening-Vorlage herunterladen</a:t>
            </a:r>
            <a:endParaRPr lang="en-US" sz="1100" u="sng">
              <a:latin typeface="Trebuchet MS"/>
              <a:ea typeface="Roboto"/>
              <a:cs typeface="Arial"/>
            </a:endParaRPr>
          </a:p>
        </p:txBody>
      </p:sp>
      <p:sp>
        <p:nvSpPr>
          <p:cNvPr id="352403672" name="TextBox 3"/>
          <p:cNvSpPr txBox="1"/>
          <p:nvPr/>
        </p:nvSpPr>
        <p:spPr bwMode="auto">
          <a:xfrm>
            <a:off x="255468" y="369330"/>
            <a:ext cx="3058390" cy="4470455"/>
          </a:xfrm>
          <a:prstGeom prst="rect">
            <a:avLst/>
          </a:prstGeom>
          <a:noFill/>
        </p:spPr>
        <p:txBody>
          <a:bodyPr wrap="square">
            <a:spAutoFit/>
          </a:bodyPr>
          <a:lstStyle/>
          <a:p>
            <a:pPr>
              <a:spcAft>
                <a:spcPts val="1500"/>
              </a:spcAft>
              <a:defRPr/>
            </a:pPr>
            <a:r>
              <a:rPr lang="en-GB" sz="1300" b="0" i="0" dirty="0">
                <a:solidFill>
                  <a:schemeClr val="tx1"/>
                </a:solidFill>
                <a:latin typeface="Trebuchet MS"/>
              </a:rPr>
              <a:t>Dieses </a:t>
            </a:r>
            <a:r>
              <a:rPr lang="en-GB" sz="1300" b="1" i="0" dirty="0">
                <a:solidFill>
                  <a:schemeClr val="tx1"/>
                </a:solidFill>
                <a:latin typeface="Trebuchet MS"/>
              </a:rPr>
              <a:t>C40-Modul </a:t>
            </a:r>
            <a:r>
              <a:rPr lang="en-GB" sz="1300" b="0" i="0" dirty="0" err="1">
                <a:solidFill>
                  <a:schemeClr val="tx1"/>
                </a:solidFill>
                <a:latin typeface="Trebuchet MS"/>
              </a:rPr>
              <a:t>erklärt</a:t>
            </a:r>
            <a:r>
              <a:rPr lang="en-GB" sz="1300" b="0" i="0" dirty="0">
                <a:solidFill>
                  <a:schemeClr val="tx1"/>
                </a:solidFill>
                <a:latin typeface="Trebuchet MS"/>
              </a:rPr>
              <a:t>, </a:t>
            </a:r>
            <a:r>
              <a:rPr lang="en-GB" sz="1300" b="0" i="0" dirty="0" err="1">
                <a:solidFill>
                  <a:schemeClr val="tx1"/>
                </a:solidFill>
                <a:latin typeface="Trebuchet MS"/>
              </a:rPr>
              <a:t>wie</a:t>
            </a:r>
            <a:r>
              <a:rPr lang="en-GB" sz="1300" b="0" i="0" dirty="0">
                <a:solidFill>
                  <a:schemeClr val="tx1"/>
                </a:solidFill>
                <a:latin typeface="Trebuchet MS"/>
              </a:rPr>
              <a:t> </a:t>
            </a:r>
            <a:r>
              <a:rPr lang="en-GB" sz="1300" b="0" i="0" dirty="0" err="1">
                <a:solidFill>
                  <a:schemeClr val="tx1"/>
                </a:solidFill>
                <a:latin typeface="Trebuchet MS"/>
              </a:rPr>
              <a:t>Städte</a:t>
            </a:r>
            <a:r>
              <a:rPr lang="en-GB" sz="1300" b="0" i="0" dirty="0">
                <a:solidFill>
                  <a:schemeClr val="tx1"/>
                </a:solidFill>
                <a:latin typeface="Trebuchet MS"/>
              </a:rPr>
              <a:t> </a:t>
            </a:r>
            <a:r>
              <a:rPr lang="en-GB" sz="1300" b="0" i="0" dirty="0" err="1">
                <a:solidFill>
                  <a:schemeClr val="tx1"/>
                </a:solidFill>
                <a:latin typeface="Trebuchet MS"/>
              </a:rPr>
              <a:t>mit</a:t>
            </a:r>
            <a:r>
              <a:rPr lang="en-GB" sz="1300" b="0" i="0" dirty="0">
                <a:solidFill>
                  <a:schemeClr val="tx1"/>
                </a:solidFill>
                <a:latin typeface="Trebuchet MS"/>
              </a:rPr>
              <a:t> </a:t>
            </a:r>
            <a:r>
              <a:rPr lang="en-GB" sz="1300" b="0" i="0" dirty="0" err="1">
                <a:solidFill>
                  <a:schemeClr val="tx1"/>
                </a:solidFill>
                <a:latin typeface="Trebuchet MS"/>
              </a:rPr>
              <a:t>begrenzten</a:t>
            </a:r>
            <a:r>
              <a:rPr lang="en-GB" sz="1300" b="0" i="0" dirty="0">
                <a:solidFill>
                  <a:schemeClr val="tx1"/>
                </a:solidFill>
                <a:latin typeface="Trebuchet MS"/>
              </a:rPr>
              <a:t> </a:t>
            </a:r>
            <a:r>
              <a:rPr lang="en-GB" sz="1300" b="0" i="0" dirty="0" err="1">
                <a:solidFill>
                  <a:schemeClr val="tx1"/>
                </a:solidFill>
                <a:latin typeface="Trebuchet MS"/>
              </a:rPr>
              <a:t>Ressourcen</a:t>
            </a:r>
            <a:r>
              <a:rPr lang="en-GB" sz="1300" b="0" i="0" dirty="0">
                <a:solidFill>
                  <a:schemeClr val="tx1"/>
                </a:solidFill>
                <a:latin typeface="Trebuchet MS"/>
              </a:rPr>
              <a:t> </a:t>
            </a:r>
            <a:r>
              <a:rPr lang="en-GB" sz="1300" b="0" i="0" dirty="0" err="1">
                <a:solidFill>
                  <a:schemeClr val="tx1"/>
                </a:solidFill>
                <a:latin typeface="Trebuchet MS"/>
              </a:rPr>
              <a:t>eine</a:t>
            </a:r>
            <a:r>
              <a:rPr lang="en-GB" sz="1300" b="0" i="0" dirty="0">
                <a:solidFill>
                  <a:schemeClr val="tx1"/>
                </a:solidFill>
                <a:latin typeface="Trebuchet MS"/>
              </a:rPr>
              <a:t> </a:t>
            </a:r>
            <a:r>
              <a:rPr lang="en-GB" sz="1300" b="1" i="0" dirty="0" err="1">
                <a:solidFill>
                  <a:schemeClr val="accent4"/>
                </a:solidFill>
                <a:latin typeface="Trebuchet MS"/>
              </a:rPr>
              <a:t>schnelle</a:t>
            </a:r>
            <a:r>
              <a:rPr lang="en-GB" sz="1300" b="1" i="0" dirty="0">
                <a:solidFill>
                  <a:schemeClr val="accent4"/>
                </a:solidFill>
                <a:latin typeface="Trebuchet MS"/>
              </a:rPr>
              <a:t> </a:t>
            </a:r>
            <a:r>
              <a:rPr lang="en-GB" sz="1300" b="1" dirty="0">
                <a:solidFill>
                  <a:schemeClr val="accent4"/>
                </a:solidFill>
                <a:latin typeface="Trebuchet MS"/>
              </a:rPr>
              <a:t>CCRA (Climate Change Risk Assessment, </a:t>
            </a:r>
            <a:r>
              <a:rPr lang="en-GB" sz="1300" b="1" dirty="0" err="1">
                <a:solidFill>
                  <a:schemeClr val="accent4"/>
                </a:solidFill>
                <a:latin typeface="Trebuchet MS"/>
              </a:rPr>
              <a:t>Bewertung</a:t>
            </a:r>
            <a:r>
              <a:rPr lang="en-GB" sz="1300" b="1" dirty="0">
                <a:solidFill>
                  <a:schemeClr val="accent4"/>
                </a:solidFill>
                <a:latin typeface="Trebuchet MS"/>
              </a:rPr>
              <a:t> von </a:t>
            </a:r>
            <a:r>
              <a:rPr lang="en-GB" sz="1300" b="1" dirty="0" err="1">
                <a:solidFill>
                  <a:schemeClr val="accent4"/>
                </a:solidFill>
                <a:latin typeface="Trebuchet MS"/>
              </a:rPr>
              <a:t>Klimarisiken</a:t>
            </a:r>
            <a:r>
              <a:rPr lang="en-GB" sz="1300" b="1" dirty="0">
                <a:solidFill>
                  <a:schemeClr val="accent4"/>
                </a:solidFill>
                <a:latin typeface="Trebuchet MS"/>
              </a:rPr>
              <a:t>) </a:t>
            </a:r>
            <a:r>
              <a:rPr lang="en-GB" sz="1300" b="0" i="0" dirty="0" err="1">
                <a:solidFill>
                  <a:schemeClr val="tx1"/>
                </a:solidFill>
                <a:latin typeface="Trebuchet MS"/>
              </a:rPr>
              <a:t>durchführen</a:t>
            </a:r>
            <a:r>
              <a:rPr lang="en-GB" sz="1300" b="0" i="0" dirty="0">
                <a:solidFill>
                  <a:schemeClr val="tx1"/>
                </a:solidFill>
                <a:latin typeface="Trebuchet MS"/>
              </a:rPr>
              <a:t> </a:t>
            </a:r>
            <a:r>
              <a:rPr lang="en-GB" sz="1300" b="0" i="0" dirty="0" err="1">
                <a:solidFill>
                  <a:schemeClr val="tx1"/>
                </a:solidFill>
                <a:latin typeface="Trebuchet MS"/>
              </a:rPr>
              <a:t>können</a:t>
            </a:r>
            <a:r>
              <a:rPr lang="en-GB" sz="1300" b="0" i="0" dirty="0">
                <a:solidFill>
                  <a:schemeClr val="tx1"/>
                </a:solidFill>
                <a:latin typeface="Trebuchet MS"/>
              </a:rPr>
              <a:t>, die </a:t>
            </a:r>
            <a:r>
              <a:rPr lang="en-GB" sz="1300" b="0" i="0" dirty="0" err="1">
                <a:solidFill>
                  <a:schemeClr val="tx1"/>
                </a:solidFill>
                <a:latin typeface="Trebuchet MS"/>
              </a:rPr>
              <a:t>die</a:t>
            </a:r>
            <a:r>
              <a:rPr lang="en-GB" sz="1300" b="0" i="0" dirty="0">
                <a:solidFill>
                  <a:schemeClr val="tx1"/>
                </a:solidFill>
                <a:latin typeface="Trebuchet MS"/>
              </a:rPr>
              <a:t> </a:t>
            </a:r>
            <a:r>
              <a:rPr lang="en-GB" sz="1300" b="0" i="0" dirty="0" err="1">
                <a:solidFill>
                  <a:schemeClr val="tx1"/>
                </a:solidFill>
                <a:latin typeface="Trebuchet MS"/>
              </a:rPr>
              <a:t>Mindestanforderungen</a:t>
            </a:r>
            <a:r>
              <a:rPr lang="en-GB" sz="1300" b="0" i="0" dirty="0">
                <a:solidFill>
                  <a:schemeClr val="tx1"/>
                </a:solidFill>
                <a:latin typeface="Trebuchet MS"/>
              </a:rPr>
              <a:t> für </a:t>
            </a:r>
            <a:r>
              <a:rPr lang="en-GB" sz="1300" b="0" i="0" dirty="0" err="1">
                <a:solidFill>
                  <a:schemeClr val="tx1"/>
                </a:solidFill>
                <a:latin typeface="Trebuchet MS"/>
              </a:rPr>
              <a:t>eine</a:t>
            </a:r>
            <a:r>
              <a:rPr lang="en-GB" sz="1300" b="0" i="0" dirty="0">
                <a:solidFill>
                  <a:schemeClr val="tx1"/>
                </a:solidFill>
                <a:latin typeface="Trebuchet MS"/>
              </a:rPr>
              <a:t> </a:t>
            </a:r>
            <a:r>
              <a:rPr lang="en-GB" sz="1300" b="0" i="0" dirty="0" err="1">
                <a:solidFill>
                  <a:schemeClr val="tx1"/>
                </a:solidFill>
                <a:latin typeface="Trebuchet MS"/>
              </a:rPr>
              <a:t>evidenzbasierte</a:t>
            </a:r>
            <a:r>
              <a:rPr lang="en-GB" sz="1300" b="0" i="0" dirty="0">
                <a:solidFill>
                  <a:schemeClr val="tx1"/>
                </a:solidFill>
                <a:latin typeface="Trebuchet MS"/>
              </a:rPr>
              <a:t> </a:t>
            </a:r>
            <a:r>
              <a:rPr lang="en-GB" sz="1300" b="0" i="0" dirty="0" err="1">
                <a:solidFill>
                  <a:schemeClr val="tx1"/>
                </a:solidFill>
                <a:latin typeface="Trebuchet MS"/>
              </a:rPr>
              <a:t>Entscheidungsfindung</a:t>
            </a:r>
            <a:r>
              <a:rPr lang="en-GB" sz="1300" b="0" i="0" dirty="0">
                <a:solidFill>
                  <a:schemeClr val="tx1"/>
                </a:solidFill>
                <a:latin typeface="Trebuchet MS"/>
              </a:rPr>
              <a:t> </a:t>
            </a:r>
            <a:r>
              <a:rPr lang="en-GB" sz="1300" b="0" i="0" dirty="0" err="1">
                <a:solidFill>
                  <a:schemeClr val="tx1"/>
                </a:solidFill>
                <a:latin typeface="Trebuchet MS"/>
              </a:rPr>
              <a:t>erfüllt</a:t>
            </a:r>
            <a:r>
              <a:rPr lang="en-GB" sz="1300" b="0" i="0" dirty="0">
                <a:solidFill>
                  <a:schemeClr val="tx1"/>
                </a:solidFill>
                <a:latin typeface="Trebuchet MS"/>
              </a:rPr>
              <a:t> und </a:t>
            </a:r>
            <a:r>
              <a:rPr lang="en-GB" sz="1300" b="0" i="0" dirty="0" err="1">
                <a:solidFill>
                  <a:schemeClr val="tx1"/>
                </a:solidFill>
                <a:latin typeface="Trebuchet MS"/>
              </a:rPr>
              <a:t>eine</a:t>
            </a:r>
            <a:r>
              <a:rPr lang="en-GB" sz="1300" b="0" i="0" dirty="0">
                <a:solidFill>
                  <a:schemeClr val="tx1"/>
                </a:solidFill>
                <a:latin typeface="Trebuchet MS"/>
              </a:rPr>
              <a:t> qualitative </a:t>
            </a:r>
            <a:r>
              <a:rPr lang="en-GB" sz="1300" b="0" i="0" dirty="0" err="1">
                <a:solidFill>
                  <a:schemeClr val="tx1"/>
                </a:solidFill>
                <a:latin typeface="Trebuchet MS"/>
              </a:rPr>
              <a:t>Risikobewertung</a:t>
            </a:r>
            <a:r>
              <a:rPr lang="en-GB" sz="1300" b="0" i="0" dirty="0">
                <a:solidFill>
                  <a:schemeClr val="tx1"/>
                </a:solidFill>
                <a:latin typeface="Trebuchet MS"/>
              </a:rPr>
              <a:t> bis 2050 </a:t>
            </a:r>
            <a:r>
              <a:rPr lang="en-GB" sz="1300" b="0" i="0" dirty="0" err="1">
                <a:solidFill>
                  <a:schemeClr val="tx1"/>
                </a:solidFill>
                <a:latin typeface="Trebuchet MS"/>
              </a:rPr>
              <a:t>liefert</a:t>
            </a:r>
            <a:r>
              <a:rPr lang="en-GB" sz="1300" b="0" i="0" dirty="0">
                <a:solidFill>
                  <a:schemeClr val="tx1"/>
                </a:solidFill>
                <a:latin typeface="Trebuchet MS"/>
              </a:rPr>
              <a:t>.</a:t>
            </a:r>
            <a:endParaRPr sz="1300" dirty="0"/>
          </a:p>
          <a:p>
            <a:pPr algn="l">
              <a:spcAft>
                <a:spcPts val="1500"/>
              </a:spcAft>
              <a:buFont typeface="Arial"/>
              <a:buChar char="•"/>
              <a:defRPr/>
            </a:pPr>
            <a:r>
              <a:rPr lang="en-GB" sz="1300" b="0" i="0" dirty="0">
                <a:solidFill>
                  <a:schemeClr val="tx1"/>
                </a:solidFill>
                <a:latin typeface="Trebuchet MS"/>
              </a:rPr>
              <a:t> </a:t>
            </a:r>
            <a:r>
              <a:rPr lang="en-GB" sz="1300" b="0" i="0" dirty="0" err="1">
                <a:solidFill>
                  <a:schemeClr val="tx1"/>
                </a:solidFill>
                <a:latin typeface="Trebuchet MS"/>
              </a:rPr>
              <a:t>Einen</a:t>
            </a:r>
            <a:r>
              <a:rPr lang="en-GB" sz="1300" b="0" i="0" dirty="0">
                <a:solidFill>
                  <a:schemeClr val="tx1"/>
                </a:solidFill>
                <a:latin typeface="Trebuchet MS"/>
              </a:rPr>
              <a:t> </a:t>
            </a:r>
            <a:r>
              <a:rPr lang="en-GB" sz="1300" b="0" i="0" dirty="0" err="1">
                <a:solidFill>
                  <a:schemeClr val="tx1"/>
                </a:solidFill>
                <a:latin typeface="Trebuchet MS"/>
              </a:rPr>
              <a:t>qualitativen</a:t>
            </a:r>
            <a:r>
              <a:rPr lang="en-GB" sz="1300" b="0" i="0" dirty="0">
                <a:solidFill>
                  <a:schemeClr val="tx1"/>
                </a:solidFill>
                <a:latin typeface="Trebuchet MS"/>
              </a:rPr>
              <a:t> </a:t>
            </a:r>
            <a:r>
              <a:rPr lang="en-GB" sz="1300" b="0" i="0" dirty="0" err="1">
                <a:solidFill>
                  <a:schemeClr val="tx1"/>
                </a:solidFill>
                <a:latin typeface="Trebuchet MS"/>
              </a:rPr>
              <a:t>Überblick</a:t>
            </a:r>
            <a:r>
              <a:rPr lang="en-GB" sz="1300" b="0" i="0" dirty="0">
                <a:solidFill>
                  <a:schemeClr val="tx1"/>
                </a:solidFill>
                <a:latin typeface="Trebuchet MS"/>
              </a:rPr>
              <a:t> </a:t>
            </a:r>
            <a:r>
              <a:rPr lang="en-GB" sz="1300" b="0" i="0" dirty="0" err="1">
                <a:solidFill>
                  <a:schemeClr val="tx1"/>
                </a:solidFill>
                <a:latin typeface="Trebuchet MS"/>
              </a:rPr>
              <a:t>über</a:t>
            </a:r>
            <a:r>
              <a:rPr lang="en-GB" sz="1300" b="0" i="0" dirty="0">
                <a:solidFill>
                  <a:schemeClr val="tx1"/>
                </a:solidFill>
                <a:latin typeface="Trebuchet MS"/>
              </a:rPr>
              <a:t> </a:t>
            </a:r>
            <a:r>
              <a:rPr lang="en-GB" sz="1300" b="0" i="0" dirty="0" err="1">
                <a:solidFill>
                  <a:schemeClr val="tx1"/>
                </a:solidFill>
                <a:latin typeface="Trebuchet MS"/>
              </a:rPr>
              <a:t>relevante</a:t>
            </a:r>
            <a:r>
              <a:rPr lang="en-GB" sz="1300" b="0" i="0" dirty="0">
                <a:solidFill>
                  <a:schemeClr val="tx1"/>
                </a:solidFill>
                <a:latin typeface="Trebuchet MS"/>
              </a:rPr>
              <a:t> </a:t>
            </a:r>
            <a:r>
              <a:rPr lang="en-GB" sz="1300" b="0" i="0" dirty="0" err="1">
                <a:solidFill>
                  <a:schemeClr val="tx1"/>
                </a:solidFill>
                <a:latin typeface="Trebuchet MS"/>
              </a:rPr>
              <a:t>Klimagefahren</a:t>
            </a:r>
            <a:r>
              <a:rPr lang="en-GB" sz="1300" b="0" i="0" dirty="0">
                <a:solidFill>
                  <a:schemeClr val="tx1"/>
                </a:solidFill>
                <a:latin typeface="Trebuchet MS"/>
              </a:rPr>
              <a:t>, </a:t>
            </a:r>
            <a:r>
              <a:rPr lang="en-GB" sz="1300" b="0" i="0" dirty="0" err="1">
                <a:solidFill>
                  <a:schemeClr val="tx1"/>
                </a:solidFill>
                <a:latin typeface="Trebuchet MS"/>
              </a:rPr>
              <a:t>einschließlich</a:t>
            </a:r>
            <a:r>
              <a:rPr lang="en-GB" sz="1300" b="0" i="0" dirty="0">
                <a:solidFill>
                  <a:schemeClr val="tx1"/>
                </a:solidFill>
                <a:latin typeface="Trebuchet MS"/>
              </a:rPr>
              <a:t> </a:t>
            </a:r>
            <a:r>
              <a:rPr lang="en-GB" sz="1300" b="0" i="0" dirty="0" err="1">
                <a:solidFill>
                  <a:schemeClr val="tx1"/>
                </a:solidFill>
                <a:latin typeface="Trebuchet MS"/>
              </a:rPr>
              <a:t>historischer</a:t>
            </a:r>
            <a:r>
              <a:rPr lang="en-GB" sz="1300" b="0" i="0" dirty="0">
                <a:solidFill>
                  <a:schemeClr val="tx1"/>
                </a:solidFill>
                <a:latin typeface="Trebuchet MS"/>
              </a:rPr>
              <a:t> Trends und </a:t>
            </a:r>
            <a:r>
              <a:rPr lang="en-GB" sz="1300" b="0" i="0" dirty="0" err="1">
                <a:solidFill>
                  <a:schemeClr val="tx1"/>
                </a:solidFill>
                <a:latin typeface="Trebuchet MS"/>
              </a:rPr>
              <a:t>Prognosen</a:t>
            </a:r>
            <a:r>
              <a:rPr lang="en-GB" sz="1300" b="0" i="0" dirty="0">
                <a:solidFill>
                  <a:schemeClr val="tx1"/>
                </a:solidFill>
                <a:latin typeface="Trebuchet MS"/>
              </a:rPr>
              <a:t>.</a:t>
            </a:r>
            <a:endParaRPr sz="1300" dirty="0"/>
          </a:p>
          <a:p>
            <a:pPr algn="l">
              <a:spcAft>
                <a:spcPts val="1500"/>
              </a:spcAft>
              <a:buFont typeface="Arial"/>
              <a:buChar char="•"/>
              <a:defRPr/>
            </a:pPr>
            <a:r>
              <a:rPr lang="en-GB" sz="1300" b="0" i="0" dirty="0">
                <a:solidFill>
                  <a:schemeClr val="tx1"/>
                </a:solidFill>
                <a:latin typeface="Trebuchet MS"/>
              </a:rPr>
              <a:t> Eine </a:t>
            </a:r>
            <a:r>
              <a:rPr lang="en-GB" sz="1300" b="0" i="0" dirty="0" err="1">
                <a:solidFill>
                  <a:schemeClr val="tx1"/>
                </a:solidFill>
                <a:latin typeface="Trebuchet MS"/>
              </a:rPr>
              <a:t>Liste</a:t>
            </a:r>
            <a:r>
              <a:rPr lang="en-GB" sz="1300" b="0" i="0" dirty="0">
                <a:solidFill>
                  <a:schemeClr val="tx1"/>
                </a:solidFill>
                <a:latin typeface="Trebuchet MS"/>
              </a:rPr>
              <a:t> der </a:t>
            </a:r>
            <a:r>
              <a:rPr lang="en-GB" sz="1300" b="0" i="0" dirty="0" err="1">
                <a:solidFill>
                  <a:schemeClr val="tx1"/>
                </a:solidFill>
                <a:latin typeface="Trebuchet MS"/>
              </a:rPr>
              <a:t>priorisierten</a:t>
            </a:r>
            <a:r>
              <a:rPr lang="en-GB" sz="1300" b="0" i="0" dirty="0">
                <a:solidFill>
                  <a:schemeClr val="tx1"/>
                </a:solidFill>
                <a:latin typeface="Trebuchet MS"/>
              </a:rPr>
              <a:t> </a:t>
            </a:r>
            <a:r>
              <a:rPr lang="en-GB" sz="1300" b="0" i="0" dirty="0" err="1">
                <a:solidFill>
                  <a:schemeClr val="tx1"/>
                </a:solidFill>
                <a:latin typeface="Trebuchet MS"/>
              </a:rPr>
              <a:t>Auswirkungen</a:t>
            </a:r>
            <a:r>
              <a:rPr lang="en-GB" sz="1300" b="0" i="0" dirty="0">
                <a:solidFill>
                  <a:schemeClr val="tx1"/>
                </a:solidFill>
                <a:latin typeface="Trebuchet MS"/>
              </a:rPr>
              <a:t> auf die </a:t>
            </a:r>
            <a:r>
              <a:rPr lang="en-GB" sz="1300" b="0" i="0" dirty="0" err="1">
                <a:solidFill>
                  <a:schemeClr val="tx1"/>
                </a:solidFill>
                <a:latin typeface="Trebuchet MS"/>
              </a:rPr>
              <a:t>verschiedenen</a:t>
            </a:r>
            <a:r>
              <a:rPr lang="en-GB" sz="1300" b="0" i="0" dirty="0">
                <a:solidFill>
                  <a:schemeClr val="tx1"/>
                </a:solidFill>
                <a:latin typeface="Trebuchet MS"/>
              </a:rPr>
              <a:t> </a:t>
            </a:r>
            <a:r>
              <a:rPr lang="en-GB" sz="1300" b="0" i="0" dirty="0" err="1">
                <a:solidFill>
                  <a:schemeClr val="tx1"/>
                </a:solidFill>
                <a:latin typeface="Trebuchet MS"/>
              </a:rPr>
              <a:t>Sektoren</a:t>
            </a:r>
            <a:r>
              <a:rPr lang="en-GB" sz="1300" b="0" i="0" dirty="0">
                <a:solidFill>
                  <a:schemeClr val="tx1"/>
                </a:solidFill>
                <a:latin typeface="Trebuchet MS"/>
              </a:rPr>
              <a:t> der Stadt.</a:t>
            </a:r>
            <a:endParaRPr sz="1300" dirty="0"/>
          </a:p>
          <a:p>
            <a:pPr algn="l">
              <a:spcAft>
                <a:spcPts val="1500"/>
              </a:spcAft>
              <a:buFont typeface="Arial"/>
              <a:buChar char="•"/>
              <a:defRPr/>
            </a:pPr>
            <a:r>
              <a:rPr lang="en-GB" sz="1300" b="0" i="0" dirty="0">
                <a:solidFill>
                  <a:schemeClr val="tx1"/>
                </a:solidFill>
                <a:latin typeface="Trebuchet MS"/>
              </a:rPr>
              <a:t> Eine </a:t>
            </a:r>
            <a:r>
              <a:rPr lang="en-GB" sz="1300" b="0" i="0" dirty="0" err="1">
                <a:solidFill>
                  <a:schemeClr val="tx1"/>
                </a:solidFill>
                <a:latin typeface="Trebuchet MS"/>
              </a:rPr>
              <a:t>Zusammenfassung</a:t>
            </a:r>
            <a:r>
              <a:rPr lang="en-GB" sz="1300" b="0" i="0" dirty="0">
                <a:solidFill>
                  <a:schemeClr val="tx1"/>
                </a:solidFill>
                <a:latin typeface="Trebuchet MS"/>
              </a:rPr>
              <a:t> der </a:t>
            </a:r>
            <a:r>
              <a:rPr lang="en-GB" sz="1300" b="0" i="0" dirty="0" err="1">
                <a:solidFill>
                  <a:schemeClr val="tx1"/>
                </a:solidFill>
                <a:latin typeface="Trebuchet MS"/>
              </a:rPr>
              <a:t>wichtigsten</a:t>
            </a:r>
            <a:r>
              <a:rPr lang="en-GB" sz="1300" b="0" i="0" dirty="0">
                <a:solidFill>
                  <a:schemeClr val="tx1"/>
                </a:solidFill>
                <a:latin typeface="Trebuchet MS"/>
              </a:rPr>
              <a:t> </a:t>
            </a:r>
            <a:r>
              <a:rPr lang="en-GB" sz="1300" b="0" i="0" dirty="0" err="1">
                <a:solidFill>
                  <a:schemeClr val="tx1"/>
                </a:solidFill>
                <a:latin typeface="Trebuchet MS"/>
              </a:rPr>
              <a:t>Klimarisiken</a:t>
            </a:r>
            <a:r>
              <a:rPr lang="en-GB" sz="1300" b="0" i="0" dirty="0">
                <a:solidFill>
                  <a:schemeClr val="tx1"/>
                </a:solidFill>
                <a:latin typeface="Trebuchet MS"/>
              </a:rPr>
              <a:t> in den </a:t>
            </a:r>
            <a:r>
              <a:rPr lang="en-GB" sz="1300" b="0" i="0" dirty="0" err="1">
                <a:solidFill>
                  <a:schemeClr val="tx1"/>
                </a:solidFill>
                <a:latin typeface="Trebuchet MS"/>
              </a:rPr>
              <a:t>verschiedenen</a:t>
            </a:r>
            <a:r>
              <a:rPr lang="en-GB" sz="1300" b="0" i="0" dirty="0">
                <a:solidFill>
                  <a:schemeClr val="tx1"/>
                </a:solidFill>
                <a:latin typeface="Trebuchet MS"/>
              </a:rPr>
              <a:t> </a:t>
            </a:r>
            <a:r>
              <a:rPr lang="en-GB" sz="1300" b="0" i="0" dirty="0" err="1">
                <a:solidFill>
                  <a:schemeClr val="tx1"/>
                </a:solidFill>
                <a:latin typeface="Trebuchet MS"/>
              </a:rPr>
              <a:t>Sektoren</a:t>
            </a:r>
            <a:r>
              <a:rPr lang="en-GB" sz="1300" b="0" i="0" dirty="0">
                <a:solidFill>
                  <a:schemeClr val="tx1"/>
                </a:solidFill>
                <a:latin typeface="Trebuchet MS"/>
              </a:rPr>
              <a:t> der Stadt.</a:t>
            </a:r>
            <a:endParaRPr sz="1300" dirty="0"/>
          </a:p>
        </p:txBody>
      </p:sp>
      <p:sp>
        <p:nvSpPr>
          <p:cNvPr id="2038858560" name="Google Shape;303;p15"/>
          <p:cNvSpPr/>
          <p:nvPr/>
        </p:nvSpPr>
        <p:spPr bwMode="auto">
          <a:xfrm>
            <a:off x="48110" y="123109"/>
            <a:ext cx="9007273" cy="4989673"/>
          </a:xfrm>
          <a:prstGeom prst="flowChartProcess">
            <a:avLst/>
          </a:prstGeom>
          <a:noFill/>
          <a:ln w="57150" cap="flat" cmpd="sng">
            <a:solidFill>
              <a:srgbClr val="FFFF00"/>
            </a:solidFill>
            <a:prstDash val="solid"/>
            <a:miter lim="800000"/>
            <a:headEnd type="none" w="sm" len="sm"/>
            <a:tailEnd type="none" w="sm" len="sm"/>
          </a:ln>
        </p:spPr>
        <p:txBody>
          <a:bodyPr spcFirstLastPara="1" wrap="square" lIns="68548" tIns="34273" rIns="68548" bIns="34273" anchor="ctr" anchorCtr="0">
            <a:noAutofit/>
          </a:bodyPr>
          <a:lstStyle/>
          <a:p>
            <a:pPr marL="0" marR="0" lvl="0" indent="0" algn="ctr">
              <a:spcBef>
                <a:spcPts val="0"/>
              </a:spcBef>
              <a:spcAft>
                <a:spcPts val="0"/>
              </a:spcAft>
              <a:buNone/>
              <a:defRPr/>
            </a:pPr>
            <a:endParaRPr sz="1800" b="0" i="0" u="none" strike="noStrike" cap="none">
              <a:solidFill>
                <a:srgbClr val="FFFFFF"/>
              </a:solidFill>
              <a:latin typeface="Calibri"/>
              <a:ea typeface="Calibri"/>
              <a:cs typeface="Calibri"/>
            </a:endParaRPr>
          </a:p>
        </p:txBody>
      </p:sp>
      <p:sp>
        <p:nvSpPr>
          <p:cNvPr id="1183869434" name="Google Shape;262;p14"/>
          <p:cNvSpPr/>
          <p:nvPr/>
        </p:nvSpPr>
        <p:spPr bwMode="auto">
          <a:xfrm>
            <a:off x="144497" y="157813"/>
            <a:ext cx="8826501" cy="4989673"/>
          </a:xfrm>
          <a:prstGeom prst="flowChartProcess">
            <a:avLst/>
          </a:prstGeom>
          <a:noFill/>
          <a:ln w="57150" cap="flat" cmpd="sng">
            <a:solidFill>
              <a:srgbClr val="C00000"/>
            </a:solidFill>
            <a:prstDash val="solid"/>
            <a:miter lim="800000"/>
            <a:headEnd type="none" w="sm" len="sm"/>
            <a:tailEnd type="none" w="sm" len="sm"/>
          </a:ln>
        </p:spPr>
        <p:txBody>
          <a:bodyPr spcFirstLastPara="1" wrap="square" lIns="68548" tIns="34273" rIns="68548" bIns="34273" anchor="ctr" anchorCtr="0">
            <a:noAutofit/>
          </a:bodyPr>
          <a:lstStyle/>
          <a:p>
            <a:pPr marL="0" marR="0" lvl="0" indent="0" algn="ctr" rtl="0">
              <a:spcBef>
                <a:spcPts val="0"/>
              </a:spcBef>
              <a:spcAft>
                <a:spcPts val="0"/>
              </a:spcAft>
              <a:buNone/>
              <a:defRPr/>
            </a:pPr>
            <a:endParaRPr sz="1800" b="0" i="0" u="none" strike="noStrike" cap="none">
              <a:solidFill>
                <a:srgbClr val="FFFFFF"/>
              </a:solidFill>
              <a:latin typeface="Calibri"/>
              <a:ea typeface="Calibri"/>
              <a:cs typeface="Calibri"/>
            </a:endParaRPr>
          </a:p>
        </p:txBody>
      </p:sp>
      <p:pic>
        <p:nvPicPr>
          <p:cNvPr id="3" name="Picture 2" descr="A diagram of a diagram&#10;&#10;AI-generated content may be incorrect.">
            <a:extLst>
              <a:ext uri="{FF2B5EF4-FFF2-40B4-BE49-F238E27FC236}">
                <a16:creationId xmlns:a16="http://schemas.microsoft.com/office/drawing/2014/main" id="{A39978C7-33D6-6002-61C6-1CA8A7C49251}"/>
              </a:ext>
            </a:extLst>
          </p:cNvPr>
          <p:cNvPicPr>
            <a:picLocks noChangeAspect="1"/>
          </p:cNvPicPr>
          <p:nvPr/>
        </p:nvPicPr>
        <p:blipFill>
          <a:blip r:embed="rId4"/>
          <a:stretch>
            <a:fillRect/>
          </a:stretch>
        </p:blipFill>
        <p:spPr>
          <a:xfrm>
            <a:off x="3724848" y="746125"/>
            <a:ext cx="4624178" cy="3866951"/>
          </a:xfrm>
          <a:prstGeom prst="rect">
            <a:avLst/>
          </a:prstGeom>
        </p:spPr>
      </p:pic>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242841214" name="Title 1"/>
          <p:cNvSpPr txBox="1"/>
          <p:nvPr/>
        </p:nvSpPr>
        <p:spPr bwMode="auto">
          <a:xfrm>
            <a:off x="0" y="0"/>
            <a:ext cx="6607175" cy="514350"/>
          </a:xfrm>
          <a:prstGeom prst="rect">
            <a:avLst/>
          </a:prstGeom>
          <a:noFill/>
          <a:ln>
            <a:noFill/>
          </a:ln>
        </p:spPr>
        <p:txBody>
          <a:bodyPr spcFirstLastPara="1" wrap="square" lIns="91425" tIns="45700" rIns="91425" bIns="45700" anchor="ctr" anchorCtr="0">
            <a:normAutofit fontScale="97500"/>
          </a:bodyPr>
          <a:lstStyle>
            <a:defPPr marR="0" lvl="0" algn="l" rtl="0">
              <a:lnSpc>
                <a:spcPct val="100000"/>
              </a:lnSpc>
              <a:spcBef>
                <a:spcPts val="0"/>
              </a:spcBef>
              <a:spcAft>
                <a:spcPts val="0"/>
              </a:spcAft>
            </a:defPPr>
            <a:lvl1pPr marR="0" lvl="0" algn="l" rtl="0">
              <a:lnSpc>
                <a:spcPct val="100000"/>
              </a:lnSpc>
              <a:spcBef>
                <a:spcPts val="0"/>
              </a:spcBef>
              <a:spcAft>
                <a:spcPts val="0"/>
              </a:spcAft>
              <a:buClr>
                <a:schemeClr val="dk1"/>
              </a:buClr>
              <a:buSzPts val="2800"/>
              <a:buFont typeface="Trebuchet MS"/>
              <a:buNone/>
              <a:defRPr sz="2800" b="1" i="0" u="none" strike="noStrike" cap="none">
                <a:solidFill>
                  <a:schemeClr val="dk1"/>
                </a:solidFill>
                <a:latin typeface="Trebuchet MS"/>
                <a:ea typeface="Trebuchet MS"/>
                <a:cs typeface="Trebuchet MS"/>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defRPr>
            </a:lvl9pPr>
          </a:lstStyle>
          <a:p>
            <a:pPr>
              <a:defRPr/>
            </a:pPr>
            <a:r>
              <a:rPr lang="en-GB"/>
              <a:t>HINWEISE</a:t>
            </a:r>
            <a:endParaRPr/>
          </a:p>
        </p:txBody>
      </p:sp>
      <p:sp>
        <p:nvSpPr>
          <p:cNvPr id="1104313617" name="Rectangle 18"/>
          <p:cNvSpPr/>
          <p:nvPr/>
        </p:nvSpPr>
        <p:spPr bwMode="auto">
          <a:xfrm>
            <a:off x="208467" y="599565"/>
            <a:ext cx="8680351" cy="3323987"/>
          </a:xfrm>
          <a:prstGeom prst="rect">
            <a:avLst/>
          </a:prstGeom>
        </p:spPr>
        <p:txBody>
          <a:bodyPr wrap="square">
            <a:spAutoFit/>
          </a:bodyPr>
          <a:lstStyle/>
          <a:p>
            <a:pPr algn="just">
              <a:defRPr/>
            </a:pPr>
            <a:r>
              <a:rPr lang="en-GB" sz="1500">
                <a:solidFill>
                  <a:schemeClr val="tx1"/>
                </a:solidFill>
                <a:latin typeface="Trebuchet MS"/>
                <a:ea typeface="Tahoma"/>
                <a:cs typeface="Tahoma"/>
              </a:rPr>
              <a:t>Das Modul behandelt die wichtigsten Aspekte der drei Bewertungen, aus denen sich eine CCRA zusammensetzt:</a:t>
            </a:r>
            <a:endParaRPr/>
          </a:p>
          <a:p>
            <a:pPr algn="just">
              <a:defRPr/>
            </a:pPr>
            <a:endParaRPr lang="en-GB" sz="1500">
              <a:solidFill>
                <a:schemeClr val="tx1"/>
              </a:solidFill>
              <a:latin typeface="Trebuchet MS"/>
              <a:ea typeface="Tahoma"/>
              <a:cs typeface="Tahoma"/>
            </a:endParaRPr>
          </a:p>
          <a:p>
            <a:pPr marL="285750" indent="-285750" algn="just">
              <a:buFont typeface="Arial"/>
              <a:buChar char="•"/>
              <a:defRPr/>
            </a:pPr>
            <a:r>
              <a:rPr lang="en-GB" sz="1500" b="1">
                <a:solidFill>
                  <a:schemeClr val="tx1"/>
                </a:solidFill>
                <a:latin typeface="Trebuchet MS"/>
                <a:ea typeface="Tahoma"/>
                <a:cs typeface="Tahoma"/>
              </a:rPr>
              <a:t>Gefahrenbewertung</a:t>
            </a:r>
            <a:r>
              <a:rPr lang="en-GB" sz="1500">
                <a:solidFill>
                  <a:schemeClr val="tx1"/>
                </a:solidFill>
                <a:latin typeface="Trebuchet MS"/>
                <a:ea typeface="Tahoma"/>
                <a:cs typeface="Tahoma"/>
              </a:rPr>
              <a:t>: Ermittlung von Informationen über vergangene Hitzewellen, Dürren, Stürme und Überschwemmungen, Analyse historischer Klimatrends und Zukunftsprognosen für verschiedene Szenarien. Gefahrenkarten sind besonders effektiv, um Klimawissenschaft mit gefährdeten Standorten zu verknüpfen.</a:t>
            </a:r>
            <a:endParaRPr/>
          </a:p>
          <a:p>
            <a:pPr marL="285750" indent="-285750" algn="just">
              <a:buFont typeface="Arial"/>
              <a:buChar char="•"/>
              <a:defRPr/>
            </a:pPr>
            <a:endParaRPr lang="en-GB" sz="1500">
              <a:solidFill>
                <a:schemeClr val="tx1"/>
              </a:solidFill>
              <a:latin typeface="Trebuchet MS"/>
              <a:ea typeface="Tahoma"/>
              <a:cs typeface="Tahoma"/>
            </a:endParaRPr>
          </a:p>
          <a:p>
            <a:pPr marL="285750" indent="-285750" algn="just">
              <a:buFont typeface="Arial"/>
              <a:buChar char="•"/>
              <a:defRPr/>
            </a:pPr>
            <a:r>
              <a:rPr lang="en-GB" sz="1500" b="1">
                <a:solidFill>
                  <a:schemeClr val="tx1"/>
                </a:solidFill>
                <a:latin typeface="Trebuchet MS"/>
                <a:ea typeface="Tahoma"/>
                <a:cs typeface="Tahoma"/>
              </a:rPr>
              <a:t>Folgenabschätzung</a:t>
            </a:r>
            <a:r>
              <a:rPr lang="en-GB" sz="1500">
                <a:solidFill>
                  <a:schemeClr val="tx1"/>
                </a:solidFill>
                <a:latin typeface="Trebuchet MS"/>
                <a:ea typeface="Tahoma"/>
                <a:cs typeface="Tahoma"/>
              </a:rPr>
              <a:t>: Die Auswirkungen des Klimawandels sind die Folgen des Klimawandels für das soziale, natürliche und wirtschaftliche Kapital in der Stadt. Diese Bewertung zielt darauf ab, diese Auswirkungen zu diagnostizieren und zu priorisieren. In der Regel sind dazu Beiträge einer Reihe von Interessengruppen und relevanten städtischen Sektoren erforderlich. </a:t>
            </a:r>
            <a:endParaRPr/>
          </a:p>
          <a:p>
            <a:pPr marL="285750" indent="-285750" algn="just">
              <a:buFont typeface="Arial"/>
              <a:buChar char="•"/>
              <a:defRPr/>
            </a:pPr>
            <a:endParaRPr lang="en-GB" sz="1500">
              <a:solidFill>
                <a:schemeClr val="tx1"/>
              </a:solidFill>
              <a:latin typeface="Trebuchet MS"/>
              <a:ea typeface="Tahoma"/>
              <a:cs typeface="Tahoma"/>
            </a:endParaRPr>
          </a:p>
          <a:p>
            <a:pPr marL="285750" indent="-285750" algn="just">
              <a:buFont typeface="Arial"/>
              <a:buChar char="•"/>
              <a:defRPr/>
            </a:pPr>
            <a:r>
              <a:rPr lang="en-GB" sz="1500" b="1">
                <a:solidFill>
                  <a:schemeClr val="tx1"/>
                </a:solidFill>
                <a:latin typeface="Trebuchet MS"/>
                <a:ea typeface="Tahoma"/>
                <a:cs typeface="Tahoma"/>
              </a:rPr>
              <a:t>Risikobewertung</a:t>
            </a:r>
            <a:r>
              <a:rPr lang="en-GB" sz="1500">
                <a:solidFill>
                  <a:schemeClr val="tx1"/>
                </a:solidFill>
                <a:latin typeface="Trebuchet MS"/>
                <a:ea typeface="Tahoma"/>
                <a:cs typeface="Tahoma"/>
              </a:rPr>
              <a:t>: Diese hilft Städten, ihre wichtigsten Klimarisiken zu identifizieren und eine konkrete Strategie zu deren Bewältigung zu entwickeln. Sie trägt dazu bei, die Priorisierung von Maßnahmen und Investitionen in die Anpassung an den Klimawandel und die Widerstandsfähigkeit zu informieren, sodass Städte ambitionierte Maßnahmen ergreifen können.</a:t>
            </a:r>
            <a:endParaRPr/>
          </a:p>
        </p:txBody>
      </p:sp>
      <p:sp>
        <p:nvSpPr>
          <p:cNvPr id="1373570842" name="Google Shape;303;p15"/>
          <p:cNvSpPr/>
          <p:nvPr/>
        </p:nvSpPr>
        <p:spPr bwMode="auto">
          <a:xfrm>
            <a:off x="48110" y="123109"/>
            <a:ext cx="9007273" cy="4989673"/>
          </a:xfrm>
          <a:prstGeom prst="flowChartProcess">
            <a:avLst/>
          </a:prstGeom>
          <a:noFill/>
          <a:ln w="57150" cap="flat" cmpd="sng">
            <a:solidFill>
              <a:srgbClr val="FFFF00"/>
            </a:solidFill>
            <a:prstDash val="solid"/>
            <a:miter lim="800000"/>
            <a:headEnd type="none" w="sm" len="sm"/>
            <a:tailEnd type="none" w="sm" len="sm"/>
          </a:ln>
        </p:spPr>
        <p:txBody>
          <a:bodyPr spcFirstLastPara="1" wrap="square" lIns="68548" tIns="34273" rIns="68548" bIns="34273" anchor="ctr" anchorCtr="0">
            <a:noAutofit/>
          </a:bodyPr>
          <a:lstStyle/>
          <a:p>
            <a:pPr marL="0" marR="0" lvl="0" indent="0" algn="ctr">
              <a:spcBef>
                <a:spcPts val="0"/>
              </a:spcBef>
              <a:spcAft>
                <a:spcPts val="0"/>
              </a:spcAft>
              <a:buNone/>
              <a:defRPr/>
            </a:pPr>
            <a:endParaRPr sz="1800" b="0" i="0" u="none" strike="noStrike" cap="none">
              <a:solidFill>
                <a:srgbClr val="FFFFFF"/>
              </a:solidFill>
              <a:latin typeface="Calibri"/>
              <a:ea typeface="Calibri"/>
              <a:cs typeface="Calibri"/>
            </a:endParaRPr>
          </a:p>
        </p:txBody>
      </p:sp>
      <p:sp>
        <p:nvSpPr>
          <p:cNvPr id="1503168089" name="Google Shape;262;p14"/>
          <p:cNvSpPr/>
          <p:nvPr/>
        </p:nvSpPr>
        <p:spPr bwMode="auto">
          <a:xfrm>
            <a:off x="144497" y="157813"/>
            <a:ext cx="8826501" cy="4989673"/>
          </a:xfrm>
          <a:prstGeom prst="flowChartProcess">
            <a:avLst/>
          </a:prstGeom>
          <a:noFill/>
          <a:ln w="57150" cap="flat" cmpd="sng">
            <a:solidFill>
              <a:srgbClr val="C00000"/>
            </a:solidFill>
            <a:prstDash val="solid"/>
            <a:miter lim="800000"/>
            <a:headEnd type="none" w="sm" len="sm"/>
            <a:tailEnd type="none" w="sm" len="sm"/>
          </a:ln>
        </p:spPr>
        <p:txBody>
          <a:bodyPr spcFirstLastPara="1" wrap="square" lIns="68548" tIns="34273" rIns="68548" bIns="34273" anchor="ctr" anchorCtr="0">
            <a:noAutofit/>
          </a:bodyPr>
          <a:lstStyle/>
          <a:p>
            <a:pPr marL="0" marR="0" lvl="0" indent="0" algn="ctr" rtl="0">
              <a:spcBef>
                <a:spcPts val="0"/>
              </a:spcBef>
              <a:spcAft>
                <a:spcPts val="0"/>
              </a:spcAft>
              <a:buNone/>
              <a:defRPr/>
            </a:pPr>
            <a:endParaRPr sz="1800" b="0" i="0" u="none" strike="noStrike" cap="none">
              <a:solidFill>
                <a:srgbClr val="FFFFFF"/>
              </a:solidFill>
              <a:latin typeface="Calibri"/>
              <a:ea typeface="Calibri"/>
              <a:cs typeface="Calibri"/>
            </a:endParaRP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677328289" name="TextBox 5"/>
          <p:cNvSpPr txBox="1"/>
          <p:nvPr/>
        </p:nvSpPr>
        <p:spPr bwMode="auto">
          <a:xfrm>
            <a:off x="-52039" y="0"/>
            <a:ext cx="9254964" cy="246221"/>
          </a:xfrm>
          <a:prstGeom prst="rect">
            <a:avLst/>
          </a:prstGeom>
          <a:solidFill>
            <a:schemeClr val="bg2">
              <a:lumMod val="10000"/>
              <a:lumOff val="90000"/>
            </a:schemeClr>
          </a:solidFill>
        </p:spPr>
        <p:txBody>
          <a:bodyPr wrap="square">
            <a:spAutoFit/>
          </a:bodyPr>
          <a:lstStyle/>
          <a:p>
            <a:pPr algn="r">
              <a:defRPr/>
            </a:pPr>
            <a:r>
              <a:rPr lang="en-GB" sz="1000" i="1">
                <a:solidFill>
                  <a:schemeClr val="bg1">
                    <a:lumMod val="65000"/>
                  </a:schemeClr>
                </a:solidFill>
                <a:latin typeface="Trebuchet MS"/>
              </a:rPr>
              <a:t>Verständnis des Zwecks und des Werts von Instrumenten zur Bewertung von Klimarisiken bei der Entscheidungsfindung</a:t>
            </a:r>
            <a:endParaRPr/>
          </a:p>
        </p:txBody>
      </p:sp>
      <p:sp>
        <p:nvSpPr>
          <p:cNvPr id="561049854" name="Rectangle 2"/>
          <p:cNvSpPr/>
          <p:nvPr/>
        </p:nvSpPr>
        <p:spPr bwMode="auto">
          <a:xfrm>
            <a:off x="0" y="4871547"/>
            <a:ext cx="4831772" cy="261610"/>
          </a:xfrm>
          <a:prstGeom prst="rect">
            <a:avLst/>
          </a:prstGeom>
        </p:spPr>
        <p:txBody>
          <a:bodyPr wrap="none">
            <a:spAutoFit/>
          </a:bodyPr>
          <a:lstStyle/>
          <a:p>
            <a:pPr>
              <a:defRPr/>
            </a:pPr>
            <a:r>
              <a:rPr lang="en-GB" sz="1100" b="0" u="sng">
                <a:latin typeface="Trebuchet MS"/>
                <a:ea typeface="Roboto"/>
                <a:cs typeface="Arial"/>
                <a:hlinkClick r:id="rId3"/>
              </a:rPr>
              <a:t>Quelle: C40 Knowledge Hub, o. J. – Laden Sie die C40-Screening-Vorlage herunter</a:t>
            </a:r>
            <a:endParaRPr lang="en-US" sz="1100" u="sng">
              <a:latin typeface="Trebuchet MS"/>
              <a:ea typeface="Roboto"/>
              <a:cs typeface="Arial"/>
            </a:endParaRPr>
          </a:p>
        </p:txBody>
      </p:sp>
      <p:pic>
        <p:nvPicPr>
          <p:cNvPr id="765221241" name="Picture 4"/>
          <p:cNvPicPr>
            <a:picLocks noChangeAspect="1"/>
          </p:cNvPicPr>
          <p:nvPr/>
        </p:nvPicPr>
        <p:blipFill>
          <a:blip r:embed="rId4"/>
          <a:stretch/>
        </p:blipFill>
        <p:spPr bwMode="auto">
          <a:xfrm>
            <a:off x="0" y="246221"/>
            <a:ext cx="9144000" cy="4826511"/>
          </a:xfrm>
          <a:prstGeom prst="rect">
            <a:avLst/>
          </a:prstGeom>
        </p:spPr>
      </p:pic>
      <p:sp>
        <p:nvSpPr>
          <p:cNvPr id="1891016027" name="Rectangle 1"/>
          <p:cNvSpPr/>
          <p:nvPr/>
        </p:nvSpPr>
        <p:spPr bwMode="auto">
          <a:xfrm>
            <a:off x="6857797" y="4609937"/>
            <a:ext cx="2286203" cy="261610"/>
          </a:xfrm>
          <a:prstGeom prst="rect">
            <a:avLst/>
          </a:prstGeom>
        </p:spPr>
        <p:txBody>
          <a:bodyPr wrap="none">
            <a:spAutoFit/>
          </a:bodyPr>
          <a:lstStyle/>
          <a:p>
            <a:pPr>
              <a:defRPr/>
            </a:pPr>
            <a:r>
              <a:rPr lang="en-GB" sz="1100" b="0" u="sng">
                <a:solidFill>
                  <a:schemeClr val="accent4">
                    <a:lumMod val="50000"/>
                  </a:schemeClr>
                </a:solidFill>
                <a:latin typeface="Trebuchet MS"/>
                <a:ea typeface="Roboto"/>
                <a:cs typeface="Arial"/>
                <a:hlinkClick r:id="rId5"/>
              </a:rPr>
              <a:t>Quelle: C40 Knowledge Hub, ohne Datum</a:t>
            </a:r>
            <a:endParaRPr lang="en-US" sz="1100" u="sng">
              <a:solidFill>
                <a:schemeClr val="accent4">
                  <a:lumMod val="50000"/>
                </a:schemeClr>
              </a:solidFill>
              <a:latin typeface="Trebuchet MS"/>
              <a:ea typeface="Roboto"/>
              <a:cs typeface="Arial"/>
            </a:endParaRPr>
          </a:p>
        </p:txBody>
      </p:sp>
      <p:sp>
        <p:nvSpPr>
          <p:cNvPr id="426913036" name="Google Shape;303;p15"/>
          <p:cNvSpPr/>
          <p:nvPr/>
        </p:nvSpPr>
        <p:spPr bwMode="auto">
          <a:xfrm>
            <a:off x="48110" y="123109"/>
            <a:ext cx="9007273" cy="4989673"/>
          </a:xfrm>
          <a:prstGeom prst="flowChartProcess">
            <a:avLst/>
          </a:prstGeom>
          <a:noFill/>
          <a:ln w="57150" cap="flat" cmpd="sng">
            <a:solidFill>
              <a:srgbClr val="FFFF00"/>
            </a:solidFill>
            <a:prstDash val="solid"/>
            <a:miter lim="800000"/>
            <a:headEnd type="none" w="sm" len="sm"/>
            <a:tailEnd type="none" w="sm" len="sm"/>
          </a:ln>
        </p:spPr>
        <p:txBody>
          <a:bodyPr spcFirstLastPara="1" wrap="square" lIns="68548" tIns="34273" rIns="68548" bIns="34273" anchor="ctr" anchorCtr="0">
            <a:noAutofit/>
          </a:bodyPr>
          <a:lstStyle/>
          <a:p>
            <a:pPr marL="0" marR="0" lvl="0" indent="0" algn="ctr">
              <a:spcBef>
                <a:spcPts val="0"/>
              </a:spcBef>
              <a:spcAft>
                <a:spcPts val="0"/>
              </a:spcAft>
              <a:buNone/>
              <a:defRPr/>
            </a:pPr>
            <a:endParaRPr sz="1800" b="0" i="0" u="none" strike="noStrike" cap="none">
              <a:solidFill>
                <a:srgbClr val="FFFFFF"/>
              </a:solidFill>
              <a:latin typeface="Calibri"/>
              <a:ea typeface="Calibri"/>
              <a:cs typeface="Calibri"/>
            </a:endParaRPr>
          </a:p>
        </p:txBody>
      </p:sp>
      <p:sp>
        <p:nvSpPr>
          <p:cNvPr id="1493420413" name="Google Shape;262;p14"/>
          <p:cNvSpPr/>
          <p:nvPr/>
        </p:nvSpPr>
        <p:spPr bwMode="auto">
          <a:xfrm>
            <a:off x="144497" y="157813"/>
            <a:ext cx="8826501" cy="4989673"/>
          </a:xfrm>
          <a:prstGeom prst="flowChartProcess">
            <a:avLst/>
          </a:prstGeom>
          <a:noFill/>
          <a:ln w="57150" cap="flat" cmpd="sng">
            <a:solidFill>
              <a:srgbClr val="C00000"/>
            </a:solidFill>
            <a:prstDash val="solid"/>
            <a:miter lim="800000"/>
            <a:headEnd type="none" w="sm" len="sm"/>
            <a:tailEnd type="none" w="sm" len="sm"/>
          </a:ln>
        </p:spPr>
        <p:txBody>
          <a:bodyPr spcFirstLastPara="1" wrap="square" lIns="68548" tIns="34273" rIns="68548" bIns="34273" anchor="ctr" anchorCtr="0">
            <a:noAutofit/>
          </a:bodyPr>
          <a:lstStyle/>
          <a:p>
            <a:pPr marL="0" marR="0" lvl="0" indent="0" algn="ctr" rtl="0">
              <a:spcBef>
                <a:spcPts val="0"/>
              </a:spcBef>
              <a:spcAft>
                <a:spcPts val="0"/>
              </a:spcAft>
              <a:buNone/>
              <a:defRPr/>
            </a:pPr>
            <a:endParaRPr sz="1800" b="0" i="0" u="none" strike="noStrike" cap="none">
              <a:solidFill>
                <a:srgbClr val="FFFFFF"/>
              </a:solidFill>
              <a:latin typeface="Calibri"/>
              <a:ea typeface="Calibri"/>
              <a:cs typeface="Calibri"/>
            </a:endParaRP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1322450437" name="TextBox 5"/>
          <p:cNvSpPr txBox="1"/>
          <p:nvPr/>
        </p:nvSpPr>
        <p:spPr bwMode="auto">
          <a:xfrm>
            <a:off x="-52039" y="0"/>
            <a:ext cx="9254964" cy="246221"/>
          </a:xfrm>
          <a:prstGeom prst="rect">
            <a:avLst/>
          </a:prstGeom>
          <a:solidFill>
            <a:schemeClr val="bg2">
              <a:lumMod val="10000"/>
              <a:lumOff val="90000"/>
            </a:schemeClr>
          </a:solidFill>
        </p:spPr>
        <p:txBody>
          <a:bodyPr wrap="square">
            <a:spAutoFit/>
          </a:bodyPr>
          <a:lstStyle/>
          <a:p>
            <a:pPr algn="r">
              <a:defRPr/>
            </a:pPr>
            <a:r>
              <a:rPr lang="en-GB" sz="1000" i="1">
                <a:solidFill>
                  <a:schemeClr val="bg1">
                    <a:lumMod val="65000"/>
                  </a:schemeClr>
                </a:solidFill>
                <a:latin typeface="Trebuchet MS"/>
              </a:rPr>
              <a:t>Die Rolle von Bewertungsinstrumenten bei der Ermittlung von Klimarisiken verstehen</a:t>
            </a:r>
            <a:endParaRPr/>
          </a:p>
        </p:txBody>
      </p:sp>
      <p:graphicFrame>
        <p:nvGraphicFramePr>
          <p:cNvPr id="369813332" name="Table 4"/>
          <p:cNvGraphicFramePr>
            <a:graphicFrameLocks noGrp="1"/>
          </p:cNvGraphicFramePr>
          <p:nvPr>
            <p:extLst>
              <p:ext uri="{D42A27DB-BD31-4B8C-83A1-F6EECF244321}">
                <p14:modId xmlns:p14="http://schemas.microsoft.com/office/powerpoint/2010/main" val="3831486999"/>
              </p:ext>
            </p:extLst>
          </p:nvPr>
        </p:nvGraphicFramePr>
        <p:xfrm>
          <a:off x="276326" y="692540"/>
          <a:ext cx="8661936" cy="3876632"/>
        </p:xfrm>
        <a:graphic>
          <a:graphicData uri="http://schemas.openxmlformats.org/drawingml/2006/table">
            <a:tbl>
              <a:tblPr>
                <a:tableStyleId>{2D5ABB26-0587-4C30-8999-92F81FD0307C}</a:tableStyleId>
              </a:tblPr>
              <a:tblGrid>
                <a:gridCol w="2165484">
                  <a:extLst>
                    <a:ext uri="{9D8B030D-6E8A-4147-A177-3AD203B41FA5}">
                      <a16:colId xmlns:a16="http://schemas.microsoft.com/office/drawing/2014/main" val="20000"/>
                    </a:ext>
                  </a:extLst>
                </a:gridCol>
                <a:gridCol w="1644415">
                  <a:extLst>
                    <a:ext uri="{9D8B030D-6E8A-4147-A177-3AD203B41FA5}">
                      <a16:colId xmlns:a16="http://schemas.microsoft.com/office/drawing/2014/main" val="20001"/>
                    </a:ext>
                  </a:extLst>
                </a:gridCol>
                <a:gridCol w="2686553">
                  <a:extLst>
                    <a:ext uri="{9D8B030D-6E8A-4147-A177-3AD203B41FA5}">
                      <a16:colId xmlns:a16="http://schemas.microsoft.com/office/drawing/2014/main" val="20002"/>
                    </a:ext>
                  </a:extLst>
                </a:gridCol>
                <a:gridCol w="2165484">
                  <a:extLst>
                    <a:ext uri="{9D8B030D-6E8A-4147-A177-3AD203B41FA5}">
                      <a16:colId xmlns:a16="http://schemas.microsoft.com/office/drawing/2014/main" val="20003"/>
                    </a:ext>
                  </a:extLst>
                </a:gridCol>
              </a:tblGrid>
              <a:tr h="178610">
                <a:tc>
                  <a:txBody>
                    <a:bodyPr/>
                    <a:lstStyle/>
                    <a:p>
                      <a:pPr>
                        <a:defRPr/>
                      </a:pPr>
                      <a:r>
                        <a:rPr lang="en-GB" sz="1000" b="1">
                          <a:latin typeface="Trebuchet MS"/>
                        </a:rPr>
                        <a:t>Name / Entwickler</a:t>
                      </a:r>
                      <a:endParaRPr lang="en-GB" sz="1000">
                        <a:latin typeface="Trebuchet MS"/>
                      </a:endParaRPr>
                    </a:p>
                  </a:txBody>
                  <a:tcPr marL="25750" marR="25750" marT="12875" marB="12875" anchor="ctr"/>
                </a:tc>
                <a:tc>
                  <a:txBody>
                    <a:bodyPr/>
                    <a:lstStyle/>
                    <a:p>
                      <a:pPr>
                        <a:defRPr/>
                      </a:pPr>
                      <a:r>
                        <a:rPr lang="en-GB" sz="1000" b="1">
                          <a:latin typeface="Trebuchet MS"/>
                        </a:rPr>
                        <a:t>Methodiktyp</a:t>
                      </a:r>
                      <a:endParaRPr lang="en-GB" sz="1000">
                        <a:latin typeface="Trebuchet MS"/>
                      </a:endParaRPr>
                    </a:p>
                  </a:txBody>
                  <a:tcPr marL="25750" marR="25750" marT="12875" marB="12875" anchor="ctr"/>
                </a:tc>
                <a:tc>
                  <a:txBody>
                    <a:bodyPr/>
                    <a:lstStyle/>
                    <a:p>
                      <a:pPr>
                        <a:defRPr/>
                      </a:pPr>
                      <a:r>
                        <a:rPr lang="en-GB" sz="1000" b="1">
                          <a:latin typeface="Trebuchet MS"/>
                        </a:rPr>
                        <a:t>Wichtige Konzepte und Stärken</a:t>
                      </a:r>
                      <a:endParaRPr lang="en-GB" sz="1000">
                        <a:latin typeface="Trebuchet MS"/>
                      </a:endParaRPr>
                    </a:p>
                  </a:txBody>
                  <a:tcPr marL="25750" marR="25750" marT="12875" marB="12875" anchor="ctr"/>
                </a:tc>
                <a:tc>
                  <a:txBody>
                    <a:bodyPr/>
                    <a:lstStyle/>
                    <a:p>
                      <a:pPr>
                        <a:defRPr/>
                      </a:pPr>
                      <a:r>
                        <a:rPr lang="en-GB" sz="1000" b="1">
                          <a:latin typeface="Trebuchet MS"/>
                        </a:rPr>
                        <a:t>Einschränkungen / Anmerkungen</a:t>
                      </a:r>
                      <a:endParaRPr lang="en-GB" sz="1000">
                        <a:latin typeface="Trebuchet MS"/>
                      </a:endParaRPr>
                    </a:p>
                  </a:txBody>
                  <a:tcPr marL="25750" marR="25750" marT="12875" marB="12875" anchor="ctr"/>
                </a:tc>
                <a:extLst>
                  <a:ext uri="{0D108BD9-81ED-4DB2-BD59-A6C34878D82A}">
                    <a16:rowId xmlns:a16="http://schemas.microsoft.com/office/drawing/2014/main" val="10000"/>
                  </a:ext>
                </a:extLst>
              </a:tr>
              <a:tr h="694735">
                <a:tc>
                  <a:txBody>
                    <a:bodyPr/>
                    <a:lstStyle/>
                    <a:p>
                      <a:pPr marL="228600" indent="-228600">
                        <a:buAutoNum type="arabicPeriod"/>
                        <a:defRPr/>
                      </a:pPr>
                      <a:r>
                        <a:rPr lang="de-DE" sz="800" b="1" dirty="0">
                          <a:latin typeface="Trebuchet MS"/>
                        </a:rPr>
                        <a:t>Europäische Kommission (2021)</a:t>
                      </a:r>
                      <a:endParaRPr lang="de-DE" sz="800" dirty="0"/>
                    </a:p>
                    <a:p>
                      <a:pPr marL="0" indent="0">
                        <a:buNone/>
                        <a:defRPr/>
                      </a:pPr>
                      <a:r>
                        <a:rPr lang="de-DE" sz="800" dirty="0">
                          <a:latin typeface="Trebuchet MS"/>
                        </a:rPr>
                        <a:t>Klimasicherung der Infrastruktur</a:t>
                      </a:r>
                      <a:endParaRPr lang="de-DE" sz="800" dirty="0"/>
                    </a:p>
                  </a:txBody>
                  <a:tcPr marL="25750" marR="25750" marT="12875" marB="12875" anchor="ctr">
                    <a:lnB w="6350" algn="ctr">
                      <a:solidFill>
                        <a:schemeClr val="tx1"/>
                      </a:solidFill>
                    </a:lnB>
                  </a:tcPr>
                </a:tc>
                <a:tc>
                  <a:txBody>
                    <a:bodyPr/>
                    <a:lstStyle/>
                    <a:p>
                      <a:pPr>
                        <a:defRPr/>
                      </a:pPr>
                      <a:r>
                        <a:rPr lang="en-GB" sz="800" b="1">
                          <a:latin typeface="Trebuchet MS"/>
                        </a:rPr>
                        <a:t>Prozessbasiert (2 Phasen)</a:t>
                      </a:r>
                      <a:endParaRPr sz="800"/>
                    </a:p>
                    <a:p>
                      <a:pPr>
                        <a:defRPr/>
                      </a:pPr>
                      <a:r>
                        <a:rPr lang="en-GB" sz="800">
                          <a:latin typeface="Trebuchet MS"/>
                        </a:rPr>
                        <a:t>Phase 1: Screening</a:t>
                      </a:r>
                      <a:endParaRPr sz="800"/>
                    </a:p>
                    <a:p>
                      <a:pPr>
                        <a:defRPr/>
                      </a:pPr>
                      <a:r>
                        <a:rPr lang="en-GB" sz="800">
                          <a:latin typeface="Trebuchet MS"/>
                        </a:rPr>
                        <a:t>Phase 2: Risikobewertung</a:t>
                      </a:r>
                      <a:endParaRPr sz="800"/>
                    </a:p>
                  </a:txBody>
                  <a:tcPr marL="25750" marR="25750" marT="12875" marB="12875" anchor="ctr">
                    <a:lnB w="6350" algn="ctr">
                      <a:solidFill>
                        <a:schemeClr val="tx1"/>
                      </a:solidFill>
                    </a:lnB>
                  </a:tcPr>
                </a:tc>
                <a:tc>
                  <a:txBody>
                    <a:bodyPr/>
                    <a:lstStyle/>
                    <a:p>
                      <a:pPr>
                        <a:defRPr/>
                      </a:pPr>
                      <a:r>
                        <a:rPr lang="en-GB" sz="800">
                          <a:latin typeface="Trebuchet MS"/>
                        </a:rPr>
                        <a:t>Praktisches EU-weites Instrument</a:t>
                      </a:r>
                      <a:endParaRPr sz="800"/>
                    </a:p>
                    <a:p>
                      <a:pPr>
                        <a:defRPr/>
                      </a:pPr>
                      <a:r>
                        <a:rPr lang="en-GB" sz="800">
                          <a:latin typeface="Trebuchet MS"/>
                        </a:rPr>
                        <a:t>Fokus auf Infrastruktur einschließlich Gebäuden</a:t>
                      </a:r>
                      <a:endParaRPr sz="800"/>
                    </a:p>
                    <a:p>
                      <a:pPr>
                        <a:defRPr/>
                      </a:pPr>
                      <a:r>
                        <a:rPr lang="en-GB" sz="800">
                          <a:latin typeface="Trebuchet MS"/>
                        </a:rPr>
                        <a:t>Definiert Anfälligkeit und Risiko In Übereinstimmung mit der EU-Taxonomie</a:t>
                      </a:r>
                      <a:endParaRPr sz="800"/>
                    </a:p>
                    <a:p>
                      <a:pPr>
                        <a:defRPr/>
                      </a:pPr>
                      <a:endParaRPr lang="en-GB" sz="800">
                        <a:latin typeface="Trebuchet MS"/>
                      </a:endParaRPr>
                    </a:p>
                  </a:txBody>
                  <a:tcPr marL="25750" marR="25750" marT="12875" marB="12875" anchor="ctr">
                    <a:lnB w="6350" algn="ctr">
                      <a:solidFill>
                        <a:schemeClr val="tx1"/>
                      </a:solidFill>
                    </a:lnB>
                  </a:tcPr>
                </a:tc>
                <a:tc>
                  <a:txBody>
                    <a:bodyPr/>
                    <a:lstStyle/>
                    <a:p>
                      <a:pPr>
                        <a:defRPr/>
                      </a:pPr>
                      <a:r>
                        <a:rPr lang="en-GB" sz="800">
                          <a:latin typeface="Trebuchet MS"/>
                        </a:rPr>
                        <a:t>Standardmäßig nicht gebäudespezifisch Muss für kleine Projekte angepasst werden</a:t>
                      </a:r>
                      <a:endParaRPr sz="800"/>
                    </a:p>
                  </a:txBody>
                  <a:tcPr marL="25750" marR="25750" marT="12875" marB="12875" anchor="ctr">
                    <a:lnB w="6350" algn="ctr">
                      <a:solidFill>
                        <a:schemeClr val="tx1"/>
                      </a:solidFill>
                    </a:lnB>
                  </a:tcPr>
                </a:tc>
                <a:extLst>
                  <a:ext uri="{0D108BD9-81ED-4DB2-BD59-A6C34878D82A}">
                    <a16:rowId xmlns:a16="http://schemas.microsoft.com/office/drawing/2014/main" val="10001"/>
                  </a:ext>
                </a:extLst>
              </a:tr>
              <a:tr h="621003">
                <a:tc>
                  <a:txBody>
                    <a:bodyPr/>
                    <a:lstStyle/>
                    <a:p>
                      <a:pPr>
                        <a:defRPr/>
                      </a:pPr>
                      <a:r>
                        <a:rPr lang="en-GB" sz="800" b="1" dirty="0">
                          <a:latin typeface="Trebuchet MS"/>
                        </a:rPr>
                        <a:t>2. ISO 14091 (2021)</a:t>
                      </a:r>
                      <a:endParaRPr sz="800" dirty="0"/>
                    </a:p>
                    <a:p>
                      <a:pPr>
                        <a:defRPr/>
                      </a:pPr>
                      <a:r>
                        <a:rPr lang="en-GB" sz="800" dirty="0" err="1">
                          <a:latin typeface="Trebuchet MS"/>
                        </a:rPr>
                        <a:t>Anpassung</a:t>
                      </a:r>
                      <a:r>
                        <a:rPr lang="en-GB" sz="800" dirty="0">
                          <a:latin typeface="Trebuchet MS"/>
                        </a:rPr>
                        <a:t> an den </a:t>
                      </a:r>
                      <a:r>
                        <a:rPr lang="en-GB" sz="800" dirty="0" err="1">
                          <a:latin typeface="Trebuchet MS"/>
                        </a:rPr>
                        <a:t>Klimawandel</a:t>
                      </a:r>
                      <a:endParaRPr sz="800" dirty="0"/>
                    </a:p>
                  </a:txBody>
                  <a:tcPr marL="25750" marR="25750" marT="12875" marB="12875" anchor="ctr">
                    <a:lnT w="6350" algn="ctr">
                      <a:solidFill>
                        <a:schemeClr val="tx1"/>
                      </a:solidFill>
                    </a:lnT>
                    <a:lnB w="6350" algn="ctr">
                      <a:solidFill>
                        <a:schemeClr val="tx1"/>
                      </a:solidFill>
                    </a:lnB>
                  </a:tcPr>
                </a:tc>
                <a:tc>
                  <a:txBody>
                    <a:bodyPr/>
                    <a:lstStyle/>
                    <a:p>
                      <a:pPr>
                        <a:defRPr/>
                      </a:pPr>
                      <a:r>
                        <a:rPr lang="en-GB" sz="800" b="1" dirty="0" err="1">
                          <a:latin typeface="Trebuchet MS"/>
                        </a:rPr>
                        <a:t>Standardisiertes</a:t>
                      </a:r>
                      <a:r>
                        <a:rPr lang="en-GB" sz="800" b="1" dirty="0">
                          <a:latin typeface="Trebuchet MS"/>
                        </a:rPr>
                        <a:t> </a:t>
                      </a:r>
                      <a:r>
                        <a:rPr lang="en-GB" sz="800" b="1" dirty="0" err="1">
                          <a:latin typeface="Trebuchet MS"/>
                        </a:rPr>
                        <a:t>Rahmenwerk</a:t>
                      </a:r>
                      <a:endParaRPr sz="800" dirty="0"/>
                    </a:p>
                    <a:p>
                      <a:pPr>
                        <a:defRPr/>
                      </a:pPr>
                      <a:r>
                        <a:rPr lang="en-GB" sz="800" dirty="0" err="1">
                          <a:latin typeface="Trebuchet MS"/>
                        </a:rPr>
                        <a:t>Schrittweise</a:t>
                      </a:r>
                      <a:r>
                        <a:rPr lang="en-GB" sz="800" dirty="0">
                          <a:latin typeface="Trebuchet MS"/>
                        </a:rPr>
                        <a:t> </a:t>
                      </a:r>
                      <a:r>
                        <a:rPr lang="en-GB" sz="800" dirty="0" err="1">
                          <a:latin typeface="Trebuchet MS"/>
                        </a:rPr>
                        <a:t>Wirkungsketten</a:t>
                      </a:r>
                      <a:endParaRPr sz="800" dirty="0"/>
                    </a:p>
                  </a:txBody>
                  <a:tcPr marL="25750" marR="25750" marT="12875" marB="12875" anchor="ctr">
                    <a:lnT w="6350" algn="ctr">
                      <a:solidFill>
                        <a:schemeClr val="tx1"/>
                      </a:solidFill>
                    </a:lnT>
                    <a:lnB w="6350" algn="ctr">
                      <a:solidFill>
                        <a:schemeClr val="tx1"/>
                      </a:solidFill>
                    </a:lnB>
                  </a:tcPr>
                </a:tc>
                <a:tc>
                  <a:txBody>
                    <a:bodyPr/>
                    <a:lstStyle/>
                    <a:p>
                      <a:pPr>
                        <a:defRPr/>
                      </a:pPr>
                      <a:r>
                        <a:rPr lang="en-GB" sz="800">
                          <a:latin typeface="Trebuchet MS"/>
                        </a:rPr>
                        <a:t>International anerkannte Standards</a:t>
                      </a:r>
                    </a:p>
                    <a:p>
                      <a:pPr>
                        <a:defRPr/>
                      </a:pPr>
                      <a:r>
                        <a:rPr lang="en-GB" sz="800">
                          <a:latin typeface="Trebuchet MS"/>
                        </a:rPr>
                        <a:t>Enthält klare Schritte und Risikoindikatoren</a:t>
                      </a:r>
                      <a:endParaRPr sz="800"/>
                    </a:p>
                    <a:p>
                      <a:pPr>
                        <a:defRPr/>
                      </a:pPr>
                      <a:r>
                        <a:rPr lang="en-GB" sz="800">
                          <a:latin typeface="Trebuchet MS"/>
                        </a:rPr>
                        <a:t>Geeignet für Organisationen, Vermögenswerte und Infrastruktur</a:t>
                      </a:r>
                      <a:endParaRPr sz="800"/>
                    </a:p>
                    <a:p>
                      <a:pPr>
                        <a:defRPr/>
                      </a:pPr>
                      <a:endParaRPr lang="en-GB" sz="800">
                        <a:latin typeface="Trebuchet MS"/>
                      </a:endParaRPr>
                    </a:p>
                  </a:txBody>
                  <a:tcPr marL="25750" marR="25750" marT="12875" marB="12875" anchor="ctr">
                    <a:lnT w="6350" algn="ctr">
                      <a:solidFill>
                        <a:schemeClr val="tx1"/>
                      </a:solidFill>
                    </a:lnT>
                    <a:lnB w="6350" algn="ctr">
                      <a:solidFill>
                        <a:schemeClr val="tx1"/>
                      </a:solidFill>
                    </a:lnB>
                  </a:tcPr>
                </a:tc>
                <a:tc>
                  <a:txBody>
                    <a:bodyPr/>
                    <a:lstStyle/>
                    <a:p>
                      <a:pPr>
                        <a:defRPr/>
                      </a:pPr>
                      <a:r>
                        <a:rPr lang="en-GB" sz="800">
                          <a:latin typeface="Trebuchet MS"/>
                        </a:rPr>
                        <a:t>Allgemein einsetzbar, nicht speziell auf Gebäude zugeschnitten</a:t>
                      </a:r>
                      <a:endParaRPr sz="800"/>
                    </a:p>
                    <a:p>
                      <a:pPr>
                        <a:defRPr/>
                      </a:pPr>
                      <a:r>
                        <a:rPr lang="en-GB" sz="800">
                          <a:latin typeface="Trebuchet MS"/>
                        </a:rPr>
                        <a:t>Erfordert Interpretation durch technische Anwender</a:t>
                      </a:r>
                      <a:endParaRPr sz="800"/>
                    </a:p>
                  </a:txBody>
                  <a:tcPr marL="25750" marR="25750" marT="12875" marB="12875" anchor="ctr">
                    <a:lnT w="6350" algn="ctr">
                      <a:solidFill>
                        <a:schemeClr val="tx1"/>
                      </a:solidFill>
                    </a:lnT>
                    <a:lnB w="6350" algn="ctr">
                      <a:solidFill>
                        <a:schemeClr val="tx1"/>
                      </a:solidFill>
                    </a:lnB>
                  </a:tcPr>
                </a:tc>
                <a:extLst>
                  <a:ext uri="{0D108BD9-81ED-4DB2-BD59-A6C34878D82A}">
                    <a16:rowId xmlns:a16="http://schemas.microsoft.com/office/drawing/2014/main" val="10002"/>
                  </a:ext>
                </a:extLst>
              </a:tr>
              <a:tr h="621003">
                <a:tc>
                  <a:txBody>
                    <a:bodyPr/>
                    <a:lstStyle/>
                    <a:p>
                      <a:pPr>
                        <a:defRPr/>
                      </a:pPr>
                      <a:r>
                        <a:rPr lang="en-GB" sz="800" b="1">
                          <a:latin typeface="Trebuchet MS"/>
                        </a:rPr>
                        <a:t>3. Umweltbundesamt (Deutschland, 2017)</a:t>
                      </a:r>
                      <a:endParaRPr sz="800"/>
                    </a:p>
                    <a:p>
                      <a:pPr>
                        <a:defRPr/>
                      </a:pPr>
                      <a:r>
                        <a:rPr lang="en-GB" sz="800">
                          <a:latin typeface="Trebuchet MS"/>
                        </a:rPr>
                        <a:t>Leitlinien zu Klimawirkungen und Anfälligkeit</a:t>
                      </a:r>
                      <a:endParaRPr sz="800"/>
                    </a:p>
                  </a:txBody>
                  <a:tcPr marL="25750" marR="25750" marT="12875" marB="12875" anchor="ctr">
                    <a:lnT w="6350" algn="ctr">
                      <a:solidFill>
                        <a:schemeClr val="tx1"/>
                      </a:solidFill>
                    </a:lnT>
                    <a:lnB w="6350" algn="ctr">
                      <a:solidFill>
                        <a:schemeClr val="tx1"/>
                      </a:solidFill>
                    </a:lnB>
                  </a:tcPr>
                </a:tc>
                <a:tc>
                  <a:txBody>
                    <a:bodyPr/>
                    <a:lstStyle/>
                    <a:p>
                      <a:pPr>
                        <a:defRPr/>
                      </a:pPr>
                      <a:r>
                        <a:rPr lang="en-GB" sz="800" b="1" dirty="0" err="1">
                          <a:latin typeface="Trebuchet MS"/>
                        </a:rPr>
                        <a:t>Auswirkungen</a:t>
                      </a:r>
                      <a:r>
                        <a:rPr lang="en-GB" sz="800" b="1" dirty="0">
                          <a:latin typeface="Trebuchet MS"/>
                        </a:rPr>
                        <a:t> </a:t>
                      </a:r>
                      <a:r>
                        <a:rPr lang="en-GB" sz="800" b="1" dirty="0" err="1">
                          <a:latin typeface="Trebuchet MS"/>
                        </a:rPr>
                        <a:t>basierend</a:t>
                      </a:r>
                      <a:r>
                        <a:rPr lang="en-GB" sz="800" b="1" dirty="0">
                          <a:latin typeface="Trebuchet MS"/>
                        </a:rPr>
                        <a:t> auf der </a:t>
                      </a:r>
                      <a:r>
                        <a:rPr lang="en-GB" sz="800" b="1" dirty="0" err="1">
                          <a:latin typeface="Trebuchet MS"/>
                        </a:rPr>
                        <a:t>Wirkungskette</a:t>
                      </a:r>
                      <a:endParaRPr sz="800" dirty="0"/>
                    </a:p>
                    <a:p>
                      <a:pPr>
                        <a:defRPr/>
                      </a:pPr>
                      <a:r>
                        <a:rPr lang="en-GB" sz="800" dirty="0">
                          <a:latin typeface="Trebuchet MS"/>
                        </a:rPr>
                        <a:t>Baut auf Konzepten des IPCC AR5 auf</a:t>
                      </a:r>
                      <a:endParaRPr sz="800" dirty="0"/>
                    </a:p>
                  </a:txBody>
                  <a:tcPr marL="25750" marR="25750" marT="12875" marB="12875" anchor="ctr">
                    <a:lnT w="6350" algn="ctr">
                      <a:solidFill>
                        <a:schemeClr val="tx1"/>
                      </a:solidFill>
                    </a:lnT>
                    <a:lnB w="6350" algn="ctr">
                      <a:solidFill>
                        <a:schemeClr val="tx1"/>
                      </a:solidFill>
                    </a:lnB>
                  </a:tcPr>
                </a:tc>
                <a:tc>
                  <a:txBody>
                    <a:bodyPr/>
                    <a:lstStyle/>
                    <a:p>
                      <a:pPr>
                        <a:defRPr/>
                      </a:pPr>
                      <a:r>
                        <a:rPr lang="en-GB" sz="800" dirty="0">
                          <a:latin typeface="Trebuchet MS"/>
                        </a:rPr>
                        <a:t>In Deutschland und EU-</a:t>
                      </a:r>
                      <a:r>
                        <a:rPr lang="en-GB" sz="800" dirty="0" err="1">
                          <a:latin typeface="Trebuchet MS"/>
                        </a:rPr>
                        <a:t>Leitlinien</a:t>
                      </a:r>
                      <a:r>
                        <a:rPr lang="en-GB" sz="800" dirty="0">
                          <a:latin typeface="Trebuchet MS"/>
                        </a:rPr>
                        <a:t> </a:t>
                      </a:r>
                      <a:r>
                        <a:rPr lang="en-GB" sz="800" dirty="0" err="1">
                          <a:latin typeface="Trebuchet MS"/>
                        </a:rPr>
                        <a:t>häufig</a:t>
                      </a:r>
                      <a:r>
                        <a:rPr lang="en-GB" sz="800" dirty="0">
                          <a:latin typeface="Trebuchet MS"/>
                        </a:rPr>
                        <a:t> </a:t>
                      </a:r>
                      <a:r>
                        <a:rPr lang="en-GB" sz="800" dirty="0" err="1">
                          <a:latin typeface="Trebuchet MS"/>
                        </a:rPr>
                        <a:t>zitiert</a:t>
                      </a:r>
                      <a:endParaRPr sz="800" dirty="0"/>
                    </a:p>
                    <a:p>
                      <a:pPr>
                        <a:defRPr/>
                      </a:pPr>
                      <a:r>
                        <a:rPr lang="en-GB" sz="800" dirty="0" err="1">
                          <a:latin typeface="Trebuchet MS"/>
                        </a:rPr>
                        <a:t>Erklärt</a:t>
                      </a:r>
                      <a:r>
                        <a:rPr lang="en-GB" sz="800" dirty="0">
                          <a:latin typeface="Trebuchet MS"/>
                        </a:rPr>
                        <a:t> Schritt für Schritt, </a:t>
                      </a:r>
                      <a:r>
                        <a:rPr lang="en-GB" sz="800" dirty="0" err="1">
                          <a:latin typeface="Trebuchet MS"/>
                        </a:rPr>
                        <a:t>wie</a:t>
                      </a:r>
                      <a:r>
                        <a:rPr lang="en-GB" sz="800" dirty="0">
                          <a:latin typeface="Trebuchet MS"/>
                        </a:rPr>
                        <a:t> CVRA </a:t>
                      </a:r>
                      <a:r>
                        <a:rPr lang="en-GB" sz="800" dirty="0" err="1">
                          <a:latin typeface="Trebuchet MS"/>
                        </a:rPr>
                        <a:t>strukturiert</a:t>
                      </a:r>
                      <a:r>
                        <a:rPr lang="en-GB" sz="800" dirty="0">
                          <a:latin typeface="Trebuchet MS"/>
                        </a:rPr>
                        <a:t> </a:t>
                      </a:r>
                      <a:r>
                        <a:rPr lang="en-GB" sz="800" dirty="0" err="1">
                          <a:latin typeface="Trebuchet MS"/>
                        </a:rPr>
                        <a:t>werden</a:t>
                      </a:r>
                      <a:r>
                        <a:rPr lang="en-GB" sz="800" dirty="0">
                          <a:latin typeface="Trebuchet MS"/>
                        </a:rPr>
                        <a:t> </a:t>
                      </a:r>
                      <a:r>
                        <a:rPr lang="en-GB" sz="800" dirty="0" err="1">
                          <a:latin typeface="Trebuchet MS"/>
                        </a:rPr>
                        <a:t>kann</a:t>
                      </a:r>
                      <a:endParaRPr sz="800" dirty="0"/>
                    </a:p>
                    <a:p>
                      <a:pPr>
                        <a:defRPr/>
                      </a:pPr>
                      <a:r>
                        <a:rPr lang="en-GB" sz="800" dirty="0" err="1">
                          <a:latin typeface="Trebuchet MS"/>
                        </a:rPr>
                        <a:t>Enthält</a:t>
                      </a:r>
                      <a:r>
                        <a:rPr lang="en-GB" sz="800" dirty="0">
                          <a:latin typeface="Trebuchet MS"/>
                        </a:rPr>
                        <a:t> </a:t>
                      </a:r>
                      <a:r>
                        <a:rPr lang="en-GB" sz="800" dirty="0" err="1">
                          <a:latin typeface="Trebuchet MS"/>
                        </a:rPr>
                        <a:t>gebäudebezogene</a:t>
                      </a:r>
                      <a:r>
                        <a:rPr lang="en-GB" sz="800" dirty="0">
                          <a:latin typeface="Trebuchet MS"/>
                        </a:rPr>
                        <a:t> </a:t>
                      </a:r>
                      <a:r>
                        <a:rPr lang="en-GB" sz="800" dirty="0" err="1">
                          <a:latin typeface="Trebuchet MS"/>
                        </a:rPr>
                        <a:t>Beispielketten</a:t>
                      </a:r>
                      <a:endParaRPr sz="800" dirty="0"/>
                    </a:p>
                    <a:p>
                      <a:pPr>
                        <a:defRPr/>
                      </a:pPr>
                      <a:endParaRPr lang="en-GB" sz="800" dirty="0">
                        <a:latin typeface="Trebuchet MS"/>
                      </a:endParaRPr>
                    </a:p>
                    <a:p>
                      <a:pPr>
                        <a:defRPr/>
                      </a:pPr>
                      <a:endParaRPr lang="en-GB" sz="800" dirty="0">
                        <a:latin typeface="Trebuchet MS"/>
                      </a:endParaRPr>
                    </a:p>
                  </a:txBody>
                  <a:tcPr marL="25750" marR="25750" marT="12875" marB="12875" anchor="ctr">
                    <a:lnT w="6350" algn="ctr">
                      <a:solidFill>
                        <a:schemeClr val="tx1"/>
                      </a:solidFill>
                    </a:lnT>
                    <a:lnB w="6350" algn="ctr">
                      <a:solidFill>
                        <a:schemeClr val="tx1"/>
                      </a:solidFill>
                    </a:lnB>
                  </a:tcPr>
                </a:tc>
                <a:tc>
                  <a:txBody>
                    <a:bodyPr/>
                    <a:lstStyle/>
                    <a:p>
                      <a:pPr>
                        <a:defRPr/>
                      </a:pPr>
                      <a:r>
                        <a:rPr lang="en-GB" sz="800" dirty="0" err="1">
                          <a:latin typeface="Trebuchet MS"/>
                        </a:rPr>
                        <a:t>Nicht</a:t>
                      </a:r>
                      <a:r>
                        <a:rPr lang="en-GB" sz="800" dirty="0">
                          <a:latin typeface="Trebuchet MS"/>
                        </a:rPr>
                        <a:t> </a:t>
                      </a:r>
                      <a:r>
                        <a:rPr lang="en-GB" sz="800" dirty="0" err="1">
                          <a:latin typeface="Trebuchet MS"/>
                        </a:rPr>
                        <a:t>ausschließlich</a:t>
                      </a:r>
                      <a:r>
                        <a:rPr lang="en-GB" sz="800" dirty="0">
                          <a:latin typeface="Trebuchet MS"/>
                        </a:rPr>
                        <a:t> auf </a:t>
                      </a:r>
                      <a:r>
                        <a:rPr lang="en-GB" sz="800" dirty="0" err="1">
                          <a:latin typeface="Trebuchet MS"/>
                        </a:rPr>
                        <a:t>Gebäude</a:t>
                      </a:r>
                      <a:r>
                        <a:rPr lang="en-GB" sz="800" dirty="0">
                          <a:latin typeface="Trebuchet MS"/>
                        </a:rPr>
                        <a:t> </a:t>
                      </a:r>
                      <a:r>
                        <a:rPr lang="en-GB" sz="800" dirty="0" err="1">
                          <a:latin typeface="Trebuchet MS"/>
                        </a:rPr>
                        <a:t>ausgerichtet</a:t>
                      </a:r>
                      <a:endParaRPr sz="800" dirty="0"/>
                    </a:p>
                    <a:p>
                      <a:pPr>
                        <a:defRPr/>
                      </a:pPr>
                      <a:r>
                        <a:rPr lang="en-GB" sz="800" dirty="0" err="1">
                          <a:latin typeface="Trebuchet MS"/>
                        </a:rPr>
                        <a:t>Wird</a:t>
                      </a:r>
                      <a:r>
                        <a:rPr lang="en-GB" sz="800" dirty="0">
                          <a:latin typeface="Trebuchet MS"/>
                        </a:rPr>
                        <a:t> </a:t>
                      </a:r>
                      <a:r>
                        <a:rPr lang="en-GB" sz="800" dirty="0" err="1">
                          <a:latin typeface="Trebuchet MS"/>
                        </a:rPr>
                        <a:t>vor</a:t>
                      </a:r>
                      <a:r>
                        <a:rPr lang="en-GB" sz="800" dirty="0">
                          <a:latin typeface="Trebuchet MS"/>
                        </a:rPr>
                        <a:t> </a:t>
                      </a:r>
                      <a:r>
                        <a:rPr lang="en-GB" sz="800" dirty="0" err="1">
                          <a:latin typeface="Trebuchet MS"/>
                        </a:rPr>
                        <a:t>allem</a:t>
                      </a:r>
                      <a:r>
                        <a:rPr lang="en-GB" sz="800" dirty="0">
                          <a:latin typeface="Trebuchet MS"/>
                        </a:rPr>
                        <a:t> </a:t>
                      </a:r>
                      <a:r>
                        <a:rPr lang="en-GB" sz="800" dirty="0" err="1">
                          <a:latin typeface="Trebuchet MS"/>
                        </a:rPr>
                        <a:t>im</a:t>
                      </a:r>
                      <a:r>
                        <a:rPr lang="en-GB" sz="800" dirty="0">
                          <a:latin typeface="Trebuchet MS"/>
                        </a:rPr>
                        <a:t> </a:t>
                      </a:r>
                      <a:r>
                        <a:rPr lang="en-GB" sz="800" dirty="0" err="1">
                          <a:latin typeface="Trebuchet MS"/>
                        </a:rPr>
                        <a:t>deutschen</a:t>
                      </a:r>
                      <a:r>
                        <a:rPr lang="en-GB" sz="800" dirty="0">
                          <a:latin typeface="Trebuchet MS"/>
                        </a:rPr>
                        <a:t> </a:t>
                      </a:r>
                      <a:r>
                        <a:rPr lang="en-GB" sz="800" dirty="0" err="1">
                          <a:latin typeface="Trebuchet MS"/>
                        </a:rPr>
                        <a:t>Kontext</a:t>
                      </a:r>
                      <a:r>
                        <a:rPr lang="en-GB" sz="800" dirty="0">
                          <a:latin typeface="Trebuchet MS"/>
                        </a:rPr>
                        <a:t> </a:t>
                      </a:r>
                      <a:r>
                        <a:rPr lang="en-GB" sz="800" dirty="0" err="1">
                          <a:latin typeface="Trebuchet MS"/>
                        </a:rPr>
                        <a:t>verwendet</a:t>
                      </a:r>
                      <a:endParaRPr sz="800" dirty="0"/>
                    </a:p>
                  </a:txBody>
                  <a:tcPr marL="25750" marR="25750" marT="12875" marB="12875" anchor="ctr">
                    <a:lnT w="6350" algn="ctr">
                      <a:solidFill>
                        <a:schemeClr val="tx1"/>
                      </a:solidFill>
                    </a:lnT>
                    <a:lnB w="6350" algn="ctr">
                      <a:solidFill>
                        <a:schemeClr val="tx1"/>
                      </a:solidFill>
                    </a:lnB>
                  </a:tcPr>
                </a:tc>
                <a:extLst>
                  <a:ext uri="{0D108BD9-81ED-4DB2-BD59-A6C34878D82A}">
                    <a16:rowId xmlns:a16="http://schemas.microsoft.com/office/drawing/2014/main" val="10003"/>
                  </a:ext>
                </a:extLst>
              </a:tr>
              <a:tr h="768467">
                <a:tc>
                  <a:txBody>
                    <a:bodyPr/>
                    <a:lstStyle/>
                    <a:p>
                      <a:pPr>
                        <a:defRPr/>
                      </a:pPr>
                      <a:r>
                        <a:rPr lang="en-GB" sz="800" b="1">
                          <a:latin typeface="Trebuchet MS"/>
                        </a:rPr>
                        <a:t>4. UNEP (2021)</a:t>
                      </a:r>
                      <a:endParaRPr sz="800"/>
                    </a:p>
                    <a:p>
                      <a:pPr>
                        <a:defRPr/>
                      </a:pPr>
                      <a:r>
                        <a:rPr lang="en-GB" sz="800">
                          <a:latin typeface="Trebuchet MS"/>
                        </a:rPr>
                        <a:t>Praktischer Leitfaden für klimaresistente Gebäude</a:t>
                      </a:r>
                      <a:endParaRPr sz="800"/>
                    </a:p>
                  </a:txBody>
                  <a:tcPr marL="25750" marR="25750" marT="12875" marB="12875" anchor="ctr">
                    <a:lnT w="6350" algn="ctr">
                      <a:solidFill>
                        <a:schemeClr val="tx1"/>
                      </a:solidFill>
                    </a:lnT>
                    <a:lnB w="6350" algn="ctr">
                      <a:solidFill>
                        <a:schemeClr val="tx1"/>
                      </a:solidFill>
                    </a:lnB>
                  </a:tcPr>
                </a:tc>
                <a:tc>
                  <a:txBody>
                    <a:bodyPr/>
                    <a:lstStyle/>
                    <a:p>
                      <a:pPr>
                        <a:defRPr/>
                      </a:pPr>
                      <a:r>
                        <a:rPr lang="en-GB" sz="800" b="1">
                          <a:latin typeface="Trebuchet MS"/>
                        </a:rPr>
                        <a:t>Konzeptionell und typologiebasiert</a:t>
                      </a:r>
                      <a:endParaRPr lang="en-GB" sz="800">
                        <a:latin typeface="Trebuchet MS"/>
                      </a:endParaRPr>
                    </a:p>
                  </a:txBody>
                  <a:tcPr marL="25750" marR="25750" marT="12875" marB="12875" anchor="ctr">
                    <a:lnT w="6350" algn="ctr">
                      <a:solidFill>
                        <a:schemeClr val="tx1"/>
                      </a:solidFill>
                    </a:lnT>
                    <a:lnB w="6350" algn="ctr">
                      <a:solidFill>
                        <a:schemeClr val="tx1"/>
                      </a:solidFill>
                    </a:lnB>
                  </a:tcPr>
                </a:tc>
                <a:tc>
                  <a:txBody>
                    <a:bodyPr/>
                    <a:lstStyle/>
                    <a:p>
                      <a:pPr>
                        <a:defRPr/>
                      </a:pPr>
                      <a:r>
                        <a:rPr lang="en-GB" sz="800" b="0" dirty="0">
                          <a:latin typeface="Trebuchet MS"/>
                        </a:rPr>
                        <a:t>Auf </a:t>
                      </a:r>
                      <a:r>
                        <a:rPr lang="en-GB" sz="800" b="0" dirty="0" err="1">
                          <a:latin typeface="Trebuchet MS"/>
                        </a:rPr>
                        <a:t>Wohnraum</a:t>
                      </a:r>
                      <a:r>
                        <a:rPr lang="en-GB" sz="800" b="0" dirty="0">
                          <a:latin typeface="Trebuchet MS"/>
                        </a:rPr>
                        <a:t> und </a:t>
                      </a:r>
                      <a:r>
                        <a:rPr lang="en-GB" sz="800" b="0" dirty="0" err="1">
                          <a:latin typeface="Trebuchet MS"/>
                        </a:rPr>
                        <a:t>Gemeinschaftsstrukturen</a:t>
                      </a:r>
                      <a:r>
                        <a:rPr lang="en-GB" sz="800" b="0" dirty="0">
                          <a:latin typeface="Trebuchet MS"/>
                        </a:rPr>
                        <a:t> </a:t>
                      </a:r>
                      <a:r>
                        <a:rPr lang="en-GB" sz="800" b="0" dirty="0" err="1">
                          <a:latin typeface="Trebuchet MS"/>
                        </a:rPr>
                        <a:t>zugeschnitten</a:t>
                      </a:r>
                      <a:endParaRPr sz="800" dirty="0"/>
                    </a:p>
                    <a:p>
                      <a:pPr>
                        <a:defRPr/>
                      </a:pPr>
                      <a:r>
                        <a:rPr lang="en-GB" sz="800" b="0" dirty="0" err="1">
                          <a:latin typeface="Trebuchet MS"/>
                        </a:rPr>
                        <a:t>Enthält</a:t>
                      </a:r>
                      <a:r>
                        <a:rPr lang="en-GB" sz="800" b="0" dirty="0">
                          <a:latin typeface="Trebuchet MS"/>
                        </a:rPr>
                        <a:t> </a:t>
                      </a:r>
                      <a:r>
                        <a:rPr lang="en-GB" sz="800" b="0" dirty="0" err="1">
                          <a:latin typeface="Trebuchet MS"/>
                        </a:rPr>
                        <a:t>Indikatoren</a:t>
                      </a:r>
                      <a:r>
                        <a:rPr lang="en-GB" sz="800" b="0" dirty="0">
                          <a:latin typeface="Trebuchet MS"/>
                        </a:rPr>
                        <a:t> für </a:t>
                      </a:r>
                      <a:r>
                        <a:rPr lang="en-GB" sz="800" b="0" dirty="0" err="1">
                          <a:latin typeface="Trebuchet MS"/>
                        </a:rPr>
                        <a:t>soziale</a:t>
                      </a:r>
                      <a:r>
                        <a:rPr lang="en-GB" sz="800" b="0" dirty="0">
                          <a:latin typeface="Trebuchet MS"/>
                        </a:rPr>
                        <a:t> </a:t>
                      </a:r>
                      <a:r>
                        <a:rPr lang="en-GB" sz="800" b="0" dirty="0" err="1">
                          <a:latin typeface="Trebuchet MS"/>
                        </a:rPr>
                        <a:t>Vulnerabilität</a:t>
                      </a:r>
                      <a:endParaRPr sz="800" dirty="0"/>
                    </a:p>
                    <a:p>
                      <a:pPr>
                        <a:defRPr/>
                      </a:pPr>
                      <a:r>
                        <a:rPr lang="en-GB" sz="800" b="0" dirty="0" err="1">
                          <a:latin typeface="Trebuchet MS"/>
                        </a:rPr>
                        <a:t>Empfiehlt</a:t>
                      </a:r>
                      <a:r>
                        <a:rPr lang="en-GB" sz="800" b="0" dirty="0">
                          <a:latin typeface="Trebuchet MS"/>
                        </a:rPr>
                        <a:t> </a:t>
                      </a:r>
                      <a:r>
                        <a:rPr lang="en-GB" sz="800" b="0" dirty="0" err="1">
                          <a:latin typeface="Trebuchet MS"/>
                        </a:rPr>
                        <a:t>Anpassungslösungen</a:t>
                      </a:r>
                      <a:r>
                        <a:rPr lang="en-GB" sz="800" b="0" dirty="0">
                          <a:latin typeface="Trebuchet MS"/>
                        </a:rPr>
                        <a:t> </a:t>
                      </a:r>
                      <a:r>
                        <a:rPr lang="en-GB" sz="800" b="0" dirty="0" err="1">
                          <a:latin typeface="Trebuchet MS"/>
                        </a:rPr>
                        <a:t>nach</a:t>
                      </a:r>
                      <a:r>
                        <a:rPr lang="en-GB" sz="800" b="0" dirty="0">
                          <a:latin typeface="Trebuchet MS"/>
                        </a:rPr>
                        <a:t> </a:t>
                      </a:r>
                      <a:r>
                        <a:rPr lang="en-GB" sz="800" b="0" dirty="0" err="1">
                          <a:latin typeface="Trebuchet MS"/>
                        </a:rPr>
                        <a:t>Klimazone</a:t>
                      </a:r>
                      <a:endParaRPr sz="800" dirty="0"/>
                    </a:p>
                    <a:p>
                      <a:pPr>
                        <a:defRPr/>
                      </a:pPr>
                      <a:endParaRPr lang="en-GB" sz="800" b="0" dirty="0">
                        <a:latin typeface="Trebuchet MS"/>
                      </a:endParaRPr>
                    </a:p>
                  </a:txBody>
                  <a:tcPr marL="25750" marR="25750" marT="12875" marB="12875" anchor="ctr">
                    <a:lnT w="6350" algn="ctr">
                      <a:solidFill>
                        <a:schemeClr val="tx1"/>
                      </a:solidFill>
                    </a:lnT>
                    <a:lnB w="6350" algn="ctr">
                      <a:solidFill>
                        <a:schemeClr val="tx1"/>
                      </a:solidFill>
                    </a:lnB>
                  </a:tcPr>
                </a:tc>
                <a:tc>
                  <a:txBody>
                    <a:bodyPr/>
                    <a:lstStyle/>
                    <a:p>
                      <a:pPr>
                        <a:defRPr/>
                      </a:pPr>
                      <a:r>
                        <a:rPr lang="en-GB" sz="800" dirty="0" err="1">
                          <a:latin typeface="Trebuchet MS"/>
                        </a:rPr>
                        <a:t>Enthält</a:t>
                      </a:r>
                      <a:r>
                        <a:rPr lang="en-GB" sz="800" dirty="0">
                          <a:latin typeface="Trebuchet MS"/>
                        </a:rPr>
                        <a:t> </a:t>
                      </a:r>
                      <a:r>
                        <a:rPr lang="en-GB" sz="800" dirty="0" err="1">
                          <a:latin typeface="Trebuchet MS"/>
                        </a:rPr>
                        <a:t>keine</a:t>
                      </a:r>
                      <a:r>
                        <a:rPr lang="en-GB" sz="800" dirty="0">
                          <a:latin typeface="Trebuchet MS"/>
                        </a:rPr>
                        <a:t> </a:t>
                      </a:r>
                      <a:r>
                        <a:rPr lang="en-GB" sz="800" dirty="0" err="1">
                          <a:latin typeface="Trebuchet MS"/>
                        </a:rPr>
                        <a:t>schrittweise</a:t>
                      </a:r>
                      <a:r>
                        <a:rPr lang="en-GB" sz="800" dirty="0">
                          <a:latin typeface="Trebuchet MS"/>
                        </a:rPr>
                        <a:t> CRA-Methode</a:t>
                      </a:r>
                      <a:endParaRPr sz="800" dirty="0"/>
                    </a:p>
                    <a:p>
                      <a:pPr>
                        <a:defRPr/>
                      </a:pPr>
                      <a:r>
                        <a:rPr lang="en-GB" sz="800" dirty="0">
                          <a:latin typeface="Trebuchet MS"/>
                        </a:rPr>
                        <a:t>Am </a:t>
                      </a:r>
                      <a:r>
                        <a:rPr lang="en-GB" sz="800" dirty="0" err="1">
                          <a:latin typeface="Trebuchet MS"/>
                        </a:rPr>
                        <a:t>besten</a:t>
                      </a:r>
                      <a:r>
                        <a:rPr lang="en-GB" sz="800" dirty="0">
                          <a:latin typeface="Trebuchet MS"/>
                        </a:rPr>
                        <a:t> in </a:t>
                      </a:r>
                      <a:r>
                        <a:rPr lang="en-GB" sz="800" dirty="0" err="1">
                          <a:latin typeface="Trebuchet MS"/>
                        </a:rPr>
                        <a:t>Kombination</a:t>
                      </a:r>
                      <a:r>
                        <a:rPr lang="en-GB" sz="800" dirty="0">
                          <a:latin typeface="Trebuchet MS"/>
                        </a:rPr>
                        <a:t> </a:t>
                      </a:r>
                      <a:r>
                        <a:rPr lang="en-GB" sz="800" dirty="0" err="1">
                          <a:latin typeface="Trebuchet MS"/>
                        </a:rPr>
                        <a:t>mit</a:t>
                      </a:r>
                      <a:r>
                        <a:rPr lang="en-GB" sz="800" dirty="0">
                          <a:latin typeface="Trebuchet MS"/>
                        </a:rPr>
                        <a:t> </a:t>
                      </a:r>
                      <a:r>
                        <a:rPr lang="en-GB" sz="800" dirty="0" err="1">
                          <a:latin typeface="Trebuchet MS"/>
                        </a:rPr>
                        <a:t>einem</a:t>
                      </a:r>
                      <a:r>
                        <a:rPr lang="en-GB" sz="800" dirty="0">
                          <a:latin typeface="Trebuchet MS"/>
                        </a:rPr>
                        <a:t> </a:t>
                      </a:r>
                      <a:r>
                        <a:rPr lang="en-GB" sz="800" dirty="0" err="1">
                          <a:latin typeface="Trebuchet MS"/>
                        </a:rPr>
                        <a:t>anderen</a:t>
                      </a:r>
                      <a:r>
                        <a:rPr lang="en-GB" sz="800" dirty="0">
                          <a:latin typeface="Trebuchet MS"/>
                        </a:rPr>
                        <a:t> CVRA-Tool </a:t>
                      </a:r>
                      <a:r>
                        <a:rPr lang="en-GB" sz="800" dirty="0" err="1">
                          <a:latin typeface="Trebuchet MS"/>
                        </a:rPr>
                        <a:t>zu</a:t>
                      </a:r>
                      <a:r>
                        <a:rPr lang="en-GB" sz="800" dirty="0">
                          <a:latin typeface="Trebuchet MS"/>
                        </a:rPr>
                        <a:t> </a:t>
                      </a:r>
                      <a:r>
                        <a:rPr lang="en-GB" sz="800" dirty="0" err="1">
                          <a:latin typeface="Trebuchet MS"/>
                        </a:rPr>
                        <a:t>verwenden</a:t>
                      </a:r>
                      <a:endParaRPr sz="800" dirty="0"/>
                    </a:p>
                  </a:txBody>
                  <a:tcPr marL="25750" marR="25750" marT="12875" marB="12875" anchor="ctr">
                    <a:lnT w="6350" algn="ctr">
                      <a:solidFill>
                        <a:schemeClr val="tx1"/>
                      </a:solidFill>
                    </a:lnT>
                    <a:lnB w="6350" algn="ctr">
                      <a:solidFill>
                        <a:schemeClr val="tx1"/>
                      </a:solidFill>
                    </a:lnB>
                  </a:tcPr>
                </a:tc>
                <a:extLst>
                  <a:ext uri="{0D108BD9-81ED-4DB2-BD59-A6C34878D82A}">
                    <a16:rowId xmlns:a16="http://schemas.microsoft.com/office/drawing/2014/main" val="10004"/>
                  </a:ext>
                </a:extLst>
              </a:tr>
              <a:tr h="842200">
                <a:tc>
                  <a:txBody>
                    <a:bodyPr/>
                    <a:lstStyle/>
                    <a:p>
                      <a:pPr>
                        <a:defRPr/>
                      </a:pPr>
                      <a:r>
                        <a:rPr lang="en-GB" sz="800" b="1">
                          <a:latin typeface="Trebuchet MS"/>
                        </a:rPr>
                        <a:t>5. UKGBC (2022)</a:t>
                      </a:r>
                      <a:endParaRPr sz="800"/>
                    </a:p>
                    <a:p>
                      <a:pPr>
                        <a:defRPr/>
                      </a:pPr>
                      <a:r>
                        <a:rPr lang="en-GB" sz="800">
                          <a:latin typeface="Trebuchet MS"/>
                        </a:rPr>
                        <a:t>Rahmenwerk für die Berichterstattung über physische Klimarisiken</a:t>
                      </a:r>
                      <a:endParaRPr sz="800"/>
                    </a:p>
                  </a:txBody>
                  <a:tcPr marL="25750" marR="25750" marT="12875" marB="12875" anchor="ctr">
                    <a:lnT w="6350" algn="ctr">
                      <a:solidFill>
                        <a:schemeClr val="tx1"/>
                      </a:solidFill>
                    </a:lnT>
                  </a:tcPr>
                </a:tc>
                <a:tc>
                  <a:txBody>
                    <a:bodyPr/>
                    <a:lstStyle/>
                    <a:p>
                      <a:pPr>
                        <a:defRPr/>
                      </a:pPr>
                      <a:r>
                        <a:rPr lang="en-GB" sz="800" b="1">
                          <a:latin typeface="Trebuchet MS"/>
                        </a:rPr>
                        <a:t>Berichtsorientierte CVRA</a:t>
                      </a:r>
                      <a:endParaRPr sz="800"/>
                    </a:p>
                    <a:p>
                      <a:pPr>
                        <a:defRPr/>
                      </a:pPr>
                      <a:r>
                        <a:rPr lang="en-GB" sz="800">
                          <a:latin typeface="Trebuchet MS"/>
                        </a:rPr>
                        <a:t>Abgestimmt auf TCFD</a:t>
                      </a:r>
                      <a:endParaRPr sz="800"/>
                    </a:p>
                  </a:txBody>
                  <a:tcPr marL="25750" marR="25750" marT="12875" marB="12875" anchor="ctr">
                    <a:lnT w="6350" algn="ctr">
                      <a:solidFill>
                        <a:schemeClr val="tx1"/>
                      </a:solidFill>
                    </a:lnT>
                  </a:tcPr>
                </a:tc>
                <a:tc>
                  <a:txBody>
                    <a:bodyPr/>
                    <a:lstStyle/>
                    <a:p>
                      <a:pPr>
                        <a:defRPr/>
                      </a:pPr>
                      <a:r>
                        <a:rPr lang="en-GB" sz="800" b="0">
                          <a:latin typeface="Trebuchet MS"/>
                        </a:rPr>
                        <a:t>Entwickelt für bebaute Vermögenswerte und Portfolios</a:t>
                      </a:r>
                      <a:endParaRPr sz="800"/>
                    </a:p>
                    <a:p>
                      <a:pPr>
                        <a:defRPr/>
                      </a:pPr>
                      <a:r>
                        <a:rPr lang="en-GB" sz="800" b="0">
                          <a:latin typeface="Trebuchet MS"/>
                        </a:rPr>
                        <a:t>Verbindet CVRA mit finanziellen und gestalterischen Ergebnissen</a:t>
                      </a:r>
                      <a:endParaRPr sz="800"/>
                    </a:p>
                    <a:p>
                      <a:pPr>
                        <a:defRPr/>
                      </a:pPr>
                      <a:r>
                        <a:rPr lang="en-GB" sz="800" b="0">
                          <a:latin typeface="Trebuchet MS"/>
                        </a:rPr>
                        <a:t>Verwendet Exposition × Anfälligkeit × Sensitivität</a:t>
                      </a:r>
                      <a:endParaRPr sz="800"/>
                    </a:p>
                    <a:p>
                      <a:pPr>
                        <a:defRPr/>
                      </a:pPr>
                      <a:r>
                        <a:rPr lang="en-GB" sz="800" b="0">
                          <a:latin typeface="Trebuchet MS"/>
                        </a:rPr>
                        <a:t>Qualitativer und quantitativer Ansatz</a:t>
                      </a:r>
                      <a:endParaRPr sz="800"/>
                    </a:p>
                  </a:txBody>
                  <a:tcPr marL="25750" marR="25750" marT="12875" marB="12875" anchor="ctr">
                    <a:lnT w="6350" algn="ctr">
                      <a:solidFill>
                        <a:schemeClr val="tx1"/>
                      </a:solidFill>
                    </a:lnT>
                  </a:tcPr>
                </a:tc>
                <a:tc>
                  <a:txBody>
                    <a:bodyPr/>
                    <a:lstStyle/>
                    <a:p>
                      <a:pPr>
                        <a:defRPr/>
                      </a:pPr>
                      <a:r>
                        <a:rPr lang="en-GB" sz="800" dirty="0" err="1">
                          <a:latin typeface="Trebuchet MS"/>
                        </a:rPr>
                        <a:t>Entwickelt</a:t>
                      </a:r>
                      <a:r>
                        <a:rPr lang="en-GB" sz="800" dirty="0">
                          <a:latin typeface="Trebuchet MS"/>
                        </a:rPr>
                        <a:t> für den </a:t>
                      </a:r>
                      <a:r>
                        <a:rPr lang="en-GB" sz="800" dirty="0" err="1">
                          <a:latin typeface="Trebuchet MS"/>
                        </a:rPr>
                        <a:t>britischen</a:t>
                      </a:r>
                      <a:r>
                        <a:rPr lang="en-GB" sz="800" dirty="0">
                          <a:latin typeface="Trebuchet MS"/>
                        </a:rPr>
                        <a:t> Markt (</a:t>
                      </a:r>
                      <a:r>
                        <a:rPr lang="en-GB" sz="800" dirty="0" err="1">
                          <a:latin typeface="Trebuchet MS"/>
                        </a:rPr>
                        <a:t>aber</a:t>
                      </a:r>
                      <a:r>
                        <a:rPr lang="en-GB" sz="800" dirty="0">
                          <a:latin typeface="Trebuchet MS"/>
                        </a:rPr>
                        <a:t> </a:t>
                      </a:r>
                      <a:r>
                        <a:rPr lang="en-GB" sz="800" dirty="0" err="1">
                          <a:latin typeface="Trebuchet MS"/>
                        </a:rPr>
                        <a:t>anpassungsfähig</a:t>
                      </a:r>
                      <a:r>
                        <a:rPr lang="en-GB" sz="800" dirty="0">
                          <a:latin typeface="Trebuchet MS"/>
                        </a:rPr>
                        <a:t>)</a:t>
                      </a:r>
                      <a:endParaRPr sz="800" dirty="0"/>
                    </a:p>
                    <a:p>
                      <a:pPr>
                        <a:defRPr/>
                      </a:pPr>
                      <a:r>
                        <a:rPr lang="en-GB" sz="800" dirty="0" err="1">
                          <a:latin typeface="Trebuchet MS"/>
                        </a:rPr>
                        <a:t>Fortgeschrittener</a:t>
                      </a:r>
                      <a:r>
                        <a:rPr lang="en-GB" sz="800" dirty="0">
                          <a:latin typeface="Trebuchet MS"/>
                        </a:rPr>
                        <a:t>; </a:t>
                      </a:r>
                      <a:r>
                        <a:rPr lang="en-GB" sz="800" dirty="0" err="1">
                          <a:latin typeface="Trebuchet MS"/>
                        </a:rPr>
                        <a:t>geeignet</a:t>
                      </a:r>
                      <a:r>
                        <a:rPr lang="en-GB" sz="800" dirty="0">
                          <a:latin typeface="Trebuchet MS"/>
                        </a:rPr>
                        <a:t> für </a:t>
                      </a:r>
                      <a:r>
                        <a:rPr lang="en-GB" sz="800" dirty="0" err="1">
                          <a:latin typeface="Trebuchet MS"/>
                        </a:rPr>
                        <a:t>mittelgroße</a:t>
                      </a:r>
                      <a:r>
                        <a:rPr lang="en-GB" sz="800" dirty="0">
                          <a:latin typeface="Trebuchet MS"/>
                        </a:rPr>
                        <a:t> bis </a:t>
                      </a:r>
                      <a:r>
                        <a:rPr lang="en-GB" sz="800" dirty="0" err="1">
                          <a:latin typeface="Trebuchet MS"/>
                        </a:rPr>
                        <a:t>große</a:t>
                      </a:r>
                      <a:r>
                        <a:rPr lang="en-GB" sz="800" dirty="0">
                          <a:latin typeface="Trebuchet MS"/>
                        </a:rPr>
                        <a:t> </a:t>
                      </a:r>
                      <a:r>
                        <a:rPr lang="en-GB" sz="800" dirty="0" err="1">
                          <a:latin typeface="Trebuchet MS"/>
                        </a:rPr>
                        <a:t>Vermögensverwalter</a:t>
                      </a:r>
                      <a:endParaRPr sz="800" dirty="0"/>
                    </a:p>
                  </a:txBody>
                  <a:tcPr marL="25750" marR="25750" marT="12875" marB="12875" anchor="ctr">
                    <a:lnT w="6350" algn="ctr">
                      <a:solidFill>
                        <a:schemeClr val="tx1"/>
                      </a:solidFill>
                    </a:lnT>
                  </a:tcPr>
                </a:tc>
                <a:extLst>
                  <a:ext uri="{0D108BD9-81ED-4DB2-BD59-A6C34878D82A}">
                    <a16:rowId xmlns:a16="http://schemas.microsoft.com/office/drawing/2014/main" val="10005"/>
                  </a:ext>
                </a:extLst>
              </a:tr>
            </a:tbl>
          </a:graphicData>
        </a:graphic>
      </p:graphicFrame>
      <p:sp>
        <p:nvSpPr>
          <p:cNvPr id="2040584463" name="Rectangle 1"/>
          <p:cNvSpPr/>
          <p:nvPr/>
        </p:nvSpPr>
        <p:spPr bwMode="auto">
          <a:xfrm>
            <a:off x="205738" y="1307182"/>
            <a:ext cx="1229824" cy="215444"/>
          </a:xfrm>
          <a:prstGeom prst="rect">
            <a:avLst/>
          </a:prstGeom>
        </p:spPr>
        <p:txBody>
          <a:bodyPr wrap="none">
            <a:spAutoFit/>
          </a:bodyPr>
          <a:lstStyle/>
          <a:p>
            <a:pPr>
              <a:defRPr/>
            </a:pPr>
            <a:r>
              <a:rPr lang="en-GB" sz="800" b="0" u="sng" dirty="0" err="1">
                <a:solidFill>
                  <a:schemeClr val="accent4">
                    <a:lumMod val="50000"/>
                  </a:schemeClr>
                </a:solidFill>
                <a:latin typeface="Trebuchet MS"/>
                <a:ea typeface="Roboto"/>
                <a:cs typeface="Arial"/>
                <a:hlinkClick r:id="rId3"/>
              </a:rPr>
              <a:t>Weitere</a:t>
            </a:r>
            <a:r>
              <a:rPr lang="en-GB" sz="800" b="0" u="sng" dirty="0">
                <a:solidFill>
                  <a:schemeClr val="accent4">
                    <a:lumMod val="50000"/>
                  </a:schemeClr>
                </a:solidFill>
                <a:latin typeface="Trebuchet MS"/>
                <a:ea typeface="Roboto"/>
                <a:cs typeface="Arial"/>
                <a:hlinkClick r:id="rId3"/>
              </a:rPr>
              <a:t> </a:t>
            </a:r>
            <a:r>
              <a:rPr lang="en-GB" sz="800" b="0" u="sng" dirty="0" err="1">
                <a:solidFill>
                  <a:schemeClr val="accent4">
                    <a:lumMod val="50000"/>
                  </a:schemeClr>
                </a:solidFill>
                <a:latin typeface="Trebuchet MS"/>
                <a:ea typeface="Roboto"/>
                <a:cs typeface="Arial"/>
                <a:hlinkClick r:id="rId3"/>
              </a:rPr>
              <a:t>Informationen</a:t>
            </a:r>
            <a:endParaRPr lang="en-US" sz="800" u="sng" dirty="0">
              <a:solidFill>
                <a:schemeClr val="accent4">
                  <a:lumMod val="50000"/>
                </a:schemeClr>
              </a:solidFill>
              <a:latin typeface="Trebuchet MS"/>
              <a:ea typeface="Roboto"/>
              <a:cs typeface="Arial"/>
            </a:endParaRPr>
          </a:p>
        </p:txBody>
      </p:sp>
      <p:sp>
        <p:nvSpPr>
          <p:cNvPr id="12024734" name="Rectangle 1"/>
          <p:cNvSpPr/>
          <p:nvPr/>
        </p:nvSpPr>
        <p:spPr bwMode="auto">
          <a:xfrm>
            <a:off x="191941" y="1981190"/>
            <a:ext cx="1229824" cy="215444"/>
          </a:xfrm>
          <a:prstGeom prst="rect">
            <a:avLst/>
          </a:prstGeom>
        </p:spPr>
        <p:txBody>
          <a:bodyPr wrap="none">
            <a:spAutoFit/>
          </a:bodyPr>
          <a:lstStyle/>
          <a:p>
            <a:pPr>
              <a:defRPr/>
            </a:pPr>
            <a:r>
              <a:rPr lang="en-GB" sz="800" b="0" u="sng" dirty="0" err="1">
                <a:solidFill>
                  <a:schemeClr val="accent4">
                    <a:lumMod val="50000"/>
                  </a:schemeClr>
                </a:solidFill>
                <a:latin typeface="Trebuchet MS"/>
                <a:ea typeface="Roboto"/>
                <a:cs typeface="Arial"/>
                <a:hlinkClick r:id="rId4"/>
              </a:rPr>
              <a:t>Weitere</a:t>
            </a:r>
            <a:r>
              <a:rPr lang="en-GB" sz="800" b="0" u="sng" dirty="0">
                <a:solidFill>
                  <a:schemeClr val="accent4">
                    <a:lumMod val="50000"/>
                  </a:schemeClr>
                </a:solidFill>
                <a:latin typeface="Trebuchet MS"/>
                <a:ea typeface="Roboto"/>
                <a:cs typeface="Arial"/>
                <a:hlinkClick r:id="rId4"/>
              </a:rPr>
              <a:t> </a:t>
            </a:r>
            <a:r>
              <a:rPr lang="en-GB" sz="800" b="0" u="sng" dirty="0" err="1">
                <a:solidFill>
                  <a:schemeClr val="accent4">
                    <a:lumMod val="50000"/>
                  </a:schemeClr>
                </a:solidFill>
                <a:latin typeface="Trebuchet MS"/>
                <a:ea typeface="Roboto"/>
                <a:cs typeface="Arial"/>
                <a:hlinkClick r:id="rId4"/>
              </a:rPr>
              <a:t>Informationen</a:t>
            </a:r>
            <a:endParaRPr lang="en-US" sz="800" u="sng" dirty="0">
              <a:solidFill>
                <a:schemeClr val="accent4">
                  <a:lumMod val="50000"/>
                </a:schemeClr>
              </a:solidFill>
              <a:latin typeface="Trebuchet MS"/>
              <a:ea typeface="Roboto"/>
              <a:cs typeface="Arial"/>
            </a:endParaRPr>
          </a:p>
        </p:txBody>
      </p:sp>
      <p:sp>
        <p:nvSpPr>
          <p:cNvPr id="335189703" name="Rectangle 1"/>
          <p:cNvSpPr/>
          <p:nvPr/>
        </p:nvSpPr>
        <p:spPr bwMode="auto">
          <a:xfrm>
            <a:off x="205737" y="2661373"/>
            <a:ext cx="1229824" cy="215444"/>
          </a:xfrm>
          <a:prstGeom prst="rect">
            <a:avLst/>
          </a:prstGeom>
        </p:spPr>
        <p:txBody>
          <a:bodyPr wrap="none">
            <a:spAutoFit/>
          </a:bodyPr>
          <a:lstStyle/>
          <a:p>
            <a:pPr>
              <a:defRPr/>
            </a:pPr>
            <a:r>
              <a:rPr lang="en-GB" sz="800" b="0" u="sng" dirty="0" err="1">
                <a:solidFill>
                  <a:schemeClr val="accent4">
                    <a:lumMod val="50000"/>
                  </a:schemeClr>
                </a:solidFill>
                <a:latin typeface="Trebuchet MS"/>
                <a:ea typeface="Roboto"/>
                <a:cs typeface="Arial"/>
                <a:hlinkClick r:id="rId5"/>
              </a:rPr>
              <a:t>Weitere</a:t>
            </a:r>
            <a:r>
              <a:rPr lang="en-GB" sz="800" b="0" u="sng" dirty="0">
                <a:solidFill>
                  <a:schemeClr val="accent4">
                    <a:lumMod val="50000"/>
                  </a:schemeClr>
                </a:solidFill>
                <a:latin typeface="Trebuchet MS"/>
                <a:ea typeface="Roboto"/>
                <a:cs typeface="Arial"/>
                <a:hlinkClick r:id="rId5"/>
              </a:rPr>
              <a:t> </a:t>
            </a:r>
            <a:r>
              <a:rPr lang="en-GB" sz="800" b="0" u="sng" dirty="0" err="1">
                <a:solidFill>
                  <a:schemeClr val="accent4">
                    <a:lumMod val="50000"/>
                  </a:schemeClr>
                </a:solidFill>
                <a:latin typeface="Trebuchet MS"/>
                <a:ea typeface="Roboto"/>
                <a:cs typeface="Arial"/>
                <a:hlinkClick r:id="rId5"/>
              </a:rPr>
              <a:t>Informationen</a:t>
            </a:r>
            <a:endParaRPr lang="en-US" sz="800" u="sng" dirty="0">
              <a:solidFill>
                <a:schemeClr val="accent4">
                  <a:lumMod val="50000"/>
                </a:schemeClr>
              </a:solidFill>
              <a:latin typeface="Trebuchet MS"/>
              <a:ea typeface="Roboto"/>
              <a:cs typeface="Arial"/>
            </a:endParaRPr>
          </a:p>
        </p:txBody>
      </p:sp>
      <p:sp>
        <p:nvSpPr>
          <p:cNvPr id="446695179" name="Rectangle 1"/>
          <p:cNvSpPr/>
          <p:nvPr/>
        </p:nvSpPr>
        <p:spPr bwMode="auto">
          <a:xfrm>
            <a:off x="210841" y="3461384"/>
            <a:ext cx="1229824" cy="215444"/>
          </a:xfrm>
          <a:prstGeom prst="rect">
            <a:avLst/>
          </a:prstGeom>
        </p:spPr>
        <p:txBody>
          <a:bodyPr wrap="none">
            <a:spAutoFit/>
          </a:bodyPr>
          <a:lstStyle/>
          <a:p>
            <a:pPr>
              <a:defRPr/>
            </a:pPr>
            <a:r>
              <a:rPr lang="en-GB" sz="800" b="0" u="sng" dirty="0" err="1">
                <a:solidFill>
                  <a:schemeClr val="accent4">
                    <a:lumMod val="50000"/>
                  </a:schemeClr>
                </a:solidFill>
                <a:latin typeface="Trebuchet MS"/>
                <a:ea typeface="Roboto"/>
                <a:cs typeface="Arial"/>
                <a:hlinkClick r:id="rId6"/>
              </a:rPr>
              <a:t>Weitere</a:t>
            </a:r>
            <a:r>
              <a:rPr lang="en-GB" sz="800" b="0" u="sng" dirty="0">
                <a:solidFill>
                  <a:schemeClr val="accent4">
                    <a:lumMod val="50000"/>
                  </a:schemeClr>
                </a:solidFill>
                <a:latin typeface="Trebuchet MS"/>
                <a:ea typeface="Roboto"/>
                <a:cs typeface="Arial"/>
                <a:hlinkClick r:id="rId6"/>
              </a:rPr>
              <a:t> </a:t>
            </a:r>
            <a:r>
              <a:rPr lang="en-GB" sz="800" b="0" u="sng" dirty="0" err="1">
                <a:solidFill>
                  <a:schemeClr val="accent4">
                    <a:lumMod val="50000"/>
                  </a:schemeClr>
                </a:solidFill>
                <a:latin typeface="Trebuchet MS"/>
                <a:ea typeface="Roboto"/>
                <a:cs typeface="Arial"/>
                <a:hlinkClick r:id="rId6"/>
              </a:rPr>
              <a:t>Informationen</a:t>
            </a:r>
            <a:endParaRPr lang="en-US" sz="800" u="sng" dirty="0">
              <a:solidFill>
                <a:schemeClr val="accent4">
                  <a:lumMod val="50000"/>
                </a:schemeClr>
              </a:solidFill>
              <a:latin typeface="Trebuchet MS"/>
              <a:ea typeface="Roboto"/>
              <a:cs typeface="Arial"/>
            </a:endParaRPr>
          </a:p>
        </p:txBody>
      </p:sp>
      <p:sp>
        <p:nvSpPr>
          <p:cNvPr id="486116309" name="Rectangle 1"/>
          <p:cNvSpPr/>
          <p:nvPr/>
        </p:nvSpPr>
        <p:spPr bwMode="auto">
          <a:xfrm>
            <a:off x="209401" y="4307562"/>
            <a:ext cx="1229824" cy="215444"/>
          </a:xfrm>
          <a:prstGeom prst="rect">
            <a:avLst/>
          </a:prstGeom>
        </p:spPr>
        <p:txBody>
          <a:bodyPr wrap="none">
            <a:spAutoFit/>
          </a:bodyPr>
          <a:lstStyle/>
          <a:p>
            <a:pPr>
              <a:defRPr/>
            </a:pPr>
            <a:r>
              <a:rPr lang="en-GB" sz="800" b="0" u="sng" dirty="0" err="1">
                <a:solidFill>
                  <a:schemeClr val="accent4">
                    <a:lumMod val="50000"/>
                  </a:schemeClr>
                </a:solidFill>
                <a:latin typeface="Trebuchet MS"/>
                <a:ea typeface="Roboto"/>
                <a:cs typeface="Arial"/>
                <a:hlinkClick r:id="rId7"/>
              </a:rPr>
              <a:t>Weitere</a:t>
            </a:r>
            <a:r>
              <a:rPr lang="en-GB" sz="800" b="0" u="sng" dirty="0">
                <a:solidFill>
                  <a:schemeClr val="accent4">
                    <a:lumMod val="50000"/>
                  </a:schemeClr>
                </a:solidFill>
                <a:latin typeface="Trebuchet MS"/>
                <a:ea typeface="Roboto"/>
                <a:cs typeface="Arial"/>
                <a:hlinkClick r:id="rId7"/>
              </a:rPr>
              <a:t> </a:t>
            </a:r>
            <a:r>
              <a:rPr lang="en-GB" sz="800" b="0" u="sng" dirty="0" err="1">
                <a:solidFill>
                  <a:schemeClr val="accent4">
                    <a:lumMod val="50000"/>
                  </a:schemeClr>
                </a:solidFill>
                <a:latin typeface="Trebuchet MS"/>
                <a:ea typeface="Roboto"/>
                <a:cs typeface="Arial"/>
                <a:hlinkClick r:id="rId7"/>
              </a:rPr>
              <a:t>Informationen</a:t>
            </a:r>
            <a:endParaRPr lang="en-US" sz="800" u="sng" dirty="0">
              <a:solidFill>
                <a:schemeClr val="accent4">
                  <a:lumMod val="50000"/>
                </a:schemeClr>
              </a:solidFill>
              <a:latin typeface="Trebuchet MS"/>
              <a:ea typeface="Roboto"/>
              <a:cs typeface="Arial"/>
            </a:endParaRPr>
          </a:p>
        </p:txBody>
      </p:sp>
      <p:sp>
        <p:nvSpPr>
          <p:cNvPr id="129690398" name="Title 1"/>
          <p:cNvSpPr>
            <a:spLocks noGrp="1"/>
          </p:cNvSpPr>
          <p:nvPr>
            <p:ph type="title"/>
          </p:nvPr>
        </p:nvSpPr>
        <p:spPr bwMode="auto">
          <a:xfrm>
            <a:off x="205738" y="251189"/>
            <a:ext cx="8562974" cy="514505"/>
          </a:xfrm>
        </p:spPr>
        <p:txBody>
          <a:bodyPr>
            <a:normAutofit fontScale="90000"/>
          </a:bodyPr>
          <a:lstStyle/>
          <a:p>
            <a:pPr>
              <a:defRPr/>
            </a:pPr>
            <a:r>
              <a:rPr lang="en-GB"/>
              <a:t>Andere Ratingagenturen</a:t>
            </a:r>
            <a:endParaRPr/>
          </a:p>
        </p:txBody>
      </p:sp>
      <p:sp>
        <p:nvSpPr>
          <p:cNvPr id="1417006443" name="Google Shape;303;p15"/>
          <p:cNvSpPr/>
          <p:nvPr/>
        </p:nvSpPr>
        <p:spPr bwMode="auto">
          <a:xfrm>
            <a:off x="48110" y="123109"/>
            <a:ext cx="9007273" cy="4989673"/>
          </a:xfrm>
          <a:prstGeom prst="flowChartProcess">
            <a:avLst/>
          </a:prstGeom>
          <a:noFill/>
          <a:ln w="57150" cap="flat" cmpd="sng">
            <a:solidFill>
              <a:srgbClr val="FFFF00"/>
            </a:solidFill>
            <a:prstDash val="solid"/>
            <a:miter lim="800000"/>
            <a:headEnd type="none" w="sm" len="sm"/>
            <a:tailEnd type="none" w="sm" len="sm"/>
          </a:ln>
        </p:spPr>
        <p:txBody>
          <a:bodyPr spcFirstLastPara="1" wrap="square" lIns="68548" tIns="34273" rIns="68548" bIns="34273" anchor="ctr" anchorCtr="0">
            <a:noAutofit/>
          </a:bodyPr>
          <a:lstStyle/>
          <a:p>
            <a:pPr marL="0" marR="0" lvl="0" indent="0" algn="ctr">
              <a:spcBef>
                <a:spcPts val="0"/>
              </a:spcBef>
              <a:spcAft>
                <a:spcPts val="0"/>
              </a:spcAft>
              <a:buNone/>
              <a:defRPr/>
            </a:pPr>
            <a:endParaRPr sz="1800" b="0" i="0" u="none" strike="noStrike" cap="none">
              <a:solidFill>
                <a:srgbClr val="FFFFFF"/>
              </a:solidFill>
              <a:latin typeface="Calibri"/>
              <a:ea typeface="Calibri"/>
              <a:cs typeface="Calibri"/>
            </a:endParaRPr>
          </a:p>
        </p:txBody>
      </p:sp>
      <p:sp>
        <p:nvSpPr>
          <p:cNvPr id="272133612" name="Google Shape;262;p14"/>
          <p:cNvSpPr/>
          <p:nvPr/>
        </p:nvSpPr>
        <p:spPr bwMode="auto">
          <a:xfrm>
            <a:off x="144497" y="157813"/>
            <a:ext cx="8826501" cy="4989673"/>
          </a:xfrm>
          <a:prstGeom prst="flowChartProcess">
            <a:avLst/>
          </a:prstGeom>
          <a:noFill/>
          <a:ln w="57150" cap="flat" cmpd="sng">
            <a:solidFill>
              <a:srgbClr val="C00000"/>
            </a:solidFill>
            <a:prstDash val="solid"/>
            <a:miter lim="800000"/>
            <a:headEnd type="none" w="sm" len="sm"/>
            <a:tailEnd type="none" w="sm" len="sm"/>
          </a:ln>
        </p:spPr>
        <p:txBody>
          <a:bodyPr spcFirstLastPara="1" wrap="square" lIns="68548" tIns="34273" rIns="68548" bIns="34273" anchor="ctr" anchorCtr="0">
            <a:noAutofit/>
          </a:bodyPr>
          <a:lstStyle/>
          <a:p>
            <a:pPr marL="0" marR="0" lvl="0" indent="0" algn="ctr" rtl="0">
              <a:spcBef>
                <a:spcPts val="0"/>
              </a:spcBef>
              <a:spcAft>
                <a:spcPts val="0"/>
              </a:spcAft>
              <a:buNone/>
              <a:defRPr/>
            </a:pPr>
            <a:endParaRPr sz="1800" b="0" i="0" u="none" strike="noStrike" cap="none">
              <a:solidFill>
                <a:srgbClr val="FFFFFF"/>
              </a:solidFill>
              <a:latin typeface="Calibri"/>
              <a:ea typeface="Calibri"/>
              <a:cs typeface="Calibri"/>
            </a:endParaRP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1548119930" name="Title 1"/>
          <p:cNvSpPr>
            <a:spLocks noGrp="1"/>
          </p:cNvSpPr>
          <p:nvPr>
            <p:ph type="title"/>
          </p:nvPr>
        </p:nvSpPr>
        <p:spPr bwMode="auto">
          <a:xfrm>
            <a:off x="296864" y="460299"/>
            <a:ext cx="8562974" cy="514505"/>
          </a:xfrm>
        </p:spPr>
        <p:txBody>
          <a:bodyPr>
            <a:normAutofit fontScale="90000"/>
          </a:bodyPr>
          <a:lstStyle/>
          <a:p>
            <a:pPr>
              <a:defRPr/>
            </a:pPr>
            <a:r>
              <a:rPr lang="en-GB"/>
              <a:t>Geografische Informationssysteme (GIS) für CRA</a:t>
            </a:r>
            <a:endParaRPr/>
          </a:p>
        </p:txBody>
      </p:sp>
      <p:sp>
        <p:nvSpPr>
          <p:cNvPr id="179305716" name="TextBox 5"/>
          <p:cNvSpPr txBox="1"/>
          <p:nvPr/>
        </p:nvSpPr>
        <p:spPr bwMode="auto">
          <a:xfrm>
            <a:off x="-52039" y="0"/>
            <a:ext cx="9254964" cy="246221"/>
          </a:xfrm>
          <a:prstGeom prst="rect">
            <a:avLst/>
          </a:prstGeom>
          <a:solidFill>
            <a:schemeClr val="bg2">
              <a:lumMod val="10000"/>
              <a:lumOff val="90000"/>
            </a:schemeClr>
          </a:solidFill>
        </p:spPr>
        <p:txBody>
          <a:bodyPr wrap="square">
            <a:spAutoFit/>
          </a:bodyPr>
          <a:lstStyle/>
          <a:p>
            <a:pPr algn="r">
              <a:defRPr/>
            </a:pPr>
            <a:r>
              <a:rPr lang="en-GB" sz="1000" i="1">
                <a:solidFill>
                  <a:schemeClr val="bg1">
                    <a:lumMod val="65000"/>
                  </a:schemeClr>
                </a:solidFill>
                <a:latin typeface="Trebuchet MS"/>
              </a:rPr>
              <a:t>Die Rolle von Bewertungsinstrumenten bei der Ermittlung von Klimarisiken verstehen</a:t>
            </a:r>
            <a:endParaRPr/>
          </a:p>
        </p:txBody>
      </p:sp>
      <p:sp>
        <p:nvSpPr>
          <p:cNvPr id="1569750451" name="TextBox 4"/>
          <p:cNvSpPr txBox="1"/>
          <p:nvPr/>
        </p:nvSpPr>
        <p:spPr bwMode="auto">
          <a:xfrm>
            <a:off x="296864" y="1104381"/>
            <a:ext cx="8626156" cy="3539430"/>
          </a:xfrm>
          <a:prstGeom prst="rect">
            <a:avLst/>
          </a:prstGeom>
          <a:noFill/>
        </p:spPr>
        <p:txBody>
          <a:bodyPr wrap="square">
            <a:spAutoFit/>
          </a:bodyPr>
          <a:lstStyle/>
          <a:p>
            <a:pPr>
              <a:defRPr/>
            </a:pPr>
            <a:r>
              <a:rPr lang="en-GB" sz="1600" b="0" i="0">
                <a:solidFill>
                  <a:srgbClr val="292929"/>
                </a:solidFill>
                <a:latin typeface="Trebuchet MS"/>
              </a:rPr>
              <a:t>Von der Datenerfassung vor Ort über die Verwaltung, Kartierung und </a:t>
            </a:r>
            <a:r>
              <a:rPr lang="en-GB" sz="1600">
                <a:solidFill>
                  <a:srgbClr val="292929"/>
                </a:solidFill>
                <a:latin typeface="Trebuchet MS"/>
              </a:rPr>
              <a:t>Analyse der Daten bis hin zur Weitergabe an alle Nutzer über modernste </a:t>
            </a:r>
            <a:r>
              <a:rPr lang="en-GB" sz="1600" b="0" i="0">
                <a:solidFill>
                  <a:srgbClr val="292929"/>
                </a:solidFill>
                <a:latin typeface="Trebuchet MS"/>
              </a:rPr>
              <a:t>Webdienste oder No-Code-Anwendungen – GIS kann jeden Schritt der Bewertung potenzieller Klimaauswirkungen und der Entwicklung von Lösungen mithilfe von Standortdaten unterstützen.</a:t>
            </a:r>
            <a:endParaRPr/>
          </a:p>
          <a:p>
            <a:pPr>
              <a:defRPr/>
            </a:pPr>
            <a:endParaRPr lang="en-GB" sz="1600">
              <a:solidFill>
                <a:srgbClr val="292929"/>
              </a:solidFill>
              <a:latin typeface="Trebuchet MS"/>
            </a:endParaRPr>
          </a:p>
          <a:p>
            <a:pPr>
              <a:defRPr/>
            </a:pPr>
            <a:r>
              <a:rPr lang="en-GB" sz="1600" b="1">
                <a:solidFill>
                  <a:schemeClr val="accent4"/>
                </a:solidFill>
                <a:latin typeface="Trebuchet MS"/>
              </a:rPr>
              <a:t>Datenebenen (räumliche Informationen)</a:t>
            </a:r>
            <a:endParaRPr/>
          </a:p>
          <a:p>
            <a:pPr marL="342900" indent="-342900">
              <a:buAutoNum type="arabicPeriod"/>
              <a:defRPr/>
            </a:pPr>
            <a:endParaRPr lang="en-GB" sz="1600" b="1">
              <a:latin typeface="Trebuchet MS"/>
            </a:endParaRPr>
          </a:p>
          <a:p>
            <a:pPr>
              <a:defRPr/>
            </a:pPr>
            <a:r>
              <a:rPr lang="en-GB" sz="1600">
                <a:latin typeface="Trebuchet MS"/>
              </a:rPr>
              <a:t>Im Zentrum des Diagramms stehen mehrere </a:t>
            </a:r>
            <a:r>
              <a:rPr lang="en-GB" sz="1600" b="1">
                <a:latin typeface="Trebuchet MS"/>
              </a:rPr>
              <a:t>GIS-Ebenen, </a:t>
            </a:r>
            <a:r>
              <a:rPr lang="en-GB" sz="1600">
                <a:latin typeface="Trebuchet MS"/>
              </a:rPr>
              <a:t>die verschiedene Arten von Geodaten darstellen:</a:t>
            </a:r>
            <a:endParaRPr/>
          </a:p>
          <a:p>
            <a:pPr marL="285750" indent="-285750">
              <a:buFont typeface="Arial"/>
              <a:buChar char="•"/>
              <a:defRPr/>
            </a:pPr>
            <a:r>
              <a:rPr lang="en-GB" sz="1600" b="1">
                <a:latin typeface="Trebuchet MS"/>
              </a:rPr>
              <a:t>Gefahrenebenen</a:t>
            </a:r>
            <a:r>
              <a:rPr lang="en-GB" sz="1600">
                <a:latin typeface="Trebuchet MS"/>
              </a:rPr>
              <a:t>: z. B. Überschwemmungsgebiete, Gebiete mit Waldbrandgefahr, Wärmeinseln.</a:t>
            </a:r>
            <a:endParaRPr/>
          </a:p>
          <a:p>
            <a:pPr marL="285750" indent="-285750">
              <a:buFont typeface="Arial"/>
              <a:buChar char="•"/>
              <a:defRPr/>
            </a:pPr>
            <a:r>
              <a:rPr lang="en-GB" sz="1600" b="1">
                <a:latin typeface="Trebuchet MS"/>
              </a:rPr>
              <a:t>Expositionsschichten</a:t>
            </a:r>
            <a:r>
              <a:rPr lang="en-GB" sz="1600">
                <a:latin typeface="Trebuchet MS"/>
              </a:rPr>
              <a:t>: Standorte von Gebäuden, Infrastruktur, Bevölkerungsdichte.</a:t>
            </a:r>
            <a:endParaRPr/>
          </a:p>
          <a:p>
            <a:pPr marL="285750" indent="-285750">
              <a:buFont typeface="Arial"/>
              <a:buChar char="•"/>
              <a:defRPr/>
            </a:pPr>
            <a:r>
              <a:rPr lang="en-GB" sz="1600" b="1">
                <a:latin typeface="Trebuchet MS"/>
              </a:rPr>
              <a:t>Empfindlichkeitslayer</a:t>
            </a:r>
            <a:r>
              <a:rPr lang="en-GB" sz="1600">
                <a:latin typeface="Trebuchet MS"/>
              </a:rPr>
              <a:t>: demografische Daten, Landnutzung, Vegetationstypen.</a:t>
            </a:r>
            <a:endParaRPr/>
          </a:p>
          <a:p>
            <a:pPr marL="285750" indent="-285750">
              <a:buFont typeface="Arial"/>
              <a:buChar char="•"/>
              <a:defRPr/>
            </a:pPr>
            <a:r>
              <a:rPr lang="en-GB" sz="1600" b="1">
                <a:latin typeface="Trebuchet MS"/>
              </a:rPr>
              <a:t>Anpassungsfähigkeit</a:t>
            </a:r>
            <a:r>
              <a:rPr lang="en-GB" sz="1600">
                <a:latin typeface="Trebuchet MS"/>
              </a:rPr>
              <a:t>: Zugang zu Dienstleistungen, Notfallrouten und Kühlzentren.</a:t>
            </a:r>
            <a:endParaRPr/>
          </a:p>
          <a:p>
            <a:pPr>
              <a:defRPr/>
            </a:pPr>
            <a:endParaRPr lang="en-GB" sz="1600">
              <a:latin typeface="Trebuchet MS"/>
            </a:endParaRPr>
          </a:p>
        </p:txBody>
      </p:sp>
      <p:sp>
        <p:nvSpPr>
          <p:cNvPr id="1612624566" name="Google Shape;262;p14"/>
          <p:cNvSpPr/>
          <p:nvPr/>
        </p:nvSpPr>
        <p:spPr bwMode="auto">
          <a:xfrm>
            <a:off x="144497" y="157813"/>
            <a:ext cx="8826501" cy="4989673"/>
          </a:xfrm>
          <a:prstGeom prst="flowChartProcess">
            <a:avLst/>
          </a:prstGeom>
          <a:noFill/>
          <a:ln w="57150" cap="flat" cmpd="sng">
            <a:solidFill>
              <a:srgbClr val="C00000"/>
            </a:solidFill>
            <a:prstDash val="solid"/>
            <a:miter lim="800000"/>
            <a:headEnd type="none" w="sm" len="sm"/>
            <a:tailEnd type="none" w="sm" len="sm"/>
          </a:ln>
        </p:spPr>
        <p:txBody>
          <a:bodyPr spcFirstLastPara="1" wrap="square" lIns="68548" tIns="34273" rIns="68548" bIns="34273" anchor="ctr" anchorCtr="0">
            <a:noAutofit/>
          </a:bodyPr>
          <a:lstStyle/>
          <a:p>
            <a:pPr marL="0" marR="0" lvl="0" indent="0" algn="ctr" rtl="0">
              <a:spcBef>
                <a:spcPts val="0"/>
              </a:spcBef>
              <a:spcAft>
                <a:spcPts val="0"/>
              </a:spcAft>
              <a:buNone/>
              <a:defRPr/>
            </a:pPr>
            <a:endParaRPr sz="1800" b="0" i="0" u="none" strike="noStrike" cap="none">
              <a:solidFill>
                <a:srgbClr val="FFFFFF"/>
              </a:solidFill>
              <a:latin typeface="Calibri"/>
              <a:ea typeface="Calibri"/>
              <a:cs typeface="Calibri"/>
            </a:endParaRP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806495388" name="Title 1"/>
          <p:cNvSpPr>
            <a:spLocks noGrp="1"/>
          </p:cNvSpPr>
          <p:nvPr>
            <p:ph type="title"/>
          </p:nvPr>
        </p:nvSpPr>
        <p:spPr bwMode="auto">
          <a:xfrm>
            <a:off x="296864" y="460299"/>
            <a:ext cx="8562974" cy="514505"/>
          </a:xfrm>
        </p:spPr>
        <p:txBody>
          <a:bodyPr>
            <a:normAutofit fontScale="90000"/>
          </a:bodyPr>
          <a:lstStyle/>
          <a:p>
            <a:pPr>
              <a:defRPr/>
            </a:pPr>
            <a:r>
              <a:rPr lang="en-GB"/>
              <a:t>Geografische Informationssysteme (GIS) für CRA</a:t>
            </a:r>
            <a:endParaRPr/>
          </a:p>
        </p:txBody>
      </p:sp>
      <p:sp>
        <p:nvSpPr>
          <p:cNvPr id="686914583" name="TextBox 5"/>
          <p:cNvSpPr txBox="1"/>
          <p:nvPr/>
        </p:nvSpPr>
        <p:spPr bwMode="auto">
          <a:xfrm>
            <a:off x="-52039" y="0"/>
            <a:ext cx="9254964" cy="246221"/>
          </a:xfrm>
          <a:prstGeom prst="rect">
            <a:avLst/>
          </a:prstGeom>
          <a:solidFill>
            <a:schemeClr val="bg2">
              <a:lumMod val="10000"/>
              <a:lumOff val="90000"/>
            </a:schemeClr>
          </a:solidFill>
        </p:spPr>
        <p:txBody>
          <a:bodyPr wrap="square">
            <a:spAutoFit/>
          </a:bodyPr>
          <a:lstStyle/>
          <a:p>
            <a:pPr algn="r">
              <a:defRPr/>
            </a:pPr>
            <a:r>
              <a:rPr lang="en-GB" sz="1000" i="1">
                <a:solidFill>
                  <a:schemeClr val="bg1">
                    <a:lumMod val="65000"/>
                  </a:schemeClr>
                </a:solidFill>
                <a:latin typeface="Trebuchet MS"/>
              </a:rPr>
              <a:t>Die Rolle von Bewertungsinstrumenten bei der Ermittlung von Klimarisiken verstehen</a:t>
            </a:r>
            <a:endParaRPr/>
          </a:p>
        </p:txBody>
      </p:sp>
      <p:sp>
        <p:nvSpPr>
          <p:cNvPr id="1827884245" name="TextBox 4"/>
          <p:cNvSpPr txBox="1"/>
          <p:nvPr/>
        </p:nvSpPr>
        <p:spPr bwMode="auto">
          <a:xfrm>
            <a:off x="296864" y="1104381"/>
            <a:ext cx="8626156" cy="2308324"/>
          </a:xfrm>
          <a:prstGeom prst="rect">
            <a:avLst/>
          </a:prstGeom>
          <a:noFill/>
        </p:spPr>
        <p:txBody>
          <a:bodyPr wrap="square">
            <a:spAutoFit/>
          </a:bodyPr>
          <a:lstStyle/>
          <a:p>
            <a:pPr>
              <a:defRPr/>
            </a:pPr>
            <a:r>
              <a:rPr lang="en-GB" sz="1600" b="1">
                <a:solidFill>
                  <a:schemeClr val="accent4"/>
                </a:solidFill>
                <a:latin typeface="Trebuchet MS"/>
              </a:rPr>
              <a:t>GIS-Tools und -Analysen</a:t>
            </a:r>
            <a:endParaRPr/>
          </a:p>
          <a:p>
            <a:pPr>
              <a:defRPr/>
            </a:pPr>
            <a:endParaRPr lang="en-GB" sz="1600" b="1">
              <a:solidFill>
                <a:schemeClr val="accent4"/>
              </a:solidFill>
              <a:latin typeface="Trebuchet MS"/>
            </a:endParaRPr>
          </a:p>
          <a:p>
            <a:pPr>
              <a:defRPr/>
            </a:pPr>
            <a:r>
              <a:rPr lang="en-GB" sz="1600">
                <a:latin typeface="Trebuchet MS"/>
              </a:rPr>
              <a:t>GIS-Software wird verwendet, um:</a:t>
            </a:r>
            <a:endParaRPr/>
          </a:p>
          <a:p>
            <a:pPr marL="285750" indent="-285750">
              <a:buFont typeface="Arial"/>
              <a:buChar char="•"/>
              <a:defRPr/>
            </a:pPr>
            <a:r>
              <a:rPr lang="en-GB" sz="1600" b="1">
                <a:latin typeface="Trebuchet MS"/>
              </a:rPr>
              <a:t>Überlagerung und Kombination von Ebenen, </a:t>
            </a:r>
            <a:r>
              <a:rPr lang="en-GB" sz="1600">
                <a:latin typeface="Trebuchet MS"/>
              </a:rPr>
              <a:t>um Überschneidungen zwischen Gefahren und exponierten Vermögenswerten aufzudecken.</a:t>
            </a:r>
            <a:endParaRPr/>
          </a:p>
          <a:p>
            <a:pPr marL="285750" indent="-285750">
              <a:buFont typeface="Arial"/>
              <a:buChar char="•"/>
              <a:defRPr/>
            </a:pPr>
            <a:r>
              <a:rPr lang="en-GB" sz="1600">
                <a:latin typeface="Trebuchet MS"/>
              </a:rPr>
              <a:t>Durchführung </a:t>
            </a:r>
            <a:r>
              <a:rPr lang="en-GB" sz="1600" b="1">
                <a:latin typeface="Trebuchet MS"/>
              </a:rPr>
              <a:t>räumlicher Analysen</a:t>
            </a:r>
            <a:r>
              <a:rPr lang="en-GB" sz="1600">
                <a:latin typeface="Trebuchet MS"/>
              </a:rPr>
              <a:t>, z. B. zur Identifizierung von Hochrisikogebieten aufgrund der Nähe zu Überschwemmungsgebieten oder fehlender grüner Infrastruktur.</a:t>
            </a:r>
            <a:endParaRPr/>
          </a:p>
          <a:p>
            <a:pPr marL="285750" indent="-285750">
              <a:buFont typeface="Arial"/>
              <a:buChar char="•"/>
              <a:defRPr/>
            </a:pPr>
            <a:r>
              <a:rPr lang="en-GB" sz="1600" b="1">
                <a:latin typeface="Trebuchet MS"/>
              </a:rPr>
              <a:t>Szenario-Modellierung, z. B. </a:t>
            </a:r>
            <a:r>
              <a:rPr lang="en-GB" sz="1600">
                <a:latin typeface="Trebuchet MS"/>
              </a:rPr>
              <a:t>zur Vorhersage des Ausmaßes künftiger Überschwemmungen unter verschiedenen Klimaszenarien.</a:t>
            </a:r>
            <a:endParaRPr/>
          </a:p>
        </p:txBody>
      </p:sp>
      <p:sp>
        <p:nvSpPr>
          <p:cNvPr id="1582335813" name="Google Shape;262;p14"/>
          <p:cNvSpPr/>
          <p:nvPr/>
        </p:nvSpPr>
        <p:spPr bwMode="auto">
          <a:xfrm>
            <a:off x="144497" y="157813"/>
            <a:ext cx="8826501" cy="4989673"/>
          </a:xfrm>
          <a:prstGeom prst="flowChartProcess">
            <a:avLst/>
          </a:prstGeom>
          <a:noFill/>
          <a:ln w="57150" cap="flat" cmpd="sng">
            <a:solidFill>
              <a:srgbClr val="C00000"/>
            </a:solidFill>
            <a:prstDash val="solid"/>
            <a:miter lim="800000"/>
            <a:headEnd type="none" w="sm" len="sm"/>
            <a:tailEnd type="none" w="sm" len="sm"/>
          </a:ln>
        </p:spPr>
        <p:txBody>
          <a:bodyPr spcFirstLastPara="1" wrap="square" lIns="68548" tIns="34273" rIns="68548" bIns="34273" anchor="ctr" anchorCtr="0">
            <a:noAutofit/>
          </a:bodyPr>
          <a:lstStyle/>
          <a:p>
            <a:pPr marL="0" marR="0" lvl="0" indent="0" algn="ctr" rtl="0">
              <a:spcBef>
                <a:spcPts val="0"/>
              </a:spcBef>
              <a:spcAft>
                <a:spcPts val="0"/>
              </a:spcAft>
              <a:buNone/>
              <a:defRPr/>
            </a:pPr>
            <a:endParaRPr sz="1800" b="0" i="0" u="none" strike="noStrike" cap="none">
              <a:solidFill>
                <a:srgbClr val="FFFFFF"/>
              </a:solidFill>
              <a:latin typeface="Calibri"/>
              <a:ea typeface="Calibri"/>
              <a:cs typeface="Calibri"/>
            </a:endParaRP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pic>
        <p:nvPicPr>
          <p:cNvPr id="5" name="Picture 4" descr="A screenshot of a video game&#10;&#10;AI-generated content may be incorrect.">
            <a:extLst>
              <a:ext uri="{FF2B5EF4-FFF2-40B4-BE49-F238E27FC236}">
                <a16:creationId xmlns:a16="http://schemas.microsoft.com/office/drawing/2014/main" id="{ABB858A7-C0C7-E608-BB4D-4969567308E1}"/>
              </a:ext>
            </a:extLst>
          </p:cNvPr>
          <p:cNvPicPr>
            <a:picLocks noChangeAspect="1"/>
          </p:cNvPicPr>
          <p:nvPr/>
        </p:nvPicPr>
        <p:blipFill>
          <a:blip r:embed="rId3"/>
          <a:stretch>
            <a:fillRect/>
          </a:stretch>
        </p:blipFill>
        <p:spPr>
          <a:xfrm>
            <a:off x="0" y="298958"/>
            <a:ext cx="9144000" cy="4290544"/>
          </a:xfrm>
          <a:prstGeom prst="rect">
            <a:avLst/>
          </a:prstGeom>
        </p:spPr>
      </p:pic>
      <p:sp>
        <p:nvSpPr>
          <p:cNvPr id="682169831" name="TextBox 5"/>
          <p:cNvSpPr txBox="1"/>
          <p:nvPr/>
        </p:nvSpPr>
        <p:spPr bwMode="auto">
          <a:xfrm>
            <a:off x="-52039" y="0"/>
            <a:ext cx="9254964" cy="246221"/>
          </a:xfrm>
          <a:prstGeom prst="rect">
            <a:avLst/>
          </a:prstGeom>
          <a:solidFill>
            <a:schemeClr val="bg2">
              <a:lumMod val="10000"/>
              <a:lumOff val="90000"/>
            </a:schemeClr>
          </a:solidFill>
        </p:spPr>
        <p:txBody>
          <a:bodyPr wrap="square">
            <a:spAutoFit/>
          </a:bodyPr>
          <a:lstStyle/>
          <a:p>
            <a:pPr algn="r">
              <a:defRPr/>
            </a:pPr>
            <a:r>
              <a:rPr lang="en-GB" sz="1000" i="1">
                <a:solidFill>
                  <a:schemeClr val="bg1">
                    <a:lumMod val="65000"/>
                  </a:schemeClr>
                </a:solidFill>
                <a:latin typeface="Trebuchet MS"/>
              </a:rPr>
              <a:t>Die Rolle von Bewertungsinstrumenten bei der Ermittlung von Klimarisiken verstehen</a:t>
            </a:r>
            <a:endParaRPr/>
          </a:p>
        </p:txBody>
      </p:sp>
      <p:sp>
        <p:nvSpPr>
          <p:cNvPr id="554874189" name="Rectangle 6"/>
          <p:cNvSpPr/>
          <p:nvPr/>
        </p:nvSpPr>
        <p:spPr bwMode="auto">
          <a:xfrm>
            <a:off x="0" y="4871547"/>
            <a:ext cx="1726755" cy="261610"/>
          </a:xfrm>
          <a:prstGeom prst="rect">
            <a:avLst/>
          </a:prstGeom>
        </p:spPr>
        <p:txBody>
          <a:bodyPr wrap="none">
            <a:spAutoFit/>
          </a:bodyPr>
          <a:lstStyle/>
          <a:p>
            <a:pPr>
              <a:defRPr/>
            </a:pPr>
            <a:r>
              <a:rPr lang="fr-FR" sz="1100" b="0" u="sng">
                <a:latin typeface="Trebuchet MS"/>
                <a:ea typeface="Roboto"/>
                <a:cs typeface="Arial"/>
                <a:hlinkClick r:id="rId4"/>
              </a:rPr>
              <a:t>Quelle: IPR Prag, ohne Datum</a:t>
            </a:r>
            <a:endParaRPr lang="en-US" sz="1100" u="sng">
              <a:latin typeface="Trebuchet MS"/>
              <a:ea typeface="Roboto"/>
              <a:cs typeface="Arial"/>
            </a:endParaRPr>
          </a:p>
        </p:txBody>
      </p:sp>
      <p:sp>
        <p:nvSpPr>
          <p:cNvPr id="350472207" name="TextBox 8"/>
          <p:cNvSpPr txBox="1"/>
          <p:nvPr/>
        </p:nvSpPr>
        <p:spPr bwMode="auto">
          <a:xfrm>
            <a:off x="6351" y="4589502"/>
            <a:ext cx="9137649" cy="307777"/>
          </a:xfrm>
          <a:prstGeom prst="rect">
            <a:avLst/>
          </a:prstGeom>
          <a:noFill/>
        </p:spPr>
        <p:txBody>
          <a:bodyPr wrap="square">
            <a:spAutoFit/>
          </a:bodyPr>
          <a:lstStyle/>
          <a:p>
            <a:pPr algn="ctr">
              <a:defRPr/>
            </a:pPr>
            <a:r>
              <a:rPr lang="en-GB" i="0">
                <a:latin typeface="Trebuchet MS"/>
              </a:rPr>
              <a:t>Interaktive Karte mit dem Vegetationsindex und der Oberflächentemperatur </a:t>
            </a:r>
            <a:r>
              <a:rPr lang="en-GB">
                <a:latin typeface="Trebuchet MS"/>
              </a:rPr>
              <a:t>der Stadt Prag (30.06.2019)</a:t>
            </a:r>
            <a:endParaRPr lang="en-GB" i="0">
              <a:latin typeface="Trebuchet MS"/>
            </a:endParaRPr>
          </a:p>
        </p:txBody>
      </p:sp>
      <p:sp>
        <p:nvSpPr>
          <p:cNvPr id="1067497313" name="Google Shape;262;p14"/>
          <p:cNvSpPr/>
          <p:nvPr/>
        </p:nvSpPr>
        <p:spPr bwMode="auto">
          <a:xfrm>
            <a:off x="81000" y="157812"/>
            <a:ext cx="9069350" cy="4989672"/>
          </a:xfrm>
          <a:prstGeom prst="flowChartProcess">
            <a:avLst/>
          </a:prstGeom>
          <a:noFill/>
          <a:ln w="57150" cap="flat" cmpd="sng">
            <a:solidFill>
              <a:srgbClr val="C00000"/>
            </a:solidFill>
            <a:prstDash val="solid"/>
            <a:miter lim="800000"/>
            <a:headEnd type="none" w="sm" len="sm"/>
            <a:tailEnd type="none" w="sm" len="sm"/>
          </a:ln>
        </p:spPr>
        <p:txBody>
          <a:bodyPr spcFirstLastPara="1" wrap="square" lIns="68547" tIns="34272" rIns="68547" bIns="34272" anchor="ctr" anchorCtr="0">
            <a:noAutofit/>
          </a:bodyPr>
          <a:lstStyle/>
          <a:p>
            <a:pPr marL="0" marR="0" lvl="0" indent="0" algn="ctr" rtl="0">
              <a:spcBef>
                <a:spcPts val="0"/>
              </a:spcBef>
              <a:spcAft>
                <a:spcPts val="0"/>
              </a:spcAft>
              <a:buNone/>
              <a:defRPr/>
            </a:pPr>
            <a:endParaRPr sz="1800" b="0" i="0" u="none" strike="noStrike" cap="none">
              <a:solidFill>
                <a:srgbClr val="FFFFFF"/>
              </a:solidFill>
              <a:latin typeface="Calibri"/>
              <a:ea typeface="Calibri"/>
              <a:cs typeface="Calibri"/>
            </a:endParaRP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2002124679" name="Title 1"/>
          <p:cNvSpPr>
            <a:spLocks noGrp="1"/>
          </p:cNvSpPr>
          <p:nvPr>
            <p:ph type="title"/>
          </p:nvPr>
        </p:nvSpPr>
        <p:spPr bwMode="auto">
          <a:xfrm>
            <a:off x="296864" y="460299"/>
            <a:ext cx="8562974" cy="514505"/>
          </a:xfrm>
        </p:spPr>
        <p:txBody>
          <a:bodyPr>
            <a:normAutofit fontScale="90000"/>
          </a:bodyPr>
          <a:lstStyle/>
          <a:p>
            <a:pPr>
              <a:defRPr/>
            </a:pPr>
            <a:r>
              <a:rPr lang="en-GB"/>
              <a:t>Phasen der Klimarisikobewertung (CRA)</a:t>
            </a:r>
            <a:endParaRPr/>
          </a:p>
        </p:txBody>
      </p:sp>
      <p:sp>
        <p:nvSpPr>
          <p:cNvPr id="506259187" name="TextBox 5"/>
          <p:cNvSpPr txBox="1"/>
          <p:nvPr/>
        </p:nvSpPr>
        <p:spPr bwMode="auto">
          <a:xfrm>
            <a:off x="-52039" y="0"/>
            <a:ext cx="9254964" cy="246221"/>
          </a:xfrm>
          <a:prstGeom prst="rect">
            <a:avLst/>
          </a:prstGeom>
          <a:solidFill>
            <a:schemeClr val="bg2">
              <a:lumMod val="10000"/>
              <a:lumOff val="90000"/>
            </a:schemeClr>
          </a:solidFill>
        </p:spPr>
        <p:txBody>
          <a:bodyPr wrap="square">
            <a:spAutoFit/>
          </a:bodyPr>
          <a:lstStyle/>
          <a:p>
            <a:pPr algn="r">
              <a:defRPr/>
            </a:pPr>
            <a:r>
              <a:rPr lang="en-GB" sz="1000" i="1">
                <a:solidFill>
                  <a:schemeClr val="bg1">
                    <a:lumMod val="65000"/>
                  </a:schemeClr>
                </a:solidFill>
                <a:latin typeface="Trebuchet MS"/>
              </a:rPr>
              <a:t>Anwendung von Instrumenten zur Klimarisikobewertung</a:t>
            </a:r>
            <a:endParaRPr/>
          </a:p>
        </p:txBody>
      </p:sp>
      <p:sp>
        <p:nvSpPr>
          <p:cNvPr id="942401812" name="Rectangle: Rounded Corners 4"/>
          <p:cNvSpPr/>
          <p:nvPr/>
        </p:nvSpPr>
        <p:spPr bwMode="auto">
          <a:xfrm>
            <a:off x="647113" y="1436865"/>
            <a:ext cx="7711604" cy="3093069"/>
          </a:xfrm>
          <a:prstGeom prst="roundRect">
            <a:avLst>
              <a:gd name="adj" fmla="val 6573"/>
            </a:avLst>
          </a:prstGeom>
          <a:solidFill>
            <a:schemeClr val="accent4">
              <a:lumMod val="40000"/>
              <a:lumOff val="60000"/>
            </a:schemeClr>
          </a:solidFill>
          <a:ln w="1905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defRPr/>
            </a:pPr>
            <a:endParaRPr lang="en-GB"/>
          </a:p>
        </p:txBody>
      </p:sp>
      <p:sp>
        <p:nvSpPr>
          <p:cNvPr id="344409077" name="Rectangle: Rounded Corners 8"/>
          <p:cNvSpPr/>
          <p:nvPr/>
        </p:nvSpPr>
        <p:spPr bwMode="auto">
          <a:xfrm>
            <a:off x="897465" y="1590358"/>
            <a:ext cx="2291292" cy="2716431"/>
          </a:xfrm>
          <a:prstGeom prst="roundRect">
            <a:avLst>
              <a:gd name="adj" fmla="val 16667"/>
            </a:avLst>
          </a:prstGeom>
          <a:solidFill>
            <a:srgbClr val="FFFFFF">
              <a:alpha val="50196"/>
            </a:srgbClr>
          </a:solidFill>
          <a:ln w="635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defRPr/>
            </a:pPr>
            <a:r>
              <a:rPr lang="en-GB" sz="2400" b="1" cap="all">
                <a:solidFill>
                  <a:schemeClr val="tx1"/>
                </a:solidFill>
                <a:latin typeface="Trebuchet MS"/>
              </a:rPr>
              <a:t>Phase 0 </a:t>
            </a:r>
            <a:endParaRPr/>
          </a:p>
          <a:p>
            <a:pPr algn="ctr">
              <a:defRPr/>
            </a:pPr>
            <a:r>
              <a:rPr lang="en-GB" sz="1600">
                <a:solidFill>
                  <a:schemeClr val="tx1"/>
                </a:solidFill>
                <a:latin typeface="Trebuchet MS"/>
              </a:rPr>
              <a:t>Vorabprüfung der Eingaben</a:t>
            </a:r>
            <a:endParaRPr/>
          </a:p>
        </p:txBody>
      </p:sp>
      <p:sp>
        <p:nvSpPr>
          <p:cNvPr id="791828442" name="Rectangle: Rounded Corners 9"/>
          <p:cNvSpPr/>
          <p:nvPr/>
        </p:nvSpPr>
        <p:spPr bwMode="auto">
          <a:xfrm>
            <a:off x="3384549" y="1590358"/>
            <a:ext cx="2291292" cy="2716431"/>
          </a:xfrm>
          <a:prstGeom prst="roundRect">
            <a:avLst>
              <a:gd name="adj" fmla="val 16667"/>
            </a:avLst>
          </a:prstGeom>
          <a:solidFill>
            <a:srgbClr val="FFFFFF">
              <a:alpha val="50196"/>
            </a:srgbClr>
          </a:solidFill>
          <a:ln w="635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defRPr/>
            </a:pPr>
            <a:r>
              <a:rPr lang="en-GB" sz="2400" b="1" cap="all">
                <a:solidFill>
                  <a:schemeClr val="tx1"/>
                </a:solidFill>
                <a:latin typeface="Trebuchet MS"/>
              </a:rPr>
              <a:t>Phase 1 </a:t>
            </a:r>
            <a:endParaRPr/>
          </a:p>
          <a:p>
            <a:pPr algn="ctr">
              <a:defRPr/>
            </a:pPr>
            <a:r>
              <a:rPr lang="en-GB" sz="1600">
                <a:solidFill>
                  <a:schemeClr val="tx1"/>
                </a:solidFill>
                <a:latin typeface="Trebuchet MS"/>
              </a:rPr>
              <a:t>Eingaben zur Vulnerabilitätsbewertung</a:t>
            </a:r>
            <a:endParaRPr/>
          </a:p>
        </p:txBody>
      </p:sp>
      <p:sp>
        <p:nvSpPr>
          <p:cNvPr id="968622390" name="Rectangle: Rounded Corners 10"/>
          <p:cNvSpPr/>
          <p:nvPr/>
        </p:nvSpPr>
        <p:spPr bwMode="auto">
          <a:xfrm>
            <a:off x="5871633" y="1590358"/>
            <a:ext cx="2291292" cy="2716431"/>
          </a:xfrm>
          <a:prstGeom prst="roundRect">
            <a:avLst>
              <a:gd name="adj" fmla="val 16667"/>
            </a:avLst>
          </a:prstGeom>
          <a:solidFill>
            <a:srgbClr val="FFFFFF">
              <a:alpha val="50196"/>
            </a:srgbClr>
          </a:solidFill>
          <a:ln w="635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defRPr/>
            </a:pPr>
            <a:r>
              <a:rPr lang="en-GB" sz="2400" b="1" cap="all">
                <a:solidFill>
                  <a:schemeClr val="tx1"/>
                </a:solidFill>
                <a:latin typeface="Trebuchet MS"/>
              </a:rPr>
              <a:t>Phase 2 </a:t>
            </a:r>
            <a:endParaRPr/>
          </a:p>
          <a:p>
            <a:pPr algn="ctr">
              <a:defRPr/>
            </a:pPr>
            <a:r>
              <a:rPr lang="en-GB" sz="1600">
                <a:solidFill>
                  <a:schemeClr val="tx1"/>
                </a:solidFill>
                <a:latin typeface="Trebuchet MS"/>
              </a:rPr>
              <a:t>Risikobewertungseingaben</a:t>
            </a:r>
            <a:endParaRPr/>
          </a:p>
        </p:txBody>
      </p:sp>
      <p:sp>
        <p:nvSpPr>
          <p:cNvPr id="1325454037" name="TextBox 12"/>
          <p:cNvSpPr txBox="1"/>
          <p:nvPr/>
        </p:nvSpPr>
        <p:spPr bwMode="auto">
          <a:xfrm>
            <a:off x="5348932" y="1188882"/>
            <a:ext cx="5195886" cy="307777"/>
          </a:xfrm>
          <a:prstGeom prst="rect">
            <a:avLst/>
          </a:prstGeom>
          <a:noFill/>
        </p:spPr>
        <p:txBody>
          <a:bodyPr wrap="square">
            <a:spAutoFit/>
          </a:bodyPr>
          <a:lstStyle/>
          <a:p>
            <a:pPr algn="ctr">
              <a:defRPr/>
            </a:pPr>
            <a:r>
              <a:rPr lang="en-GB" sz="1400" b="1" cap="all">
                <a:solidFill>
                  <a:schemeClr val="tx1"/>
                </a:solidFill>
                <a:latin typeface="Trebuchet MS"/>
              </a:rPr>
              <a:t>CrA</a:t>
            </a:r>
            <a:endParaRPr/>
          </a:p>
        </p:txBody>
      </p:sp>
      <p:sp>
        <p:nvSpPr>
          <p:cNvPr id="385860401" name="Rectangle 13"/>
          <p:cNvSpPr/>
          <p:nvPr/>
        </p:nvSpPr>
        <p:spPr bwMode="auto">
          <a:xfrm>
            <a:off x="0" y="4871547"/>
            <a:ext cx="2464136" cy="261610"/>
          </a:xfrm>
          <a:prstGeom prst="rect">
            <a:avLst/>
          </a:prstGeom>
        </p:spPr>
        <p:txBody>
          <a:bodyPr wrap="none">
            <a:spAutoFit/>
          </a:bodyPr>
          <a:lstStyle/>
          <a:p>
            <a:pPr>
              <a:defRPr/>
            </a:pPr>
            <a:r>
              <a:rPr lang="en-GB" sz="1100" b="0" u="sng">
                <a:latin typeface="Trebuchet MS"/>
                <a:ea typeface="Roboto"/>
                <a:cs typeface="Arial"/>
                <a:hlinkClick r:id="rId3"/>
              </a:rPr>
              <a:t>Quelle: Europäische Kommission, 2023</a:t>
            </a:r>
            <a:endParaRPr lang="en-US" sz="1100" u="sng">
              <a:latin typeface="Trebuchet MS"/>
              <a:ea typeface="Roboto"/>
              <a:cs typeface="Arial"/>
            </a:endParaRPr>
          </a:p>
        </p:txBody>
      </p:sp>
      <p:sp>
        <p:nvSpPr>
          <p:cNvPr id="390133598" name="Google Shape;262;p14"/>
          <p:cNvSpPr/>
          <p:nvPr/>
        </p:nvSpPr>
        <p:spPr bwMode="auto">
          <a:xfrm>
            <a:off x="144497" y="157813"/>
            <a:ext cx="8826501" cy="4989673"/>
          </a:xfrm>
          <a:prstGeom prst="flowChartProcess">
            <a:avLst/>
          </a:prstGeom>
          <a:noFill/>
          <a:ln w="57150" cap="flat" cmpd="sng">
            <a:solidFill>
              <a:srgbClr val="C00000"/>
            </a:solidFill>
            <a:prstDash val="solid"/>
            <a:miter lim="800000"/>
            <a:headEnd type="none" w="sm" len="sm"/>
            <a:tailEnd type="none" w="sm" len="sm"/>
          </a:ln>
        </p:spPr>
        <p:txBody>
          <a:bodyPr spcFirstLastPara="1" wrap="square" lIns="68548" tIns="34273" rIns="68548" bIns="34273" anchor="ctr" anchorCtr="0">
            <a:noAutofit/>
          </a:bodyPr>
          <a:lstStyle/>
          <a:p>
            <a:pPr marL="0" marR="0" lvl="0" indent="0" algn="ctr" rtl="0">
              <a:spcBef>
                <a:spcPts val="0"/>
              </a:spcBef>
              <a:spcAft>
                <a:spcPts val="0"/>
              </a:spcAft>
              <a:buNone/>
              <a:defRPr/>
            </a:pPr>
            <a:endParaRPr sz="1800" b="0" i="0" u="none" strike="noStrike" cap="none">
              <a:solidFill>
                <a:srgbClr val="FFFFFF"/>
              </a:solidFill>
              <a:latin typeface="Calibri"/>
              <a:ea typeface="Calibri"/>
              <a:cs typeface="Calibri"/>
            </a:endParaRP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663391938" name="Title 1"/>
          <p:cNvSpPr>
            <a:spLocks noGrp="1"/>
          </p:cNvSpPr>
          <p:nvPr>
            <p:ph type="title"/>
          </p:nvPr>
        </p:nvSpPr>
        <p:spPr bwMode="auto">
          <a:xfrm>
            <a:off x="296864" y="460299"/>
            <a:ext cx="8562974" cy="514505"/>
          </a:xfrm>
        </p:spPr>
        <p:txBody>
          <a:bodyPr>
            <a:normAutofit fontScale="90000"/>
          </a:bodyPr>
          <a:lstStyle/>
          <a:p>
            <a:pPr>
              <a:defRPr/>
            </a:pPr>
            <a:r>
              <a:rPr lang="en-GB"/>
              <a:t>CRA – Phase 0</a:t>
            </a:r>
            <a:endParaRPr/>
          </a:p>
        </p:txBody>
      </p:sp>
      <p:sp>
        <p:nvSpPr>
          <p:cNvPr id="2068033782" name="TextBox 5"/>
          <p:cNvSpPr txBox="1"/>
          <p:nvPr/>
        </p:nvSpPr>
        <p:spPr bwMode="auto">
          <a:xfrm>
            <a:off x="-52039" y="0"/>
            <a:ext cx="9254964" cy="246221"/>
          </a:xfrm>
          <a:prstGeom prst="rect">
            <a:avLst/>
          </a:prstGeom>
          <a:solidFill>
            <a:schemeClr val="bg2">
              <a:lumMod val="10000"/>
              <a:lumOff val="90000"/>
            </a:schemeClr>
          </a:solidFill>
        </p:spPr>
        <p:txBody>
          <a:bodyPr wrap="square">
            <a:spAutoFit/>
          </a:bodyPr>
          <a:lstStyle/>
          <a:p>
            <a:pPr algn="r">
              <a:defRPr/>
            </a:pPr>
            <a:r>
              <a:rPr lang="en-GB" sz="1000" i="1">
                <a:solidFill>
                  <a:schemeClr val="bg1">
                    <a:lumMod val="65000"/>
                  </a:schemeClr>
                </a:solidFill>
                <a:latin typeface="Trebuchet MS"/>
              </a:rPr>
              <a:t>Anwendung von Instrumenten zur Klimarisikobewertung</a:t>
            </a:r>
            <a:endParaRPr/>
          </a:p>
        </p:txBody>
      </p:sp>
      <p:sp>
        <p:nvSpPr>
          <p:cNvPr id="54507574" name="Rectangle 1"/>
          <p:cNvSpPr>
            <a:spLocks noGrp="1" noChangeArrowheads="1"/>
          </p:cNvSpPr>
          <p:nvPr>
            <p:ph type="body" idx="1"/>
          </p:nvPr>
        </p:nvSpPr>
        <p:spPr bwMode="auto">
          <a:xfrm>
            <a:off x="296864" y="1343683"/>
            <a:ext cx="8626156" cy="3293209"/>
          </a:xfrm>
          <a:prstGeom prst="rect">
            <a:avLst/>
          </a:prstGeom>
          <a:noFill/>
          <a:ln>
            <a:noFill/>
          </a:ln>
          <a:effectLst/>
        </p:spPr>
        <p:txBody>
          <a:bodyPr vert="horz" wrap="square" lIns="91440" tIns="45720" rIns="91440" bIns="45720" numCol="1" anchor="ctr" anchorCtr="0" compatLnSpc="1">
            <a:prstTxWarp prst="textNoShape">
              <a:avLst/>
            </a:prstTxWarp>
            <a:spAutoFit/>
          </a:bodyPr>
          <a:lstStyle/>
          <a:p>
            <a:pPr marL="0" marR="0" lvl="0" indent="0" algn="l" defTabSz="914400" rtl="0">
              <a:lnSpc>
                <a:spcPct val="100000"/>
              </a:lnSpc>
              <a:spcBef>
                <a:spcPts val="0"/>
              </a:spcBef>
              <a:spcAft>
                <a:spcPts val="0"/>
              </a:spcAft>
              <a:buClrTx/>
              <a:buSzTx/>
              <a:defRPr/>
            </a:pPr>
            <a:r>
              <a:rPr lang="en-GB" sz="1600" b="0" i="0" u="none" strike="noStrike" cap="none" dirty="0">
                <a:ln>
                  <a:noFill/>
                </a:ln>
                <a:solidFill>
                  <a:schemeClr val="tx1"/>
                </a:solidFill>
                <a:latin typeface="Trebuchet MS"/>
              </a:rPr>
              <a:t>Bevor Sie </a:t>
            </a:r>
            <a:r>
              <a:rPr lang="en-GB" sz="1600" b="0" i="0" u="none" strike="noStrike" cap="none" dirty="0" err="1">
                <a:ln>
                  <a:noFill/>
                </a:ln>
                <a:solidFill>
                  <a:schemeClr val="tx1"/>
                </a:solidFill>
                <a:latin typeface="Trebuchet MS"/>
              </a:rPr>
              <a:t>eine</a:t>
            </a:r>
            <a:r>
              <a:rPr lang="en-GB" sz="1600" b="0" i="0" u="none" strike="noStrike" cap="none" dirty="0">
                <a:ln>
                  <a:noFill/>
                </a:ln>
                <a:solidFill>
                  <a:schemeClr val="tx1"/>
                </a:solidFill>
                <a:latin typeface="Trebuchet MS"/>
              </a:rPr>
              <a:t> </a:t>
            </a:r>
            <a:r>
              <a:rPr lang="en-GB" sz="1600" b="0" i="0" u="none" strike="noStrike" cap="none" dirty="0" err="1">
                <a:ln>
                  <a:noFill/>
                </a:ln>
                <a:solidFill>
                  <a:schemeClr val="tx1"/>
                </a:solidFill>
                <a:latin typeface="Trebuchet MS"/>
              </a:rPr>
              <a:t>vollständige</a:t>
            </a:r>
            <a:r>
              <a:rPr lang="en-GB" sz="1600" b="0" i="0" u="none" strike="noStrike" cap="none" dirty="0">
                <a:ln>
                  <a:noFill/>
                </a:ln>
                <a:solidFill>
                  <a:schemeClr val="tx1"/>
                </a:solidFill>
                <a:latin typeface="Trebuchet MS"/>
              </a:rPr>
              <a:t> CRA </a:t>
            </a:r>
            <a:r>
              <a:rPr lang="en-GB" sz="1600" b="0" i="0" u="none" strike="noStrike" cap="none" dirty="0" err="1">
                <a:ln>
                  <a:noFill/>
                </a:ln>
                <a:solidFill>
                  <a:schemeClr val="tx1"/>
                </a:solidFill>
                <a:latin typeface="Trebuchet MS"/>
              </a:rPr>
              <a:t>durchführen</a:t>
            </a:r>
            <a:r>
              <a:rPr lang="en-GB" sz="1600" b="0" i="0" u="none" strike="noStrike" cap="none" dirty="0">
                <a:ln>
                  <a:noFill/>
                </a:ln>
                <a:solidFill>
                  <a:schemeClr val="tx1"/>
                </a:solidFill>
                <a:latin typeface="Trebuchet MS"/>
              </a:rPr>
              <a:t>, </a:t>
            </a:r>
            <a:r>
              <a:rPr lang="en-GB" sz="1600" b="0" i="0" u="none" strike="noStrike" cap="none" dirty="0" err="1">
                <a:ln>
                  <a:noFill/>
                </a:ln>
                <a:solidFill>
                  <a:schemeClr val="tx1"/>
                </a:solidFill>
                <a:latin typeface="Trebuchet MS"/>
              </a:rPr>
              <a:t>identifizieren</a:t>
            </a:r>
            <a:r>
              <a:rPr lang="en-GB" sz="1600" b="0" i="0" u="none" strike="noStrike" cap="none" dirty="0">
                <a:ln>
                  <a:noFill/>
                </a:ln>
                <a:solidFill>
                  <a:schemeClr val="tx1"/>
                </a:solidFill>
                <a:latin typeface="Trebuchet MS"/>
              </a:rPr>
              <a:t> Sie </a:t>
            </a:r>
            <a:r>
              <a:rPr lang="en-GB" sz="1600" b="0" i="0" u="none" strike="noStrike" cap="none" dirty="0" err="1">
                <a:ln>
                  <a:noFill/>
                </a:ln>
                <a:solidFill>
                  <a:schemeClr val="tx1"/>
                </a:solidFill>
                <a:latin typeface="Trebuchet MS"/>
              </a:rPr>
              <a:t>relevante</a:t>
            </a:r>
            <a:r>
              <a:rPr lang="en-GB" sz="1600" b="0" i="0" u="none" strike="noStrike" cap="none" dirty="0">
                <a:ln>
                  <a:noFill/>
                </a:ln>
                <a:solidFill>
                  <a:schemeClr val="tx1"/>
                </a:solidFill>
                <a:latin typeface="Trebuchet MS"/>
              </a:rPr>
              <a:t> </a:t>
            </a:r>
            <a:r>
              <a:rPr lang="en-GB" sz="1600" b="0" i="0" u="none" strike="noStrike" cap="none" dirty="0" err="1">
                <a:ln>
                  <a:noFill/>
                </a:ln>
                <a:solidFill>
                  <a:schemeClr val="tx1"/>
                </a:solidFill>
                <a:latin typeface="Trebuchet MS"/>
              </a:rPr>
              <a:t>Gefahren</a:t>
            </a:r>
            <a:r>
              <a:rPr lang="en-GB" sz="1600" b="0" i="0" u="none" strike="noStrike" cap="none" dirty="0">
                <a:ln>
                  <a:noFill/>
                </a:ln>
                <a:solidFill>
                  <a:schemeClr val="tx1"/>
                </a:solidFill>
                <a:latin typeface="Trebuchet MS"/>
              </a:rPr>
              <a:t>:</a:t>
            </a:r>
            <a:endParaRPr dirty="0"/>
          </a:p>
          <a:p>
            <a:pPr marL="0" marR="0" lvl="0" indent="0" algn="l" defTabSz="914400" rtl="0">
              <a:lnSpc>
                <a:spcPct val="100000"/>
              </a:lnSpc>
              <a:spcBef>
                <a:spcPts val="0"/>
              </a:spcBef>
              <a:spcAft>
                <a:spcPts val="0"/>
              </a:spcAft>
              <a:buClrTx/>
              <a:buSzTx/>
              <a:defRPr/>
            </a:pPr>
            <a:endParaRPr lang="en-GB" sz="1600" dirty="0">
              <a:solidFill>
                <a:schemeClr val="tx1"/>
              </a:solidFill>
              <a:latin typeface="Trebuchet MS"/>
            </a:endParaRPr>
          </a:p>
          <a:p>
            <a:pPr marL="0" marR="0" lvl="0" indent="0" algn="l" defTabSz="914400" rtl="0">
              <a:lnSpc>
                <a:spcPct val="100000"/>
              </a:lnSpc>
              <a:spcBef>
                <a:spcPts val="0"/>
              </a:spcBef>
              <a:spcAft>
                <a:spcPts val="0"/>
              </a:spcAft>
              <a:buClrTx/>
              <a:buSzTx/>
              <a:defRPr/>
            </a:pPr>
            <a:r>
              <a:rPr lang="en-GB" sz="1600" b="1" i="0" u="none" strike="noStrike" cap="none" dirty="0" err="1">
                <a:ln>
                  <a:noFill/>
                </a:ln>
                <a:solidFill>
                  <a:schemeClr val="tx1"/>
                </a:solidFill>
                <a:latin typeface="Trebuchet MS"/>
              </a:rPr>
              <a:t>Standort</a:t>
            </a:r>
            <a:r>
              <a:rPr lang="en-GB" sz="1600" b="1" i="0" u="none" strike="noStrike" cap="none" dirty="0">
                <a:ln>
                  <a:noFill/>
                </a:ln>
                <a:solidFill>
                  <a:schemeClr val="tx1"/>
                </a:solidFill>
                <a:latin typeface="Trebuchet MS"/>
              </a:rPr>
              <a:t>: </a:t>
            </a:r>
            <a:r>
              <a:rPr lang="en-GB" sz="1600" b="0" i="0" u="none" strike="noStrike" cap="none" dirty="0" err="1">
                <a:ln>
                  <a:noFill/>
                </a:ln>
                <a:solidFill>
                  <a:schemeClr val="tx1"/>
                </a:solidFill>
                <a:latin typeface="Trebuchet MS"/>
              </a:rPr>
              <a:t>Geografische</a:t>
            </a:r>
            <a:r>
              <a:rPr lang="en-GB" sz="1600" b="0" i="0" u="none" strike="noStrike" cap="none" dirty="0">
                <a:ln>
                  <a:noFill/>
                </a:ln>
                <a:solidFill>
                  <a:schemeClr val="tx1"/>
                </a:solidFill>
                <a:latin typeface="Trebuchet MS"/>
              </a:rPr>
              <a:t> </a:t>
            </a:r>
            <a:r>
              <a:rPr lang="en-GB" sz="1600" b="0" i="0" u="none" strike="noStrike" cap="none" dirty="0" err="1">
                <a:ln>
                  <a:noFill/>
                </a:ln>
                <a:solidFill>
                  <a:schemeClr val="tx1"/>
                </a:solidFill>
                <a:latin typeface="Trebuchet MS"/>
              </a:rPr>
              <a:t>Koordinaten</a:t>
            </a:r>
            <a:r>
              <a:rPr lang="en-GB" sz="1600" b="0" i="0" u="none" strike="noStrike" cap="none" dirty="0">
                <a:ln>
                  <a:noFill/>
                </a:ln>
                <a:solidFill>
                  <a:schemeClr val="tx1"/>
                </a:solidFill>
                <a:latin typeface="Trebuchet MS"/>
              </a:rPr>
              <a:t>, </a:t>
            </a:r>
            <a:r>
              <a:rPr lang="en-GB" sz="1600" b="0" i="0" u="none" strike="noStrike" cap="none" dirty="0" err="1">
                <a:ln>
                  <a:noFill/>
                </a:ln>
                <a:solidFill>
                  <a:schemeClr val="tx1"/>
                </a:solidFill>
                <a:latin typeface="Trebuchet MS"/>
              </a:rPr>
              <a:t>städtischer</a:t>
            </a:r>
            <a:r>
              <a:rPr lang="en-GB" sz="1600" b="0" i="0" u="none" strike="noStrike" cap="none" dirty="0">
                <a:ln>
                  <a:noFill/>
                </a:ln>
                <a:solidFill>
                  <a:schemeClr val="tx1"/>
                </a:solidFill>
                <a:latin typeface="Trebuchet MS"/>
              </a:rPr>
              <a:t>/</a:t>
            </a:r>
            <a:r>
              <a:rPr lang="en-GB" sz="1600" b="0" i="0" u="none" strike="noStrike" cap="none" dirty="0" err="1">
                <a:ln>
                  <a:noFill/>
                </a:ln>
                <a:solidFill>
                  <a:schemeClr val="tx1"/>
                </a:solidFill>
                <a:latin typeface="Trebuchet MS"/>
              </a:rPr>
              <a:t>ländlicher</a:t>
            </a:r>
            <a:r>
              <a:rPr lang="en-GB" sz="1600" b="0" i="0" u="none" strike="noStrike" cap="none" dirty="0">
                <a:ln>
                  <a:noFill/>
                </a:ln>
                <a:solidFill>
                  <a:schemeClr val="tx1"/>
                </a:solidFill>
                <a:latin typeface="Trebuchet MS"/>
              </a:rPr>
              <a:t> </a:t>
            </a:r>
            <a:r>
              <a:rPr lang="en-GB" sz="1600" b="0" i="0" u="none" strike="noStrike" cap="none" dirty="0" err="1">
                <a:ln>
                  <a:noFill/>
                </a:ln>
                <a:solidFill>
                  <a:schemeClr val="tx1"/>
                </a:solidFill>
                <a:latin typeface="Trebuchet MS"/>
              </a:rPr>
              <a:t>Kontext</a:t>
            </a:r>
            <a:r>
              <a:rPr lang="en-GB" sz="1600" b="0" i="0" u="none" strike="noStrike" cap="none" dirty="0">
                <a:ln>
                  <a:noFill/>
                </a:ln>
                <a:solidFill>
                  <a:schemeClr val="tx1"/>
                </a:solidFill>
                <a:latin typeface="Trebuchet MS"/>
              </a:rPr>
              <a:t>.</a:t>
            </a:r>
            <a:endParaRPr dirty="0"/>
          </a:p>
          <a:p>
            <a:pPr marL="0" marR="0" lvl="0" indent="0" algn="l" defTabSz="914400" rtl="0">
              <a:lnSpc>
                <a:spcPct val="100000"/>
              </a:lnSpc>
              <a:spcBef>
                <a:spcPts val="0"/>
              </a:spcBef>
              <a:spcAft>
                <a:spcPts val="0"/>
              </a:spcAft>
              <a:buClrTx/>
              <a:buSzTx/>
              <a:defRPr/>
            </a:pPr>
            <a:r>
              <a:rPr lang="en-GB" sz="1600" b="1" i="0" u="none" strike="noStrike" cap="none" dirty="0" err="1">
                <a:ln>
                  <a:noFill/>
                </a:ln>
                <a:solidFill>
                  <a:schemeClr val="tx1"/>
                </a:solidFill>
                <a:latin typeface="Trebuchet MS"/>
              </a:rPr>
              <a:t>Klimazone</a:t>
            </a:r>
            <a:r>
              <a:rPr lang="en-GB" sz="1600" b="1" i="0" u="none" strike="noStrike" cap="none" dirty="0">
                <a:ln>
                  <a:noFill/>
                </a:ln>
                <a:solidFill>
                  <a:schemeClr val="tx1"/>
                </a:solidFill>
                <a:latin typeface="Trebuchet MS"/>
              </a:rPr>
              <a:t>: </a:t>
            </a:r>
            <a:r>
              <a:rPr lang="en-GB" sz="1600" b="0" i="0" u="none" strike="noStrike" cap="none" dirty="0" err="1">
                <a:ln>
                  <a:noFill/>
                </a:ln>
                <a:solidFill>
                  <a:schemeClr val="tx1"/>
                </a:solidFill>
                <a:latin typeface="Trebuchet MS"/>
              </a:rPr>
              <a:t>Makroregion</a:t>
            </a:r>
            <a:r>
              <a:rPr lang="en-GB" sz="1600" b="0" i="0" u="none" strike="noStrike" cap="none" dirty="0">
                <a:ln>
                  <a:noFill/>
                </a:ln>
                <a:solidFill>
                  <a:schemeClr val="tx1"/>
                </a:solidFill>
                <a:latin typeface="Trebuchet MS"/>
              </a:rPr>
              <a:t> (z. B. </a:t>
            </a:r>
            <a:r>
              <a:rPr lang="en-GB" sz="1600" b="0" i="0" u="none" strike="noStrike" cap="none" dirty="0" err="1">
                <a:ln>
                  <a:noFill/>
                </a:ln>
                <a:solidFill>
                  <a:schemeClr val="tx1"/>
                </a:solidFill>
                <a:latin typeface="Trebuchet MS"/>
              </a:rPr>
              <a:t>Mittelmeerraum</a:t>
            </a:r>
            <a:r>
              <a:rPr lang="en-GB" sz="1600" b="0" i="0" u="none" strike="noStrike" cap="none" dirty="0">
                <a:ln>
                  <a:noFill/>
                </a:ln>
                <a:solidFill>
                  <a:schemeClr val="tx1"/>
                </a:solidFill>
                <a:latin typeface="Trebuchet MS"/>
              </a:rPr>
              <a:t>, </a:t>
            </a:r>
            <a:r>
              <a:rPr lang="en-GB" sz="1600" b="0" i="0" u="none" strike="noStrike" cap="none" dirty="0" err="1">
                <a:ln>
                  <a:noFill/>
                </a:ln>
                <a:solidFill>
                  <a:schemeClr val="tx1"/>
                </a:solidFill>
                <a:latin typeface="Trebuchet MS"/>
              </a:rPr>
              <a:t>Kontinent</a:t>
            </a:r>
            <a:r>
              <a:rPr lang="en-GB" sz="1600" b="0" i="0" u="none" strike="noStrike" cap="none" dirty="0">
                <a:ln>
                  <a:noFill/>
                </a:ln>
                <a:solidFill>
                  <a:schemeClr val="tx1"/>
                </a:solidFill>
                <a:latin typeface="Trebuchet MS"/>
              </a:rPr>
              <a:t>).</a:t>
            </a:r>
            <a:endParaRPr dirty="0"/>
          </a:p>
          <a:p>
            <a:pPr marL="0" marR="0" lvl="0" indent="0" algn="l" defTabSz="914400" rtl="0">
              <a:lnSpc>
                <a:spcPct val="100000"/>
              </a:lnSpc>
              <a:spcBef>
                <a:spcPts val="0"/>
              </a:spcBef>
              <a:spcAft>
                <a:spcPts val="0"/>
              </a:spcAft>
              <a:buClrTx/>
              <a:buSzTx/>
              <a:defRPr/>
            </a:pPr>
            <a:r>
              <a:rPr lang="en-GB" sz="1600" b="1" i="0" u="none" strike="noStrike" cap="none" dirty="0" err="1">
                <a:ln>
                  <a:noFill/>
                </a:ln>
                <a:solidFill>
                  <a:schemeClr val="tx1"/>
                </a:solidFill>
                <a:latin typeface="Trebuchet MS"/>
              </a:rPr>
              <a:t>Relevante</a:t>
            </a:r>
            <a:r>
              <a:rPr lang="en-GB" sz="1600" b="1" i="0" u="none" strike="noStrike" cap="none" dirty="0">
                <a:ln>
                  <a:noFill/>
                </a:ln>
                <a:solidFill>
                  <a:schemeClr val="tx1"/>
                </a:solidFill>
                <a:latin typeface="Trebuchet MS"/>
              </a:rPr>
              <a:t> </a:t>
            </a:r>
            <a:r>
              <a:rPr lang="en-GB" sz="1600" b="1" i="0" u="none" strike="noStrike" cap="none" dirty="0" err="1">
                <a:ln>
                  <a:noFill/>
                </a:ln>
                <a:solidFill>
                  <a:schemeClr val="tx1"/>
                </a:solidFill>
                <a:latin typeface="Trebuchet MS"/>
              </a:rPr>
              <a:t>Klimagefahren</a:t>
            </a:r>
            <a:r>
              <a:rPr lang="en-GB" sz="1600" b="1" i="0" u="none" strike="noStrike" cap="none" dirty="0">
                <a:ln>
                  <a:noFill/>
                </a:ln>
                <a:solidFill>
                  <a:schemeClr val="tx1"/>
                </a:solidFill>
                <a:latin typeface="Trebuchet MS"/>
              </a:rPr>
              <a:t> </a:t>
            </a:r>
            <a:r>
              <a:rPr lang="en-GB" sz="1600" b="1" i="0" u="none" strike="noStrike" cap="none" dirty="0" err="1">
                <a:ln>
                  <a:noFill/>
                </a:ln>
                <a:solidFill>
                  <a:schemeClr val="tx1"/>
                </a:solidFill>
                <a:latin typeface="Trebuchet MS"/>
              </a:rPr>
              <a:t>aus</a:t>
            </a:r>
            <a:r>
              <a:rPr lang="en-GB" sz="1600" b="1" i="0" u="none" strike="noStrike" cap="none" dirty="0">
                <a:ln>
                  <a:noFill/>
                </a:ln>
                <a:solidFill>
                  <a:schemeClr val="tx1"/>
                </a:solidFill>
                <a:latin typeface="Trebuchet MS"/>
              </a:rPr>
              <a:t> der EU-</a:t>
            </a:r>
            <a:r>
              <a:rPr lang="en-GB" sz="1600" b="1" i="0" u="none" strike="noStrike" cap="none" dirty="0" err="1">
                <a:ln>
                  <a:noFill/>
                </a:ln>
                <a:solidFill>
                  <a:schemeClr val="tx1"/>
                </a:solidFill>
                <a:latin typeface="Trebuchet MS"/>
              </a:rPr>
              <a:t>Taxonomie</a:t>
            </a:r>
            <a:r>
              <a:rPr lang="en-GB" sz="1600" b="1" i="0" u="none" strike="noStrike" cap="none" dirty="0">
                <a:ln>
                  <a:noFill/>
                </a:ln>
                <a:solidFill>
                  <a:schemeClr val="tx1"/>
                </a:solidFill>
                <a:latin typeface="Trebuchet MS"/>
              </a:rPr>
              <a:t>:</a:t>
            </a:r>
            <a:endParaRPr dirty="0"/>
          </a:p>
          <a:p>
            <a:pPr marL="285750" marR="0" lvl="0" indent="-285750" algn="l" defTabSz="914400" rtl="0">
              <a:lnSpc>
                <a:spcPct val="100000"/>
              </a:lnSpc>
              <a:spcBef>
                <a:spcPts val="0"/>
              </a:spcBef>
              <a:spcAft>
                <a:spcPts val="0"/>
              </a:spcAft>
              <a:buClrTx/>
              <a:buSzTx/>
              <a:buFont typeface="Arial"/>
              <a:buChar char="•"/>
              <a:defRPr/>
            </a:pPr>
            <a:r>
              <a:rPr lang="en-GB" sz="1600" b="0" i="0" u="none" strike="noStrike" cap="none" dirty="0" err="1">
                <a:ln>
                  <a:noFill/>
                </a:ln>
                <a:solidFill>
                  <a:schemeClr val="tx1"/>
                </a:solidFill>
                <a:latin typeface="Trebuchet MS"/>
              </a:rPr>
              <a:t>Temperaturbezogen</a:t>
            </a:r>
            <a:r>
              <a:rPr lang="en-GB" sz="1600" b="0" i="0" u="none" strike="noStrike" cap="none" dirty="0">
                <a:ln>
                  <a:noFill/>
                </a:ln>
                <a:solidFill>
                  <a:schemeClr val="tx1"/>
                </a:solidFill>
                <a:latin typeface="Trebuchet MS"/>
              </a:rPr>
              <a:t>: </a:t>
            </a:r>
            <a:r>
              <a:rPr lang="en-GB" sz="1600" b="0" i="0" u="none" strike="noStrike" cap="none" dirty="0" err="1">
                <a:ln>
                  <a:noFill/>
                </a:ln>
                <a:solidFill>
                  <a:schemeClr val="tx1"/>
                </a:solidFill>
                <a:latin typeface="Trebuchet MS"/>
              </a:rPr>
              <a:t>Hitzewellen</a:t>
            </a:r>
            <a:r>
              <a:rPr lang="en-GB" sz="1600" b="0" i="0" u="none" strike="noStrike" cap="none" dirty="0">
                <a:ln>
                  <a:noFill/>
                </a:ln>
                <a:solidFill>
                  <a:schemeClr val="tx1"/>
                </a:solidFill>
                <a:latin typeface="Trebuchet MS"/>
              </a:rPr>
              <a:t>, </a:t>
            </a:r>
            <a:r>
              <a:rPr lang="en-GB" sz="1600" b="0" i="0" u="none" strike="noStrike" cap="none" dirty="0" err="1">
                <a:ln>
                  <a:noFill/>
                </a:ln>
                <a:solidFill>
                  <a:schemeClr val="tx1"/>
                </a:solidFill>
                <a:latin typeface="Trebuchet MS"/>
              </a:rPr>
              <a:t>Kältewellen</a:t>
            </a:r>
            <a:r>
              <a:rPr lang="en-GB" sz="1600" b="0" i="0" u="none" strike="noStrike" cap="none" dirty="0">
                <a:ln>
                  <a:noFill/>
                </a:ln>
                <a:solidFill>
                  <a:schemeClr val="tx1"/>
                </a:solidFill>
                <a:latin typeface="Trebuchet MS"/>
              </a:rPr>
              <a:t>, </a:t>
            </a:r>
            <a:r>
              <a:rPr lang="en-GB" sz="1600" b="0" i="0" u="none" strike="noStrike" cap="none" dirty="0" err="1">
                <a:ln>
                  <a:noFill/>
                </a:ln>
                <a:solidFill>
                  <a:schemeClr val="tx1"/>
                </a:solidFill>
                <a:latin typeface="Trebuchet MS"/>
              </a:rPr>
              <a:t>Hitzestress</a:t>
            </a:r>
            <a:r>
              <a:rPr lang="en-GB" sz="1600" b="0" i="0" u="none" strike="noStrike" cap="none" dirty="0">
                <a:ln>
                  <a:noFill/>
                </a:ln>
                <a:solidFill>
                  <a:schemeClr val="tx1"/>
                </a:solidFill>
                <a:latin typeface="Trebuchet MS"/>
              </a:rPr>
              <a:t>.</a:t>
            </a:r>
            <a:endParaRPr dirty="0"/>
          </a:p>
          <a:p>
            <a:pPr marL="285750" marR="0" lvl="0" indent="-285750" algn="l" defTabSz="914400" rtl="0">
              <a:lnSpc>
                <a:spcPct val="100000"/>
              </a:lnSpc>
              <a:spcBef>
                <a:spcPts val="0"/>
              </a:spcBef>
              <a:spcAft>
                <a:spcPts val="0"/>
              </a:spcAft>
              <a:buClrTx/>
              <a:buSzTx/>
              <a:buFont typeface="Arial"/>
              <a:buChar char="•"/>
              <a:defRPr/>
            </a:pPr>
            <a:r>
              <a:rPr lang="en-GB" sz="1600" b="0" i="0" u="none" strike="noStrike" cap="none" dirty="0" err="1">
                <a:ln>
                  <a:noFill/>
                </a:ln>
                <a:solidFill>
                  <a:schemeClr val="tx1"/>
                </a:solidFill>
                <a:latin typeface="Trebuchet MS"/>
              </a:rPr>
              <a:t>Wasserbezogen</a:t>
            </a:r>
            <a:r>
              <a:rPr lang="en-GB" sz="1600" b="0" i="0" u="none" strike="noStrike" cap="none" dirty="0">
                <a:ln>
                  <a:noFill/>
                </a:ln>
                <a:solidFill>
                  <a:schemeClr val="tx1"/>
                </a:solidFill>
                <a:latin typeface="Trebuchet MS"/>
              </a:rPr>
              <a:t>: </a:t>
            </a:r>
            <a:r>
              <a:rPr lang="en-GB" sz="1600" b="0" i="0" u="none" strike="noStrike" cap="none" dirty="0" err="1">
                <a:ln>
                  <a:noFill/>
                </a:ln>
                <a:solidFill>
                  <a:schemeClr val="tx1"/>
                </a:solidFill>
                <a:latin typeface="Trebuchet MS"/>
              </a:rPr>
              <a:t>Überschwemmungen</a:t>
            </a:r>
            <a:r>
              <a:rPr lang="en-GB" sz="1600" b="0" i="0" u="none" strike="noStrike" cap="none" dirty="0">
                <a:ln>
                  <a:noFill/>
                </a:ln>
                <a:solidFill>
                  <a:schemeClr val="tx1"/>
                </a:solidFill>
                <a:latin typeface="Trebuchet MS"/>
              </a:rPr>
              <a:t> (</a:t>
            </a:r>
            <a:r>
              <a:rPr lang="en-GB" sz="1600" b="0" i="0" u="none" strike="noStrike" cap="none" dirty="0" err="1">
                <a:ln>
                  <a:noFill/>
                </a:ln>
                <a:solidFill>
                  <a:schemeClr val="tx1"/>
                </a:solidFill>
                <a:latin typeface="Trebuchet MS"/>
              </a:rPr>
              <a:t>Küsten</a:t>
            </a:r>
            <a:r>
              <a:rPr lang="en-GB" sz="1600" b="0" i="0" u="none" strike="noStrike" cap="none" dirty="0">
                <a:ln>
                  <a:noFill/>
                </a:ln>
                <a:solidFill>
                  <a:schemeClr val="tx1"/>
                </a:solidFill>
                <a:latin typeface="Trebuchet MS"/>
              </a:rPr>
              <a:t>-, Fluss-, </a:t>
            </a:r>
            <a:r>
              <a:rPr lang="en-GB" sz="1600" b="0" i="0" u="none" strike="noStrike" cap="none" dirty="0" err="1">
                <a:ln>
                  <a:noFill/>
                </a:ln>
                <a:solidFill>
                  <a:schemeClr val="tx1"/>
                </a:solidFill>
                <a:latin typeface="Trebuchet MS"/>
              </a:rPr>
              <a:t>Regenwasser</a:t>
            </a:r>
            <a:r>
              <a:rPr lang="en-GB" sz="1600" b="0" i="0" u="none" strike="noStrike" cap="none" dirty="0">
                <a:ln>
                  <a:noFill/>
                </a:ln>
                <a:solidFill>
                  <a:schemeClr val="tx1"/>
                </a:solidFill>
                <a:latin typeface="Trebuchet MS"/>
              </a:rPr>
              <a:t>), </a:t>
            </a:r>
            <a:r>
              <a:rPr lang="en-GB" sz="1600" b="0" i="0" u="none" strike="noStrike" cap="none" dirty="0" err="1">
                <a:ln>
                  <a:noFill/>
                </a:ln>
                <a:solidFill>
                  <a:schemeClr val="tx1"/>
                </a:solidFill>
                <a:latin typeface="Trebuchet MS"/>
              </a:rPr>
              <a:t>Dürren</a:t>
            </a:r>
            <a:r>
              <a:rPr lang="en-GB" sz="1600" b="0" i="0" u="none" strike="noStrike" cap="none" dirty="0">
                <a:ln>
                  <a:noFill/>
                </a:ln>
                <a:solidFill>
                  <a:schemeClr val="tx1"/>
                </a:solidFill>
                <a:latin typeface="Trebuchet MS"/>
              </a:rPr>
              <a:t>, </a:t>
            </a:r>
            <a:r>
              <a:rPr lang="en-GB" sz="1600" b="0" i="0" u="none" strike="noStrike" cap="none" dirty="0" err="1">
                <a:ln>
                  <a:noFill/>
                </a:ln>
                <a:solidFill>
                  <a:schemeClr val="tx1"/>
                </a:solidFill>
                <a:latin typeface="Trebuchet MS"/>
              </a:rPr>
              <a:t>Anstieg</a:t>
            </a:r>
            <a:r>
              <a:rPr lang="en-GB" sz="1600" b="0" i="0" u="none" strike="noStrike" cap="none" dirty="0">
                <a:ln>
                  <a:noFill/>
                </a:ln>
                <a:solidFill>
                  <a:schemeClr val="tx1"/>
                </a:solidFill>
                <a:latin typeface="Trebuchet MS"/>
              </a:rPr>
              <a:t> des </a:t>
            </a:r>
            <a:r>
              <a:rPr lang="en-GB" sz="1600" b="0" i="0" u="none" strike="noStrike" cap="none" dirty="0" err="1">
                <a:ln>
                  <a:noFill/>
                </a:ln>
                <a:solidFill>
                  <a:schemeClr val="tx1"/>
                </a:solidFill>
                <a:latin typeface="Trebuchet MS"/>
              </a:rPr>
              <a:t>Meeresspiegels</a:t>
            </a:r>
            <a:r>
              <a:rPr lang="en-GB" sz="1600" b="0" i="0" u="none" strike="noStrike" cap="none" dirty="0">
                <a:ln>
                  <a:noFill/>
                </a:ln>
                <a:solidFill>
                  <a:schemeClr val="tx1"/>
                </a:solidFill>
                <a:latin typeface="Trebuchet MS"/>
              </a:rPr>
              <a:t>.</a:t>
            </a:r>
            <a:endParaRPr dirty="0"/>
          </a:p>
          <a:p>
            <a:pPr marL="285750" marR="0" lvl="0" indent="-285750" algn="l" defTabSz="914400" rtl="0">
              <a:lnSpc>
                <a:spcPct val="100000"/>
              </a:lnSpc>
              <a:spcBef>
                <a:spcPts val="0"/>
              </a:spcBef>
              <a:spcAft>
                <a:spcPts val="0"/>
              </a:spcAft>
              <a:buClrTx/>
              <a:buSzTx/>
              <a:buFont typeface="Arial"/>
              <a:buChar char="•"/>
              <a:defRPr/>
            </a:pPr>
            <a:r>
              <a:rPr lang="en-GB" sz="1600" b="0" i="0" u="none" strike="noStrike" cap="none" dirty="0" err="1">
                <a:ln>
                  <a:noFill/>
                </a:ln>
                <a:solidFill>
                  <a:schemeClr val="tx1"/>
                </a:solidFill>
                <a:latin typeface="Trebuchet MS"/>
              </a:rPr>
              <a:t>Windbezogen</a:t>
            </a:r>
            <a:r>
              <a:rPr lang="en-GB" sz="1600" b="0" i="0" u="none" strike="noStrike" cap="none" dirty="0">
                <a:ln>
                  <a:noFill/>
                </a:ln>
                <a:solidFill>
                  <a:schemeClr val="tx1"/>
                </a:solidFill>
                <a:latin typeface="Trebuchet MS"/>
              </a:rPr>
              <a:t>: </a:t>
            </a:r>
            <a:r>
              <a:rPr lang="en-GB" sz="1600" b="0" i="0" u="none" strike="noStrike" cap="none" dirty="0" err="1">
                <a:ln>
                  <a:noFill/>
                </a:ln>
                <a:solidFill>
                  <a:schemeClr val="tx1"/>
                </a:solidFill>
                <a:latin typeface="Trebuchet MS"/>
              </a:rPr>
              <a:t>Stürme</a:t>
            </a:r>
            <a:r>
              <a:rPr lang="en-GB" sz="1600" b="0" i="0" u="none" strike="noStrike" cap="none" dirty="0">
                <a:ln>
                  <a:noFill/>
                </a:ln>
                <a:solidFill>
                  <a:schemeClr val="tx1"/>
                </a:solidFill>
                <a:latin typeface="Trebuchet MS"/>
              </a:rPr>
              <a:t>, </a:t>
            </a:r>
            <a:r>
              <a:rPr lang="en-GB" sz="1600" b="0" i="0" u="none" strike="noStrike" cap="none" dirty="0" err="1">
                <a:ln>
                  <a:noFill/>
                </a:ln>
                <a:solidFill>
                  <a:schemeClr val="tx1"/>
                </a:solidFill>
                <a:latin typeface="Trebuchet MS"/>
              </a:rPr>
              <a:t>Hurrikane</a:t>
            </a:r>
            <a:r>
              <a:rPr lang="en-GB" sz="1600" b="0" i="0" u="none" strike="noStrike" cap="none" dirty="0">
                <a:ln>
                  <a:noFill/>
                </a:ln>
                <a:solidFill>
                  <a:schemeClr val="tx1"/>
                </a:solidFill>
                <a:latin typeface="Trebuchet MS"/>
              </a:rPr>
              <a:t>.</a:t>
            </a:r>
            <a:endParaRPr dirty="0"/>
          </a:p>
          <a:p>
            <a:pPr marL="285750" marR="0" lvl="0" indent="-285750" algn="l" defTabSz="914400" rtl="0">
              <a:lnSpc>
                <a:spcPct val="100000"/>
              </a:lnSpc>
              <a:spcBef>
                <a:spcPts val="0"/>
              </a:spcBef>
              <a:spcAft>
                <a:spcPts val="0"/>
              </a:spcAft>
              <a:buClrTx/>
              <a:buSzTx/>
              <a:buFont typeface="Arial"/>
              <a:buChar char="•"/>
              <a:defRPr/>
            </a:pPr>
            <a:r>
              <a:rPr lang="en-GB" sz="1600" b="0" i="0" u="none" strike="noStrike" cap="none" dirty="0" err="1">
                <a:ln>
                  <a:noFill/>
                </a:ln>
                <a:solidFill>
                  <a:schemeClr val="tx1"/>
                </a:solidFill>
                <a:latin typeface="Trebuchet MS"/>
              </a:rPr>
              <a:t>Festmassenbezogen</a:t>
            </a:r>
            <a:r>
              <a:rPr lang="en-GB" sz="1600" b="0" i="0" u="none" strike="noStrike" cap="none" dirty="0">
                <a:ln>
                  <a:noFill/>
                </a:ln>
                <a:solidFill>
                  <a:schemeClr val="tx1"/>
                </a:solidFill>
                <a:latin typeface="Trebuchet MS"/>
              </a:rPr>
              <a:t>: </a:t>
            </a:r>
            <a:r>
              <a:rPr lang="en-GB" sz="1600" b="0" i="0" u="none" strike="noStrike" cap="none" dirty="0" err="1">
                <a:ln>
                  <a:noFill/>
                </a:ln>
                <a:solidFill>
                  <a:schemeClr val="tx1"/>
                </a:solidFill>
                <a:latin typeface="Trebuchet MS"/>
              </a:rPr>
              <a:t>Erdrutsche</a:t>
            </a:r>
            <a:r>
              <a:rPr lang="en-GB" sz="1600" b="0" i="0" u="none" strike="noStrike" cap="none" dirty="0">
                <a:ln>
                  <a:noFill/>
                </a:ln>
                <a:solidFill>
                  <a:schemeClr val="tx1"/>
                </a:solidFill>
                <a:latin typeface="Trebuchet MS"/>
              </a:rPr>
              <a:t>, </a:t>
            </a:r>
            <a:r>
              <a:rPr lang="en-GB" sz="1600" b="0" i="0" u="none" strike="noStrike" cap="none" dirty="0" err="1">
                <a:ln>
                  <a:noFill/>
                </a:ln>
                <a:solidFill>
                  <a:schemeClr val="tx1"/>
                </a:solidFill>
                <a:latin typeface="Trebuchet MS"/>
              </a:rPr>
              <a:t>Bodensenkungen</a:t>
            </a:r>
            <a:r>
              <a:rPr lang="en-GB" sz="1600" b="0" i="0" u="none" strike="noStrike" cap="none" dirty="0">
                <a:ln>
                  <a:noFill/>
                </a:ln>
                <a:solidFill>
                  <a:schemeClr val="tx1"/>
                </a:solidFill>
                <a:latin typeface="Trebuchet MS"/>
              </a:rPr>
              <a:t>, </a:t>
            </a:r>
            <a:r>
              <a:rPr lang="en-GB" sz="1600" b="0" i="0" u="none" strike="noStrike" cap="none" dirty="0" err="1">
                <a:ln>
                  <a:noFill/>
                </a:ln>
                <a:solidFill>
                  <a:schemeClr val="tx1"/>
                </a:solidFill>
                <a:latin typeface="Trebuchet MS"/>
              </a:rPr>
              <a:t>Auftauen</a:t>
            </a:r>
            <a:r>
              <a:rPr lang="en-GB" sz="1600" b="0" i="0" u="none" strike="noStrike" cap="none" dirty="0">
                <a:ln>
                  <a:noFill/>
                </a:ln>
                <a:solidFill>
                  <a:schemeClr val="tx1"/>
                </a:solidFill>
                <a:latin typeface="Trebuchet MS"/>
              </a:rPr>
              <a:t> des </a:t>
            </a:r>
            <a:r>
              <a:rPr lang="en-GB" sz="1600" b="0" i="0" u="none" strike="noStrike" cap="none" dirty="0" err="1">
                <a:ln>
                  <a:noFill/>
                </a:ln>
                <a:solidFill>
                  <a:schemeClr val="tx1"/>
                </a:solidFill>
                <a:latin typeface="Trebuchet MS"/>
              </a:rPr>
              <a:t>Permafrostbodens</a:t>
            </a:r>
            <a:r>
              <a:rPr lang="en-GB" sz="1600" b="0" i="0" u="none" strike="noStrike" cap="none" dirty="0">
                <a:ln>
                  <a:noFill/>
                </a:ln>
                <a:solidFill>
                  <a:schemeClr val="tx1"/>
                </a:solidFill>
                <a:latin typeface="Trebuchet MS"/>
              </a:rPr>
              <a:t>, </a:t>
            </a:r>
            <a:r>
              <a:rPr lang="en-GB" sz="1600" b="0" i="0" u="none" strike="noStrike" cap="none" dirty="0" err="1">
                <a:ln>
                  <a:noFill/>
                </a:ln>
                <a:solidFill>
                  <a:schemeClr val="tx1"/>
                </a:solidFill>
                <a:latin typeface="Trebuchet MS"/>
              </a:rPr>
              <a:t>Küstenerosion</a:t>
            </a:r>
            <a:r>
              <a:rPr lang="en-GB" sz="1600" b="0" i="0" u="none" strike="noStrike" cap="none" dirty="0">
                <a:ln>
                  <a:noFill/>
                </a:ln>
                <a:solidFill>
                  <a:schemeClr val="tx1"/>
                </a:solidFill>
                <a:latin typeface="Trebuchet MS"/>
              </a:rPr>
              <a:t>.</a:t>
            </a:r>
            <a:endParaRPr dirty="0"/>
          </a:p>
          <a:p>
            <a:pPr marL="0" marR="0" lvl="0" indent="0" algn="l" defTabSz="914400" rtl="0">
              <a:lnSpc>
                <a:spcPct val="100000"/>
              </a:lnSpc>
              <a:spcBef>
                <a:spcPts val="0"/>
              </a:spcBef>
              <a:spcAft>
                <a:spcPts val="0"/>
              </a:spcAft>
              <a:buClrTx/>
              <a:buSzTx/>
              <a:defRPr/>
            </a:pPr>
            <a:r>
              <a:rPr lang="en-GB" sz="1600" b="1" i="0" u="none" strike="noStrike" cap="none" dirty="0" err="1">
                <a:ln>
                  <a:noFill/>
                </a:ln>
                <a:solidFill>
                  <a:schemeClr val="tx1"/>
                </a:solidFill>
                <a:latin typeface="Trebuchet MS"/>
              </a:rPr>
              <a:t>Prüfung</a:t>
            </a:r>
            <a:r>
              <a:rPr lang="en-GB" sz="1600" b="1" i="0" u="none" strike="noStrike" cap="none" dirty="0">
                <a:ln>
                  <a:noFill/>
                </a:ln>
                <a:solidFill>
                  <a:schemeClr val="tx1"/>
                </a:solidFill>
                <a:latin typeface="Trebuchet MS"/>
              </a:rPr>
              <a:t> der </a:t>
            </a:r>
            <a:r>
              <a:rPr lang="en-GB" sz="1600" b="1" i="0" u="none" strike="noStrike" cap="none" dirty="0" err="1">
                <a:ln>
                  <a:noFill/>
                </a:ln>
                <a:solidFill>
                  <a:schemeClr val="tx1"/>
                </a:solidFill>
                <a:latin typeface="Trebuchet MS"/>
              </a:rPr>
              <a:t>Anwendbarkeit</a:t>
            </a:r>
            <a:r>
              <a:rPr lang="en-GB" sz="1600" b="1" i="0" u="none" strike="noStrike" cap="none" dirty="0">
                <a:ln>
                  <a:noFill/>
                </a:ln>
                <a:solidFill>
                  <a:schemeClr val="tx1"/>
                </a:solidFill>
                <a:latin typeface="Trebuchet MS"/>
              </a:rPr>
              <a:t> der </a:t>
            </a:r>
            <a:r>
              <a:rPr lang="en-GB" sz="1600" b="1" i="0" u="none" strike="noStrike" cap="none" dirty="0" err="1">
                <a:ln>
                  <a:noFill/>
                </a:ln>
                <a:solidFill>
                  <a:schemeClr val="tx1"/>
                </a:solidFill>
                <a:latin typeface="Trebuchet MS"/>
              </a:rPr>
              <a:t>Gefahr</a:t>
            </a:r>
            <a:r>
              <a:rPr lang="en-GB" sz="1600" b="0" i="0" u="none" strike="noStrike" cap="none" dirty="0">
                <a:ln>
                  <a:noFill/>
                </a:ln>
                <a:solidFill>
                  <a:schemeClr val="tx1"/>
                </a:solidFill>
                <a:latin typeface="Trebuchet MS"/>
              </a:rPr>
              <a:t>: </a:t>
            </a:r>
            <a:r>
              <a:rPr lang="en-GB" sz="1600" b="0" i="0" u="none" strike="noStrike" cap="none" dirty="0" err="1">
                <a:ln>
                  <a:noFill/>
                </a:ln>
                <a:solidFill>
                  <a:schemeClr val="tx1"/>
                </a:solidFill>
                <a:latin typeface="Trebuchet MS"/>
              </a:rPr>
              <a:t>Betrifft</a:t>
            </a:r>
            <a:r>
              <a:rPr lang="en-GB" sz="1600" b="0" i="0" u="none" strike="noStrike" cap="none" dirty="0">
                <a:ln>
                  <a:noFill/>
                </a:ln>
                <a:solidFill>
                  <a:schemeClr val="tx1"/>
                </a:solidFill>
                <a:latin typeface="Trebuchet MS"/>
              </a:rPr>
              <a:t> die </a:t>
            </a:r>
            <a:r>
              <a:rPr lang="en-GB" sz="1600" b="0" i="0" u="none" strike="noStrike" cap="none" dirty="0" err="1">
                <a:ln>
                  <a:noFill/>
                </a:ln>
                <a:solidFill>
                  <a:schemeClr val="tx1"/>
                </a:solidFill>
                <a:latin typeface="Trebuchet MS"/>
              </a:rPr>
              <a:t>Gefahr</a:t>
            </a:r>
            <a:r>
              <a:rPr lang="en-GB" sz="1600" b="0" i="0" u="none" strike="noStrike" cap="none" dirty="0">
                <a:ln>
                  <a:noFill/>
                </a:ln>
                <a:solidFill>
                  <a:schemeClr val="tx1"/>
                </a:solidFill>
                <a:latin typeface="Trebuchet MS"/>
              </a:rPr>
              <a:t> </a:t>
            </a:r>
            <a:r>
              <a:rPr lang="en-GB" sz="1600" b="0" i="0" u="none" strike="noStrike" cap="none" dirty="0" err="1">
                <a:ln>
                  <a:noFill/>
                </a:ln>
                <a:solidFill>
                  <a:schemeClr val="tx1"/>
                </a:solidFill>
                <a:latin typeface="Trebuchet MS"/>
              </a:rPr>
              <a:t>diese</a:t>
            </a:r>
            <a:r>
              <a:rPr lang="en-GB" sz="1600" b="0" i="0" u="none" strike="noStrike" cap="none" dirty="0">
                <a:ln>
                  <a:noFill/>
                </a:ln>
                <a:solidFill>
                  <a:schemeClr val="tx1"/>
                </a:solidFill>
                <a:latin typeface="Trebuchet MS"/>
              </a:rPr>
              <a:t> Region </a:t>
            </a:r>
            <a:r>
              <a:rPr lang="en-GB" sz="1600" b="0" i="0" u="none" strike="noStrike" cap="none" dirty="0" err="1">
                <a:ln>
                  <a:noFill/>
                </a:ln>
                <a:solidFill>
                  <a:schemeClr val="tx1"/>
                </a:solidFill>
                <a:latin typeface="Trebuchet MS"/>
              </a:rPr>
              <a:t>oder</a:t>
            </a:r>
            <a:r>
              <a:rPr lang="en-GB" sz="1600" b="0" i="0" u="none" strike="noStrike" cap="none" dirty="0">
                <a:ln>
                  <a:noFill/>
                </a:ln>
                <a:solidFill>
                  <a:schemeClr val="tx1"/>
                </a:solidFill>
                <a:latin typeface="Trebuchet MS"/>
              </a:rPr>
              <a:t> </a:t>
            </a:r>
            <a:r>
              <a:rPr lang="en-GB" sz="1600" b="0" i="0" u="none" strike="noStrike" cap="none" dirty="0" err="1">
                <a:ln>
                  <a:noFill/>
                </a:ln>
                <a:solidFill>
                  <a:schemeClr val="tx1"/>
                </a:solidFill>
                <a:latin typeface="Trebuchet MS"/>
              </a:rPr>
              <a:t>diesen</a:t>
            </a:r>
            <a:r>
              <a:rPr lang="en-GB" sz="1600" b="0" i="0" u="none" strike="noStrike" cap="none" dirty="0">
                <a:ln>
                  <a:noFill/>
                </a:ln>
                <a:solidFill>
                  <a:schemeClr val="tx1"/>
                </a:solidFill>
                <a:latin typeface="Trebuchet MS"/>
              </a:rPr>
              <a:t> </a:t>
            </a:r>
            <a:r>
              <a:rPr lang="en-GB" sz="1600" b="0" i="0" u="none" strike="noStrike" cap="none" dirty="0" err="1">
                <a:ln>
                  <a:noFill/>
                </a:ln>
                <a:solidFill>
                  <a:schemeClr val="tx1"/>
                </a:solidFill>
                <a:latin typeface="Trebuchet MS"/>
              </a:rPr>
              <a:t>Projekttyp</a:t>
            </a:r>
            <a:r>
              <a:rPr lang="en-GB" sz="1600" b="0" i="0" u="none" strike="noStrike" cap="none" dirty="0">
                <a:ln>
                  <a:noFill/>
                </a:ln>
                <a:solidFill>
                  <a:schemeClr val="tx1"/>
                </a:solidFill>
                <a:latin typeface="Trebuchet MS"/>
              </a:rPr>
              <a:t>?</a:t>
            </a:r>
            <a:endParaRPr dirty="0"/>
          </a:p>
          <a:p>
            <a:pPr marL="0" marR="0" lvl="0" indent="0" algn="l" defTabSz="914400" rtl="0">
              <a:lnSpc>
                <a:spcPct val="100000"/>
              </a:lnSpc>
              <a:spcBef>
                <a:spcPts val="0"/>
              </a:spcBef>
              <a:spcAft>
                <a:spcPts val="0"/>
              </a:spcAft>
              <a:buClrTx/>
              <a:buSzTx/>
              <a:defRPr/>
            </a:pPr>
            <a:endParaRPr lang="en-GB" sz="1600" dirty="0">
              <a:solidFill>
                <a:schemeClr val="tx1"/>
              </a:solidFill>
              <a:latin typeface="Trebuchet MS"/>
            </a:endParaRPr>
          </a:p>
          <a:p>
            <a:pPr marL="0" indent="0">
              <a:spcBef>
                <a:spcPts val="0"/>
              </a:spcBef>
              <a:spcAft>
                <a:spcPts val="0"/>
              </a:spcAft>
              <a:buClrTx/>
              <a:buSzTx/>
              <a:defRPr/>
            </a:pPr>
            <a:r>
              <a:rPr lang="en-GB" sz="1600" i="1" dirty="0"/>
              <a:t>Tool: </a:t>
            </a:r>
            <a:r>
              <a:rPr lang="en-GB" sz="1600" i="1" dirty="0" err="1"/>
              <a:t>Verwenden</a:t>
            </a:r>
            <a:r>
              <a:rPr lang="en-GB" sz="1600" i="1" dirty="0"/>
              <a:t> Sie für die </a:t>
            </a:r>
            <a:r>
              <a:rPr lang="en-GB" sz="1600" i="1" dirty="0" err="1"/>
              <a:t>erste</a:t>
            </a:r>
            <a:r>
              <a:rPr lang="en-GB" sz="1600" i="1" dirty="0"/>
              <a:t> </a:t>
            </a:r>
            <a:r>
              <a:rPr lang="en-GB" sz="1600" i="1" dirty="0" err="1"/>
              <a:t>Filterung</a:t>
            </a:r>
            <a:r>
              <a:rPr lang="en-GB" sz="1600" i="1" dirty="0"/>
              <a:t> die EU-</a:t>
            </a:r>
            <a:r>
              <a:rPr lang="en-GB" sz="1600" i="1" dirty="0" err="1"/>
              <a:t>Taxonomie</a:t>
            </a:r>
            <a:r>
              <a:rPr lang="en-GB" sz="1600" i="1" dirty="0"/>
              <a:t> </a:t>
            </a:r>
            <a:r>
              <a:rPr lang="en-GB" sz="1600" i="1" dirty="0" err="1"/>
              <a:t>Anhang</a:t>
            </a:r>
            <a:r>
              <a:rPr lang="en-GB" sz="1600" i="1" dirty="0"/>
              <a:t> A </a:t>
            </a:r>
            <a:r>
              <a:rPr lang="en-GB" sz="1600" i="1" dirty="0" err="1"/>
              <a:t>oder</a:t>
            </a:r>
            <a:r>
              <a:rPr lang="en-GB" sz="1600" i="1" dirty="0"/>
              <a:t> Tools </a:t>
            </a:r>
            <a:r>
              <a:rPr lang="en-GB" sz="1600" i="1" dirty="0" err="1"/>
              <a:t>wie</a:t>
            </a:r>
            <a:r>
              <a:rPr lang="en-GB" sz="1600" i="1" dirty="0"/>
              <a:t> </a:t>
            </a:r>
            <a:r>
              <a:rPr lang="en-GB" sz="1600" i="1" dirty="0" err="1"/>
              <a:t>ThinkHazard</a:t>
            </a:r>
            <a:r>
              <a:rPr lang="en-GB" sz="1600" i="1" dirty="0"/>
              <a:t> </a:t>
            </a:r>
            <a:r>
              <a:rPr lang="en-GB" sz="1600" i="1" dirty="0" err="1"/>
              <a:t>oder</a:t>
            </a:r>
            <a:r>
              <a:rPr lang="en-GB" sz="1600" i="1" dirty="0"/>
              <a:t> Climate-ADAPT.</a:t>
            </a:r>
            <a:endParaRPr lang="en-GB" sz="1600" dirty="0"/>
          </a:p>
        </p:txBody>
      </p:sp>
      <p:sp>
        <p:nvSpPr>
          <p:cNvPr id="1532934503" name="Rectangle 1"/>
          <p:cNvSpPr txBox="1">
            <a:spLocks noChangeArrowheads="1"/>
          </p:cNvSpPr>
          <p:nvPr/>
        </p:nvSpPr>
        <p:spPr bwMode="auto">
          <a:xfrm>
            <a:off x="296864" y="752385"/>
            <a:ext cx="2297424" cy="369332"/>
          </a:xfrm>
          <a:prstGeom prst="rect">
            <a:avLst/>
          </a:prstGeom>
          <a:noFill/>
          <a:ln>
            <a:noFill/>
          </a:ln>
          <a:effectLst/>
        </p:spPr>
        <p:txBody>
          <a:bodyPr spcFirstLastPara="1" vert="horz" wrap="none" lIns="91440" tIns="45720" rIns="91440" bIns="45720" numCol="1" anchor="ctr" anchorCtr="0" compatLnSpc="1">
            <a:prstTxWarp prst="textNoShape">
              <a:avLst/>
            </a:prstTxWarp>
            <a:spAutoFit/>
          </a:bodyPr>
          <a:lstStyle>
            <a:defPPr marR="0" lvl="0" algn="l" rtl="0">
              <a:lnSpc>
                <a:spcPct val="100000"/>
              </a:lnSpc>
              <a:spcBef>
                <a:spcPts val="0"/>
              </a:spcBef>
              <a:spcAft>
                <a:spcPts val="0"/>
              </a:spcAft>
            </a:defPPr>
            <a:lvl1pPr marL="457200" marR="0" lvl="0" indent="-228600" algn="l" rtl="0">
              <a:lnSpc>
                <a:spcPct val="100000"/>
              </a:lnSpc>
              <a:spcBef>
                <a:spcPts val="0"/>
              </a:spcBef>
              <a:spcAft>
                <a:spcPts val="0"/>
              </a:spcAft>
              <a:buClr>
                <a:schemeClr val="lt2"/>
              </a:buClr>
              <a:buSzPts val="1760"/>
              <a:buFont typeface="Trebuchet MS"/>
              <a:buNone/>
              <a:defRPr sz="2200" b="0" i="0" u="none" strike="noStrike" cap="none">
                <a:solidFill>
                  <a:schemeClr val="dk1"/>
                </a:solidFill>
                <a:latin typeface="Trebuchet MS"/>
                <a:ea typeface="Trebuchet MS"/>
                <a:cs typeface="Trebuchet MS"/>
              </a:defRPr>
            </a:lvl1pPr>
            <a:lvl2pPr marL="914400" marR="0" lvl="1" indent="-320040" algn="l" rtl="0">
              <a:lnSpc>
                <a:spcPct val="100000"/>
              </a:lnSpc>
              <a:spcBef>
                <a:spcPts val="0"/>
              </a:spcBef>
              <a:spcAft>
                <a:spcPts val="0"/>
              </a:spcAft>
              <a:buClr>
                <a:schemeClr val="lt2"/>
              </a:buClr>
              <a:buSzPts val="1440"/>
              <a:buFont typeface="Noto Sans Symbols"/>
              <a:buChar char="◻"/>
              <a:defRPr sz="2000" b="0" i="0" u="none" strike="noStrike" cap="none">
                <a:solidFill>
                  <a:schemeClr val="dk1"/>
                </a:solidFill>
                <a:latin typeface="Trebuchet MS"/>
                <a:ea typeface="Trebuchet MS"/>
                <a:cs typeface="Trebuchet MS"/>
              </a:defRPr>
            </a:lvl2pPr>
            <a:lvl3pPr marL="1371600" marR="0" lvl="2" indent="-342900" algn="l" rtl="0">
              <a:lnSpc>
                <a:spcPct val="100000"/>
              </a:lnSpc>
              <a:spcBef>
                <a:spcPts val="0"/>
              </a:spcBef>
              <a:spcAft>
                <a:spcPts val="0"/>
              </a:spcAft>
              <a:buClr>
                <a:schemeClr val="lt2"/>
              </a:buClr>
              <a:buSzPts val="1800"/>
              <a:buFont typeface="Trebuchet MS"/>
              <a:buChar char="&gt;"/>
              <a:defRPr sz="1800" b="0" i="0" u="none" strike="noStrike" cap="none">
                <a:solidFill>
                  <a:schemeClr val="dk1"/>
                </a:solidFill>
                <a:latin typeface="Trebuchet MS"/>
                <a:ea typeface="Trebuchet MS"/>
                <a:cs typeface="Trebuchet MS"/>
              </a:defRPr>
            </a:lvl3pPr>
            <a:lvl4pPr marL="1828800" marR="0" lvl="3" indent="-342900" algn="l" rtl="0">
              <a:lnSpc>
                <a:spcPct val="100000"/>
              </a:lnSpc>
              <a:spcBef>
                <a:spcPts val="0"/>
              </a:spcBef>
              <a:spcAft>
                <a:spcPts val="0"/>
              </a:spcAft>
              <a:buClr>
                <a:schemeClr val="lt2"/>
              </a:buClr>
              <a:buSzPts val="1800"/>
              <a:buFont typeface="Trebuchet MS"/>
              <a:buChar char="&gt;"/>
              <a:defRPr sz="1800" b="0" i="0" u="none" strike="noStrike" cap="none">
                <a:solidFill>
                  <a:schemeClr val="dk1"/>
                </a:solidFill>
                <a:latin typeface="Trebuchet MS"/>
                <a:ea typeface="Trebuchet MS"/>
                <a:cs typeface="Trebuchet MS"/>
              </a:defRPr>
            </a:lvl4pPr>
            <a:lvl5pPr marL="2286000" marR="0" lvl="4" indent="-342900" algn="l" rtl="0">
              <a:lnSpc>
                <a:spcPct val="100000"/>
              </a:lnSpc>
              <a:spcBef>
                <a:spcPts val="0"/>
              </a:spcBef>
              <a:spcAft>
                <a:spcPts val="0"/>
              </a:spcAft>
              <a:buClr>
                <a:schemeClr val="lt2"/>
              </a:buClr>
              <a:buSzPts val="1800"/>
              <a:buFont typeface="Trebuchet MS"/>
              <a:buChar char="&gt;"/>
              <a:defRPr sz="1800" b="0" i="0" u="none" strike="noStrike" cap="none">
                <a:solidFill>
                  <a:schemeClr val="dk1"/>
                </a:solidFill>
                <a:latin typeface="Trebuchet MS"/>
                <a:ea typeface="Trebuchet MS"/>
                <a:cs typeface="Trebuchet MS"/>
              </a:defRPr>
            </a:lvl5pPr>
            <a:lvl6pPr marL="2743200" marR="0" lvl="5" indent="-342900" algn="l" rtl="0">
              <a:lnSpc>
                <a:spcPct val="100000"/>
              </a:lnSpc>
              <a:spcBef>
                <a:spcPts val="0"/>
              </a:spcBef>
              <a:spcAft>
                <a:spcPts val="0"/>
              </a:spcAft>
              <a:buClr>
                <a:schemeClr val="dk1"/>
              </a:buClr>
              <a:buSzPts val="1800"/>
              <a:buFont typeface="Arial"/>
              <a:buChar char="•"/>
              <a:defRPr sz="2000" b="0" i="0" u="none" strike="noStrike" cap="none">
                <a:solidFill>
                  <a:schemeClr val="dk1"/>
                </a:solidFill>
                <a:latin typeface="Trebuchet MS"/>
                <a:ea typeface="Trebuchet MS"/>
                <a:cs typeface="Trebuchet MS"/>
              </a:defRPr>
            </a:lvl6pPr>
            <a:lvl7pPr marL="3200400" marR="0" lvl="6" indent="-342900" algn="l" rtl="0">
              <a:lnSpc>
                <a:spcPct val="100000"/>
              </a:lnSpc>
              <a:spcBef>
                <a:spcPts val="0"/>
              </a:spcBef>
              <a:spcAft>
                <a:spcPts val="0"/>
              </a:spcAft>
              <a:buClr>
                <a:schemeClr val="dk1"/>
              </a:buClr>
              <a:buSzPts val="1800"/>
              <a:buFont typeface="Arial"/>
              <a:buChar char="•"/>
              <a:defRPr sz="2000" b="0" i="0" u="none" strike="noStrike" cap="none">
                <a:solidFill>
                  <a:schemeClr val="dk1"/>
                </a:solidFill>
                <a:latin typeface="Trebuchet MS"/>
                <a:ea typeface="Trebuchet MS"/>
                <a:cs typeface="Trebuchet MS"/>
              </a:defRPr>
            </a:lvl7pPr>
            <a:lvl8pPr marL="3657600" marR="0" lvl="7" indent="-342900" algn="l" rtl="0">
              <a:lnSpc>
                <a:spcPct val="100000"/>
              </a:lnSpc>
              <a:spcBef>
                <a:spcPts val="0"/>
              </a:spcBef>
              <a:spcAft>
                <a:spcPts val="0"/>
              </a:spcAft>
              <a:buClr>
                <a:schemeClr val="dk1"/>
              </a:buClr>
              <a:buSzPts val="1800"/>
              <a:buFont typeface="Arial"/>
              <a:buChar char="•"/>
              <a:defRPr sz="2000" b="0" i="0" u="none" strike="noStrike" cap="none">
                <a:solidFill>
                  <a:schemeClr val="dk1"/>
                </a:solidFill>
                <a:latin typeface="Trebuchet MS"/>
                <a:ea typeface="Trebuchet MS"/>
                <a:cs typeface="Trebuchet MS"/>
              </a:defRPr>
            </a:lvl8pPr>
            <a:lvl9pPr marL="4114800" marR="0" lvl="8" indent="-342900" algn="l" rtl="0">
              <a:lnSpc>
                <a:spcPct val="100000"/>
              </a:lnSpc>
              <a:spcBef>
                <a:spcPts val="0"/>
              </a:spcBef>
              <a:spcAft>
                <a:spcPts val="0"/>
              </a:spcAft>
              <a:buClr>
                <a:schemeClr val="dk1"/>
              </a:buClr>
              <a:buSzPts val="1800"/>
              <a:buFont typeface="Arial"/>
              <a:buChar char="•"/>
              <a:defRPr sz="2000" b="0" i="0" u="none" strike="noStrike" cap="none">
                <a:solidFill>
                  <a:schemeClr val="dk1"/>
                </a:solidFill>
                <a:latin typeface="Trebuchet MS"/>
                <a:ea typeface="Trebuchet MS"/>
                <a:cs typeface="Trebuchet MS"/>
              </a:defRPr>
            </a:lvl9pPr>
          </a:lstStyle>
          <a:p>
            <a:pPr marL="0" indent="0">
              <a:spcBef>
                <a:spcPts val="0"/>
              </a:spcBef>
              <a:spcAft>
                <a:spcPts val="0"/>
              </a:spcAft>
              <a:buClrTx/>
              <a:buSzTx/>
              <a:defRPr/>
            </a:pPr>
            <a:r>
              <a:rPr lang="en-GB" sz="1800" dirty="0" err="1">
                <a:solidFill>
                  <a:schemeClr val="accent4"/>
                </a:solidFill>
                <a:latin typeface="Trebuchet MS"/>
              </a:rPr>
              <a:t>Vorab</a:t>
            </a:r>
            <a:r>
              <a:rPr lang="en-GB" sz="1800" dirty="0">
                <a:solidFill>
                  <a:schemeClr val="accent4"/>
                </a:solidFill>
                <a:latin typeface="Trebuchet MS"/>
              </a:rPr>
              <a:t>-Screening-</a:t>
            </a:r>
            <a:r>
              <a:rPr lang="en-GB" sz="1800" dirty="0" err="1">
                <a:solidFill>
                  <a:schemeClr val="accent4"/>
                </a:solidFill>
                <a:latin typeface="Trebuchet MS"/>
              </a:rPr>
              <a:t>Eingaben</a:t>
            </a:r>
            <a:endParaRPr dirty="0"/>
          </a:p>
        </p:txBody>
      </p:sp>
      <p:sp>
        <p:nvSpPr>
          <p:cNvPr id="1723071039" name="Rectangle 3"/>
          <p:cNvSpPr/>
          <p:nvPr/>
        </p:nvSpPr>
        <p:spPr bwMode="auto">
          <a:xfrm>
            <a:off x="0" y="4871547"/>
            <a:ext cx="2464136" cy="261610"/>
          </a:xfrm>
          <a:prstGeom prst="rect">
            <a:avLst/>
          </a:prstGeom>
        </p:spPr>
        <p:txBody>
          <a:bodyPr wrap="none">
            <a:spAutoFit/>
          </a:bodyPr>
          <a:lstStyle/>
          <a:p>
            <a:pPr>
              <a:defRPr/>
            </a:pPr>
            <a:r>
              <a:rPr lang="en-GB" sz="1100" b="0" u="sng">
                <a:latin typeface="Trebuchet MS"/>
                <a:ea typeface="Roboto"/>
                <a:cs typeface="Arial"/>
                <a:hlinkClick r:id="rId3"/>
              </a:rPr>
              <a:t>Quelle: Europäische Kommission, 2023</a:t>
            </a:r>
            <a:endParaRPr lang="en-US" sz="1100" u="sng">
              <a:latin typeface="Trebuchet MS"/>
              <a:ea typeface="Roboto"/>
              <a:cs typeface="Arial"/>
            </a:endParaRPr>
          </a:p>
        </p:txBody>
      </p:sp>
      <p:sp>
        <p:nvSpPr>
          <p:cNvPr id="1322043430" name="Google Shape;262;p14"/>
          <p:cNvSpPr/>
          <p:nvPr/>
        </p:nvSpPr>
        <p:spPr bwMode="auto">
          <a:xfrm>
            <a:off x="144497" y="157813"/>
            <a:ext cx="8826501" cy="4989673"/>
          </a:xfrm>
          <a:prstGeom prst="flowChartProcess">
            <a:avLst/>
          </a:prstGeom>
          <a:noFill/>
          <a:ln w="57150" cap="flat" cmpd="sng">
            <a:solidFill>
              <a:srgbClr val="C00000"/>
            </a:solidFill>
            <a:prstDash val="solid"/>
            <a:miter lim="800000"/>
            <a:headEnd type="none" w="sm" len="sm"/>
            <a:tailEnd type="none" w="sm" len="sm"/>
          </a:ln>
        </p:spPr>
        <p:txBody>
          <a:bodyPr spcFirstLastPara="1" wrap="square" lIns="68548" tIns="34273" rIns="68548" bIns="34273" anchor="ctr" anchorCtr="0">
            <a:noAutofit/>
          </a:bodyPr>
          <a:lstStyle/>
          <a:p>
            <a:pPr marL="0" marR="0" lvl="0" indent="0" algn="ctr" rtl="0">
              <a:spcBef>
                <a:spcPts val="0"/>
              </a:spcBef>
              <a:spcAft>
                <a:spcPts val="0"/>
              </a:spcAft>
              <a:buNone/>
              <a:defRPr/>
            </a:pPr>
            <a:endParaRPr sz="1800" b="0" i="0" u="none" strike="noStrike" cap="none">
              <a:solidFill>
                <a:srgbClr val="FFFFFF"/>
              </a:solidFill>
              <a:latin typeface="Calibri"/>
              <a:ea typeface="Calibri"/>
              <a:cs typeface="Calibri"/>
            </a:endParaRP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1287176754" name="Title 1"/>
          <p:cNvSpPr>
            <a:spLocks noGrp="1"/>
          </p:cNvSpPr>
          <p:nvPr>
            <p:ph type="title"/>
          </p:nvPr>
        </p:nvSpPr>
        <p:spPr bwMode="auto">
          <a:xfrm>
            <a:off x="296864" y="460299"/>
            <a:ext cx="8562974" cy="514505"/>
          </a:xfrm>
        </p:spPr>
        <p:txBody>
          <a:bodyPr>
            <a:normAutofit fontScale="90000"/>
          </a:bodyPr>
          <a:lstStyle/>
          <a:p>
            <a:pPr>
              <a:defRPr/>
            </a:pPr>
            <a:r>
              <a:rPr lang="en-GB"/>
              <a:t>CRA – Phase 1</a:t>
            </a:r>
            <a:endParaRPr/>
          </a:p>
        </p:txBody>
      </p:sp>
      <p:sp>
        <p:nvSpPr>
          <p:cNvPr id="1352511022" name="TextBox 5"/>
          <p:cNvSpPr txBox="1"/>
          <p:nvPr/>
        </p:nvSpPr>
        <p:spPr bwMode="auto">
          <a:xfrm>
            <a:off x="-52039" y="0"/>
            <a:ext cx="9254964" cy="246221"/>
          </a:xfrm>
          <a:prstGeom prst="rect">
            <a:avLst/>
          </a:prstGeom>
          <a:solidFill>
            <a:schemeClr val="bg2">
              <a:lumMod val="10000"/>
              <a:lumOff val="90000"/>
            </a:schemeClr>
          </a:solidFill>
        </p:spPr>
        <p:txBody>
          <a:bodyPr wrap="square">
            <a:spAutoFit/>
          </a:bodyPr>
          <a:lstStyle/>
          <a:p>
            <a:pPr algn="r">
              <a:defRPr/>
            </a:pPr>
            <a:r>
              <a:rPr lang="en-GB" sz="1000" i="1">
                <a:solidFill>
                  <a:schemeClr val="bg1">
                    <a:lumMod val="65000"/>
                  </a:schemeClr>
                </a:solidFill>
                <a:latin typeface="Trebuchet MS"/>
              </a:rPr>
              <a:t>Anwendung von Instrumenten zur Klimarisikobewertung</a:t>
            </a:r>
            <a:endParaRPr/>
          </a:p>
        </p:txBody>
      </p:sp>
      <p:sp>
        <p:nvSpPr>
          <p:cNvPr id="875817206" name="Rectangle 1"/>
          <p:cNvSpPr>
            <a:spLocks noGrp="1" noChangeArrowheads="1"/>
          </p:cNvSpPr>
          <p:nvPr>
            <p:ph type="body" idx="1"/>
          </p:nvPr>
        </p:nvSpPr>
        <p:spPr bwMode="auto">
          <a:xfrm>
            <a:off x="296864" y="1467252"/>
            <a:ext cx="8626156" cy="3293209"/>
          </a:xfrm>
          <a:prstGeom prst="rect">
            <a:avLst/>
          </a:prstGeom>
          <a:noFill/>
          <a:ln>
            <a:noFill/>
          </a:ln>
          <a:effectLst/>
        </p:spPr>
        <p:txBody>
          <a:bodyPr vert="horz" wrap="square" lIns="91440" tIns="45720" rIns="91440" bIns="45720" numCol="1" anchor="ctr" anchorCtr="0" compatLnSpc="1">
            <a:prstTxWarp prst="textNoShape">
              <a:avLst/>
            </a:prstTxWarp>
            <a:spAutoFit/>
          </a:bodyPr>
          <a:lstStyle/>
          <a:p>
            <a:pPr marL="0" marR="0" lvl="0" indent="0" algn="l" defTabSz="914400" rtl="0">
              <a:lnSpc>
                <a:spcPct val="100000"/>
              </a:lnSpc>
              <a:spcBef>
                <a:spcPts val="0"/>
              </a:spcBef>
              <a:spcAft>
                <a:spcPts val="0"/>
              </a:spcAft>
              <a:buClrTx/>
              <a:buSzTx/>
              <a:defRPr/>
            </a:pPr>
            <a:r>
              <a:rPr lang="en-GB" sz="1600" b="1" i="0" u="none" strike="noStrike" cap="none">
                <a:ln>
                  <a:noFill/>
                </a:ln>
                <a:solidFill>
                  <a:schemeClr val="tx1"/>
                </a:solidFill>
                <a:latin typeface="Trebuchet MS"/>
              </a:rPr>
              <a:t>Aktuelle Klimadaten: </a:t>
            </a:r>
            <a:r>
              <a:rPr lang="en-GB" sz="1600" b="0" i="0" u="none" strike="noStrike" cap="none">
                <a:ln>
                  <a:noFill/>
                </a:ln>
                <a:solidFill>
                  <a:schemeClr val="tx1"/>
                </a:solidFill>
                <a:latin typeface="Trebuchet MS"/>
              </a:rPr>
              <a:t>Temperatur, Niederschlag, Hochwasserkarten.</a:t>
            </a:r>
            <a:endParaRPr/>
          </a:p>
          <a:p>
            <a:pPr marL="0" marR="0" lvl="0" indent="0" algn="l" defTabSz="914400" rtl="0">
              <a:lnSpc>
                <a:spcPct val="100000"/>
              </a:lnSpc>
              <a:spcBef>
                <a:spcPts val="0"/>
              </a:spcBef>
              <a:spcAft>
                <a:spcPts val="0"/>
              </a:spcAft>
              <a:buClrTx/>
              <a:buSzTx/>
              <a:defRPr/>
            </a:pPr>
            <a:endParaRPr lang="en-GB" sz="1600" b="0" i="0" u="none" strike="noStrike" cap="none">
              <a:ln>
                <a:noFill/>
              </a:ln>
              <a:solidFill>
                <a:schemeClr val="tx1"/>
              </a:solidFill>
              <a:latin typeface="Trebuchet MS"/>
            </a:endParaRPr>
          </a:p>
          <a:p>
            <a:pPr marL="0" marR="0" lvl="0" indent="0" algn="l" defTabSz="914400" rtl="0">
              <a:lnSpc>
                <a:spcPct val="100000"/>
              </a:lnSpc>
              <a:spcBef>
                <a:spcPts val="0"/>
              </a:spcBef>
              <a:spcAft>
                <a:spcPts val="0"/>
              </a:spcAft>
              <a:buClrTx/>
              <a:buSzTx/>
              <a:defRPr/>
            </a:pPr>
            <a:r>
              <a:rPr lang="en-GB" sz="1600" b="1" i="0" u="none" strike="noStrike" cap="none">
                <a:ln>
                  <a:noFill/>
                </a:ln>
                <a:solidFill>
                  <a:schemeClr val="tx1"/>
                </a:solidFill>
                <a:latin typeface="Trebuchet MS"/>
              </a:rPr>
              <a:t>Zukünftige Klimaprognosen:</a:t>
            </a:r>
            <a:endParaRPr/>
          </a:p>
          <a:p>
            <a:pPr marL="285750" marR="0" lvl="0" indent="-285750" algn="l" defTabSz="914400" rtl="0">
              <a:lnSpc>
                <a:spcPct val="100000"/>
              </a:lnSpc>
              <a:spcBef>
                <a:spcPts val="0"/>
              </a:spcBef>
              <a:spcAft>
                <a:spcPts val="0"/>
              </a:spcAft>
              <a:buClrTx/>
              <a:buSzTx/>
              <a:buFont typeface="Arial"/>
              <a:buChar char="•"/>
              <a:defRPr/>
            </a:pPr>
            <a:r>
              <a:rPr lang="en-GB" sz="1600" b="0" i="0" u="none" strike="noStrike" cap="none">
                <a:ln>
                  <a:noFill/>
                </a:ln>
                <a:solidFill>
                  <a:schemeClr val="tx1"/>
                </a:solidFill>
                <a:latin typeface="Trebuchet MS"/>
              </a:rPr>
              <a:t>Daten aus dem Copernicus Climate Data Store, UKCP18, DRIAS (Frankreich) usw.</a:t>
            </a:r>
            <a:endParaRPr/>
          </a:p>
          <a:p>
            <a:pPr marL="285750" marR="0" lvl="0" indent="-285750" algn="l" defTabSz="914400" rtl="0">
              <a:lnSpc>
                <a:spcPct val="100000"/>
              </a:lnSpc>
              <a:spcBef>
                <a:spcPts val="0"/>
              </a:spcBef>
              <a:spcAft>
                <a:spcPts val="0"/>
              </a:spcAft>
              <a:buClrTx/>
              <a:buSzTx/>
              <a:buFont typeface="Arial"/>
              <a:buChar char="•"/>
              <a:defRPr/>
            </a:pPr>
            <a:r>
              <a:rPr lang="en-GB" sz="1600" b="0" i="0" u="none" strike="noStrike" cap="none">
                <a:ln>
                  <a:noFill/>
                </a:ln>
                <a:solidFill>
                  <a:schemeClr val="tx1"/>
                </a:solidFill>
                <a:latin typeface="Trebuchet MS"/>
              </a:rPr>
              <a:t>Auswahl repräsentativer Zeithorizonte (z. B. 2030, 2050, 2080).</a:t>
            </a:r>
            <a:endParaRPr/>
          </a:p>
          <a:p>
            <a:pPr marL="285750" marR="0" lvl="0" indent="-285750" algn="l" defTabSz="914400" rtl="0">
              <a:lnSpc>
                <a:spcPct val="100000"/>
              </a:lnSpc>
              <a:spcBef>
                <a:spcPts val="0"/>
              </a:spcBef>
              <a:spcAft>
                <a:spcPts val="0"/>
              </a:spcAft>
              <a:buClrTx/>
              <a:buSzTx/>
              <a:buFont typeface="Arial"/>
              <a:buChar char="•"/>
              <a:defRPr/>
            </a:pPr>
            <a:endParaRPr lang="en-GB" sz="1600" b="0" i="0" u="none" strike="noStrike" cap="none">
              <a:ln>
                <a:noFill/>
              </a:ln>
              <a:solidFill>
                <a:schemeClr val="tx1"/>
              </a:solidFill>
              <a:latin typeface="Trebuchet MS"/>
            </a:endParaRPr>
          </a:p>
          <a:p>
            <a:pPr marL="0" marR="0" lvl="0" indent="0" algn="l" defTabSz="914400" rtl="0">
              <a:lnSpc>
                <a:spcPct val="100000"/>
              </a:lnSpc>
              <a:spcBef>
                <a:spcPts val="0"/>
              </a:spcBef>
              <a:spcAft>
                <a:spcPts val="0"/>
              </a:spcAft>
              <a:buClrTx/>
              <a:buSzTx/>
              <a:defRPr/>
            </a:pPr>
            <a:r>
              <a:rPr lang="en-GB" sz="1600" b="1" i="0" u="none" strike="noStrike" cap="none">
                <a:ln>
                  <a:noFill/>
                </a:ln>
                <a:solidFill>
                  <a:schemeClr val="tx1"/>
                </a:solidFill>
                <a:latin typeface="Trebuchet MS"/>
              </a:rPr>
              <a:t>Lokale Gefahrenaufzeichnungen: </a:t>
            </a:r>
            <a:r>
              <a:rPr lang="en-GB" sz="1600" b="0" i="0" u="none" strike="noStrike" cap="none">
                <a:ln>
                  <a:noFill/>
                </a:ln>
                <a:solidFill>
                  <a:schemeClr val="tx1"/>
                </a:solidFill>
                <a:latin typeface="Trebuchet MS"/>
              </a:rPr>
              <a:t>historische Hochwasserstände, Dauer von Hitzewellen usw.</a:t>
            </a:r>
            <a:endParaRPr/>
          </a:p>
          <a:p>
            <a:pPr marL="0" marR="0" lvl="0" indent="0" algn="l" defTabSz="914400" rtl="0">
              <a:lnSpc>
                <a:spcPct val="100000"/>
              </a:lnSpc>
              <a:spcBef>
                <a:spcPts val="0"/>
              </a:spcBef>
              <a:spcAft>
                <a:spcPts val="0"/>
              </a:spcAft>
              <a:buClrTx/>
              <a:buSzTx/>
              <a:defRPr/>
            </a:pPr>
            <a:endParaRPr lang="en-GB" sz="1600" b="0" i="0" u="none" strike="noStrike" cap="none">
              <a:ln>
                <a:noFill/>
              </a:ln>
              <a:solidFill>
                <a:schemeClr val="tx1"/>
              </a:solidFill>
              <a:latin typeface="Trebuchet MS"/>
            </a:endParaRPr>
          </a:p>
          <a:p>
            <a:pPr marL="0" marR="0" lvl="0" indent="0" algn="l" defTabSz="914400" rtl="0">
              <a:lnSpc>
                <a:spcPct val="100000"/>
              </a:lnSpc>
              <a:spcBef>
                <a:spcPts val="0"/>
              </a:spcBef>
              <a:spcAft>
                <a:spcPts val="0"/>
              </a:spcAft>
              <a:buClrTx/>
              <a:buSzTx/>
              <a:defRPr/>
            </a:pPr>
            <a:r>
              <a:rPr lang="en-GB" sz="1600" b="1" i="0" u="none" strike="noStrike" cap="none">
                <a:ln>
                  <a:noFill/>
                </a:ln>
                <a:solidFill>
                  <a:schemeClr val="tx1"/>
                </a:solidFill>
                <a:latin typeface="Trebuchet MS"/>
              </a:rPr>
              <a:t>Merkmale des Baugebiets:</a:t>
            </a:r>
            <a:endParaRPr/>
          </a:p>
          <a:p>
            <a:pPr marL="285750" marR="0" lvl="0" indent="-285750" algn="l" defTabSz="914400" rtl="0">
              <a:lnSpc>
                <a:spcPct val="100000"/>
              </a:lnSpc>
              <a:spcBef>
                <a:spcPts val="0"/>
              </a:spcBef>
              <a:spcAft>
                <a:spcPts val="0"/>
              </a:spcAft>
              <a:buClrTx/>
              <a:buSzTx/>
              <a:buFont typeface="Arial"/>
              <a:buChar char="•"/>
              <a:defRPr/>
            </a:pPr>
            <a:r>
              <a:rPr lang="en-GB" sz="1600" b="0" i="0" u="none" strike="noStrike" cap="none">
                <a:ln>
                  <a:noFill/>
                </a:ln>
                <a:solidFill>
                  <a:schemeClr val="tx1"/>
                </a:solidFill>
                <a:latin typeface="Trebuchet MS"/>
              </a:rPr>
              <a:t>Höhenlage, Neigung, Bodenart.</a:t>
            </a:r>
            <a:endParaRPr/>
          </a:p>
          <a:p>
            <a:pPr marL="285750" marR="0" lvl="0" indent="-285750" algn="l" defTabSz="914400" rtl="0">
              <a:lnSpc>
                <a:spcPct val="100000"/>
              </a:lnSpc>
              <a:spcBef>
                <a:spcPts val="0"/>
              </a:spcBef>
              <a:spcAft>
                <a:spcPts val="0"/>
              </a:spcAft>
              <a:buClrTx/>
              <a:buSzTx/>
              <a:buFont typeface="Arial"/>
              <a:buChar char="•"/>
              <a:defRPr/>
            </a:pPr>
            <a:r>
              <a:rPr lang="en-GB" sz="1600" b="0" i="0" u="none" strike="noStrike" cap="none">
                <a:ln>
                  <a:noFill/>
                </a:ln>
                <a:solidFill>
                  <a:schemeClr val="tx1"/>
                </a:solidFill>
                <a:latin typeface="Trebuchet MS"/>
              </a:rPr>
              <a:t>Nähe zu Flüssen, Küsten oder steilem Gelände.</a:t>
            </a:r>
            <a:endParaRPr/>
          </a:p>
          <a:p>
            <a:pPr marL="285750" marR="0" lvl="0" indent="-285750" algn="l" defTabSz="914400" rtl="0">
              <a:lnSpc>
                <a:spcPct val="100000"/>
              </a:lnSpc>
              <a:spcBef>
                <a:spcPts val="0"/>
              </a:spcBef>
              <a:spcAft>
                <a:spcPts val="0"/>
              </a:spcAft>
              <a:buClrTx/>
              <a:buSzTx/>
              <a:buFont typeface="Arial"/>
              <a:buChar char="•"/>
              <a:defRPr/>
            </a:pPr>
            <a:endParaRPr lang="en-GB" sz="1600" b="0" i="0" u="none" strike="noStrike" cap="none">
              <a:ln>
                <a:noFill/>
              </a:ln>
              <a:solidFill>
                <a:schemeClr val="tx1"/>
              </a:solidFill>
              <a:latin typeface="Trebuchet MS"/>
            </a:endParaRPr>
          </a:p>
          <a:p>
            <a:pPr marL="0" marR="0" lvl="0" indent="0" algn="l" defTabSz="914400" rtl="0">
              <a:lnSpc>
                <a:spcPct val="100000"/>
              </a:lnSpc>
              <a:spcBef>
                <a:spcPts val="0"/>
              </a:spcBef>
              <a:spcAft>
                <a:spcPts val="0"/>
              </a:spcAft>
              <a:buClrTx/>
              <a:buSzTx/>
              <a:defRPr/>
            </a:pPr>
            <a:r>
              <a:rPr lang="en-GB" sz="1600" b="0" i="0" u="none" strike="noStrike" cap="none">
                <a:ln>
                  <a:noFill/>
                </a:ln>
                <a:solidFill>
                  <a:schemeClr val="tx1"/>
                </a:solidFill>
                <a:latin typeface="Trebuchet MS"/>
              </a:rPr>
              <a:t>Schätzungen zur Häufigkeit und Intensität von Klimagefahren.</a:t>
            </a:r>
            <a:endParaRPr lang="en-GB" sz="1600"/>
          </a:p>
        </p:txBody>
      </p:sp>
      <p:sp>
        <p:nvSpPr>
          <p:cNvPr id="1746653378" name="Rectangle 1"/>
          <p:cNvSpPr txBox="1">
            <a:spLocks noChangeArrowheads="1"/>
          </p:cNvSpPr>
          <p:nvPr/>
        </p:nvSpPr>
        <p:spPr bwMode="auto">
          <a:xfrm>
            <a:off x="296864" y="974804"/>
            <a:ext cx="5472973" cy="369332"/>
          </a:xfrm>
          <a:prstGeom prst="rect">
            <a:avLst/>
          </a:prstGeom>
          <a:noFill/>
          <a:ln>
            <a:noFill/>
          </a:ln>
          <a:effectLst/>
        </p:spPr>
        <p:txBody>
          <a:bodyPr spcFirstLastPara="1" vert="horz" wrap="none" lIns="91440" tIns="45720" rIns="91440" bIns="45720" numCol="1" anchor="ctr" anchorCtr="0" compatLnSpc="1">
            <a:prstTxWarp prst="textNoShape">
              <a:avLst/>
            </a:prstTxWarp>
            <a:spAutoFit/>
          </a:bodyPr>
          <a:lstStyle>
            <a:defPPr marR="0" lvl="0" algn="l" rtl="0">
              <a:lnSpc>
                <a:spcPct val="100000"/>
              </a:lnSpc>
              <a:spcBef>
                <a:spcPts val="0"/>
              </a:spcBef>
              <a:spcAft>
                <a:spcPts val="0"/>
              </a:spcAft>
            </a:defPPr>
            <a:lvl1pPr marL="457200" marR="0" lvl="0" indent="-228600" algn="l" rtl="0">
              <a:lnSpc>
                <a:spcPct val="100000"/>
              </a:lnSpc>
              <a:spcBef>
                <a:spcPts val="0"/>
              </a:spcBef>
              <a:spcAft>
                <a:spcPts val="0"/>
              </a:spcAft>
              <a:buClr>
                <a:schemeClr val="lt2"/>
              </a:buClr>
              <a:buSzPts val="1760"/>
              <a:buFont typeface="Trebuchet MS"/>
              <a:buNone/>
              <a:defRPr sz="2200" b="0" i="0" u="none" strike="noStrike" cap="none">
                <a:solidFill>
                  <a:schemeClr val="dk1"/>
                </a:solidFill>
                <a:latin typeface="Trebuchet MS"/>
                <a:ea typeface="Trebuchet MS"/>
                <a:cs typeface="Trebuchet MS"/>
              </a:defRPr>
            </a:lvl1pPr>
            <a:lvl2pPr marL="914400" marR="0" lvl="1" indent="-320040" algn="l" rtl="0">
              <a:lnSpc>
                <a:spcPct val="100000"/>
              </a:lnSpc>
              <a:spcBef>
                <a:spcPts val="0"/>
              </a:spcBef>
              <a:spcAft>
                <a:spcPts val="0"/>
              </a:spcAft>
              <a:buClr>
                <a:schemeClr val="lt2"/>
              </a:buClr>
              <a:buSzPts val="1440"/>
              <a:buFont typeface="Noto Sans Symbols"/>
              <a:buChar char="◻"/>
              <a:defRPr sz="2000" b="0" i="0" u="none" strike="noStrike" cap="none">
                <a:solidFill>
                  <a:schemeClr val="dk1"/>
                </a:solidFill>
                <a:latin typeface="Trebuchet MS"/>
                <a:ea typeface="Trebuchet MS"/>
                <a:cs typeface="Trebuchet MS"/>
              </a:defRPr>
            </a:lvl2pPr>
            <a:lvl3pPr marL="1371600" marR="0" lvl="2" indent="-342900" algn="l" rtl="0">
              <a:lnSpc>
                <a:spcPct val="100000"/>
              </a:lnSpc>
              <a:spcBef>
                <a:spcPts val="0"/>
              </a:spcBef>
              <a:spcAft>
                <a:spcPts val="0"/>
              </a:spcAft>
              <a:buClr>
                <a:schemeClr val="lt2"/>
              </a:buClr>
              <a:buSzPts val="1800"/>
              <a:buFont typeface="Trebuchet MS"/>
              <a:buChar char="&gt;"/>
              <a:defRPr sz="1800" b="0" i="0" u="none" strike="noStrike" cap="none">
                <a:solidFill>
                  <a:schemeClr val="dk1"/>
                </a:solidFill>
                <a:latin typeface="Trebuchet MS"/>
                <a:ea typeface="Trebuchet MS"/>
                <a:cs typeface="Trebuchet MS"/>
              </a:defRPr>
            </a:lvl3pPr>
            <a:lvl4pPr marL="1828800" marR="0" lvl="3" indent="-342900" algn="l" rtl="0">
              <a:lnSpc>
                <a:spcPct val="100000"/>
              </a:lnSpc>
              <a:spcBef>
                <a:spcPts val="0"/>
              </a:spcBef>
              <a:spcAft>
                <a:spcPts val="0"/>
              </a:spcAft>
              <a:buClr>
                <a:schemeClr val="lt2"/>
              </a:buClr>
              <a:buSzPts val="1800"/>
              <a:buFont typeface="Trebuchet MS"/>
              <a:buChar char="&gt;"/>
              <a:defRPr sz="1800" b="0" i="0" u="none" strike="noStrike" cap="none">
                <a:solidFill>
                  <a:schemeClr val="dk1"/>
                </a:solidFill>
                <a:latin typeface="Trebuchet MS"/>
                <a:ea typeface="Trebuchet MS"/>
                <a:cs typeface="Trebuchet MS"/>
              </a:defRPr>
            </a:lvl4pPr>
            <a:lvl5pPr marL="2286000" marR="0" lvl="4" indent="-342900" algn="l" rtl="0">
              <a:lnSpc>
                <a:spcPct val="100000"/>
              </a:lnSpc>
              <a:spcBef>
                <a:spcPts val="0"/>
              </a:spcBef>
              <a:spcAft>
                <a:spcPts val="0"/>
              </a:spcAft>
              <a:buClr>
                <a:schemeClr val="lt2"/>
              </a:buClr>
              <a:buSzPts val="1800"/>
              <a:buFont typeface="Trebuchet MS"/>
              <a:buChar char="&gt;"/>
              <a:defRPr sz="1800" b="0" i="0" u="none" strike="noStrike" cap="none">
                <a:solidFill>
                  <a:schemeClr val="dk1"/>
                </a:solidFill>
                <a:latin typeface="Trebuchet MS"/>
                <a:ea typeface="Trebuchet MS"/>
                <a:cs typeface="Trebuchet MS"/>
              </a:defRPr>
            </a:lvl5pPr>
            <a:lvl6pPr marL="2743200" marR="0" lvl="5" indent="-342900" algn="l" rtl="0">
              <a:lnSpc>
                <a:spcPct val="100000"/>
              </a:lnSpc>
              <a:spcBef>
                <a:spcPts val="0"/>
              </a:spcBef>
              <a:spcAft>
                <a:spcPts val="0"/>
              </a:spcAft>
              <a:buClr>
                <a:schemeClr val="dk1"/>
              </a:buClr>
              <a:buSzPts val="1800"/>
              <a:buFont typeface="Arial"/>
              <a:buChar char="•"/>
              <a:defRPr sz="2000" b="0" i="0" u="none" strike="noStrike" cap="none">
                <a:solidFill>
                  <a:schemeClr val="dk1"/>
                </a:solidFill>
                <a:latin typeface="Trebuchet MS"/>
                <a:ea typeface="Trebuchet MS"/>
                <a:cs typeface="Trebuchet MS"/>
              </a:defRPr>
            </a:lvl6pPr>
            <a:lvl7pPr marL="3200400" marR="0" lvl="6" indent="-342900" algn="l" rtl="0">
              <a:lnSpc>
                <a:spcPct val="100000"/>
              </a:lnSpc>
              <a:spcBef>
                <a:spcPts val="0"/>
              </a:spcBef>
              <a:spcAft>
                <a:spcPts val="0"/>
              </a:spcAft>
              <a:buClr>
                <a:schemeClr val="dk1"/>
              </a:buClr>
              <a:buSzPts val="1800"/>
              <a:buFont typeface="Arial"/>
              <a:buChar char="•"/>
              <a:defRPr sz="2000" b="0" i="0" u="none" strike="noStrike" cap="none">
                <a:solidFill>
                  <a:schemeClr val="dk1"/>
                </a:solidFill>
                <a:latin typeface="Trebuchet MS"/>
                <a:ea typeface="Trebuchet MS"/>
                <a:cs typeface="Trebuchet MS"/>
              </a:defRPr>
            </a:lvl7pPr>
            <a:lvl8pPr marL="3657600" marR="0" lvl="7" indent="-342900" algn="l" rtl="0">
              <a:lnSpc>
                <a:spcPct val="100000"/>
              </a:lnSpc>
              <a:spcBef>
                <a:spcPts val="0"/>
              </a:spcBef>
              <a:spcAft>
                <a:spcPts val="0"/>
              </a:spcAft>
              <a:buClr>
                <a:schemeClr val="dk1"/>
              </a:buClr>
              <a:buSzPts val="1800"/>
              <a:buFont typeface="Arial"/>
              <a:buChar char="•"/>
              <a:defRPr sz="2000" b="0" i="0" u="none" strike="noStrike" cap="none">
                <a:solidFill>
                  <a:schemeClr val="dk1"/>
                </a:solidFill>
                <a:latin typeface="Trebuchet MS"/>
                <a:ea typeface="Trebuchet MS"/>
                <a:cs typeface="Trebuchet MS"/>
              </a:defRPr>
            </a:lvl8pPr>
            <a:lvl9pPr marL="4114800" marR="0" lvl="8" indent="-342900" algn="l" rtl="0">
              <a:lnSpc>
                <a:spcPct val="100000"/>
              </a:lnSpc>
              <a:spcBef>
                <a:spcPts val="0"/>
              </a:spcBef>
              <a:spcAft>
                <a:spcPts val="0"/>
              </a:spcAft>
              <a:buClr>
                <a:schemeClr val="dk1"/>
              </a:buClr>
              <a:buSzPts val="1800"/>
              <a:buFont typeface="Arial"/>
              <a:buChar char="•"/>
              <a:defRPr sz="2000" b="0" i="0" u="none" strike="noStrike" cap="none">
                <a:solidFill>
                  <a:schemeClr val="dk1"/>
                </a:solidFill>
                <a:latin typeface="Trebuchet MS"/>
                <a:ea typeface="Trebuchet MS"/>
                <a:cs typeface="Trebuchet MS"/>
              </a:defRPr>
            </a:lvl9pPr>
          </a:lstStyle>
          <a:p>
            <a:pPr marL="0" indent="0">
              <a:spcBef>
                <a:spcPts val="0"/>
              </a:spcBef>
              <a:spcAft>
                <a:spcPts val="0"/>
              </a:spcAft>
              <a:buClrTx/>
              <a:buSzTx/>
              <a:defRPr/>
            </a:pPr>
            <a:r>
              <a:rPr lang="en-GB" sz="1800">
                <a:solidFill>
                  <a:schemeClr val="accent4"/>
                </a:solidFill>
                <a:latin typeface="Trebuchet MS"/>
              </a:rPr>
              <a:t>Input für die Vulnerabilitätsbewertung – Expositionsanalyse</a:t>
            </a:r>
            <a:endParaRPr/>
          </a:p>
        </p:txBody>
      </p:sp>
      <p:sp>
        <p:nvSpPr>
          <p:cNvPr id="198608330" name="Rectangle 8"/>
          <p:cNvSpPr/>
          <p:nvPr/>
        </p:nvSpPr>
        <p:spPr bwMode="auto">
          <a:xfrm>
            <a:off x="0" y="4871547"/>
            <a:ext cx="2464136" cy="261610"/>
          </a:xfrm>
          <a:prstGeom prst="rect">
            <a:avLst/>
          </a:prstGeom>
        </p:spPr>
        <p:txBody>
          <a:bodyPr wrap="none">
            <a:spAutoFit/>
          </a:bodyPr>
          <a:lstStyle/>
          <a:p>
            <a:pPr>
              <a:defRPr/>
            </a:pPr>
            <a:r>
              <a:rPr lang="en-GB" sz="1100" b="0" u="sng">
                <a:latin typeface="Trebuchet MS"/>
                <a:ea typeface="Roboto"/>
                <a:cs typeface="Arial"/>
                <a:hlinkClick r:id="rId3"/>
              </a:rPr>
              <a:t>Quelle: Europäische Kommission, 2023</a:t>
            </a:r>
            <a:endParaRPr lang="en-US" sz="1100" u="sng">
              <a:latin typeface="Trebuchet MS"/>
              <a:ea typeface="Roboto"/>
              <a:cs typeface="Arial"/>
            </a:endParaRPr>
          </a:p>
        </p:txBody>
      </p:sp>
      <p:sp>
        <p:nvSpPr>
          <p:cNvPr id="7837252" name="Google Shape;262;p14"/>
          <p:cNvSpPr/>
          <p:nvPr/>
        </p:nvSpPr>
        <p:spPr bwMode="auto">
          <a:xfrm>
            <a:off x="144497" y="157813"/>
            <a:ext cx="8826501" cy="4989673"/>
          </a:xfrm>
          <a:prstGeom prst="flowChartProcess">
            <a:avLst/>
          </a:prstGeom>
          <a:noFill/>
          <a:ln w="57150" cap="flat" cmpd="sng">
            <a:solidFill>
              <a:srgbClr val="C00000"/>
            </a:solidFill>
            <a:prstDash val="solid"/>
            <a:miter lim="800000"/>
            <a:headEnd type="none" w="sm" len="sm"/>
            <a:tailEnd type="none" w="sm" len="sm"/>
          </a:ln>
        </p:spPr>
        <p:txBody>
          <a:bodyPr spcFirstLastPara="1" wrap="square" lIns="68548" tIns="34273" rIns="68548" bIns="34273" anchor="ctr" anchorCtr="0">
            <a:noAutofit/>
          </a:bodyPr>
          <a:lstStyle/>
          <a:p>
            <a:pPr marL="0" marR="0" lvl="0" indent="0" algn="ctr" rtl="0">
              <a:spcBef>
                <a:spcPts val="0"/>
              </a:spcBef>
              <a:spcAft>
                <a:spcPts val="0"/>
              </a:spcAft>
              <a:buNone/>
              <a:defRPr/>
            </a:pPr>
            <a:endParaRPr sz="1800" b="0" i="0" u="none" strike="noStrike" cap="none">
              <a:solidFill>
                <a:srgbClr val="FFFFFF"/>
              </a:solidFill>
              <a:latin typeface="Calibri"/>
              <a:ea typeface="Calibri"/>
              <a:cs typeface="Calibri"/>
            </a:endParaRP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showMasterPhAnim="0">
  <p:cSld>
    <p:spTree>
      <p:nvGrpSpPr>
        <p:cNvPr id="1" name="">
          <a:extLst>
            <a:ext uri="{FF2B5EF4-FFF2-40B4-BE49-F238E27FC236}">
              <a16:creationId xmlns:a16="http://schemas.microsoft.com/office/drawing/2014/main" id="{D976F944-C13F-EF6D-73E1-02B06661A919}"/>
            </a:ext>
          </a:extLst>
        </p:cNvPr>
        <p:cNvGrpSpPr/>
        <p:nvPr/>
      </p:nvGrpSpPr>
      <p:grpSpPr bwMode="auto">
        <a:xfrm>
          <a:off x="0" y="0"/>
          <a:ext cx="0" cy="0"/>
          <a:chOff x="0" y="0"/>
          <a:chExt cx="0" cy="0"/>
        </a:xfrm>
      </p:grpSpPr>
      <p:sp>
        <p:nvSpPr>
          <p:cNvPr id="40984651" name="Title 1">
            <a:extLst>
              <a:ext uri="{FF2B5EF4-FFF2-40B4-BE49-F238E27FC236}">
                <a16:creationId xmlns:a16="http://schemas.microsoft.com/office/drawing/2014/main" id="{F65E778C-C71A-EB7B-7122-707E51ED50E3}"/>
              </a:ext>
            </a:extLst>
          </p:cNvPr>
          <p:cNvSpPr>
            <a:spLocks noGrp="1"/>
          </p:cNvSpPr>
          <p:nvPr>
            <p:ph type="title"/>
          </p:nvPr>
        </p:nvSpPr>
        <p:spPr bwMode="auto">
          <a:xfrm>
            <a:off x="296864" y="460299"/>
            <a:ext cx="8562974" cy="514505"/>
          </a:xfrm>
        </p:spPr>
        <p:txBody>
          <a:bodyPr>
            <a:normAutofit fontScale="90000"/>
          </a:bodyPr>
          <a:lstStyle/>
          <a:p>
            <a:pPr>
              <a:defRPr/>
            </a:pPr>
            <a:r>
              <a:rPr lang="en-GB"/>
              <a:t>CRA – Phase 1</a:t>
            </a:r>
            <a:endParaRPr/>
          </a:p>
        </p:txBody>
      </p:sp>
      <p:sp>
        <p:nvSpPr>
          <p:cNvPr id="528324134" name="TextBox 5">
            <a:extLst>
              <a:ext uri="{FF2B5EF4-FFF2-40B4-BE49-F238E27FC236}">
                <a16:creationId xmlns:a16="http://schemas.microsoft.com/office/drawing/2014/main" id="{103151CC-C57B-72F4-3E47-6784E55F3F21}"/>
              </a:ext>
            </a:extLst>
          </p:cNvPr>
          <p:cNvSpPr txBox="1"/>
          <p:nvPr/>
        </p:nvSpPr>
        <p:spPr bwMode="auto">
          <a:xfrm>
            <a:off x="-52039" y="0"/>
            <a:ext cx="9254964" cy="246221"/>
          </a:xfrm>
          <a:prstGeom prst="rect">
            <a:avLst/>
          </a:prstGeom>
          <a:solidFill>
            <a:schemeClr val="bg2">
              <a:lumMod val="10000"/>
              <a:lumOff val="90000"/>
            </a:schemeClr>
          </a:solidFill>
        </p:spPr>
        <p:txBody>
          <a:bodyPr wrap="square">
            <a:spAutoFit/>
          </a:bodyPr>
          <a:lstStyle/>
          <a:p>
            <a:pPr algn="r">
              <a:defRPr/>
            </a:pPr>
            <a:r>
              <a:rPr lang="en-GB" sz="1000" i="1">
                <a:solidFill>
                  <a:schemeClr val="bg1">
                    <a:lumMod val="65000"/>
                  </a:schemeClr>
                </a:solidFill>
                <a:latin typeface="Trebuchet MS"/>
              </a:rPr>
              <a:t>Anwendung von Instrumenten zur Klimarisikobewertung</a:t>
            </a:r>
            <a:endParaRPr/>
          </a:p>
        </p:txBody>
      </p:sp>
      <p:sp>
        <p:nvSpPr>
          <p:cNvPr id="575902129" name="Rectangle 8">
            <a:extLst>
              <a:ext uri="{FF2B5EF4-FFF2-40B4-BE49-F238E27FC236}">
                <a16:creationId xmlns:a16="http://schemas.microsoft.com/office/drawing/2014/main" id="{96C7C1F6-64E7-7106-2006-1F6DB21CE3EF}"/>
              </a:ext>
            </a:extLst>
          </p:cNvPr>
          <p:cNvSpPr/>
          <p:nvPr/>
        </p:nvSpPr>
        <p:spPr bwMode="auto">
          <a:xfrm>
            <a:off x="0" y="4871547"/>
            <a:ext cx="4052713" cy="261610"/>
          </a:xfrm>
          <a:prstGeom prst="rect">
            <a:avLst/>
          </a:prstGeom>
        </p:spPr>
        <p:txBody>
          <a:bodyPr wrap="none">
            <a:spAutoFit/>
          </a:bodyPr>
          <a:lstStyle/>
          <a:p>
            <a:pPr>
              <a:defRPr/>
            </a:pPr>
            <a:r>
              <a:rPr lang="en-GB" sz="1100" b="0" u="sng">
                <a:latin typeface="Trebuchet MS"/>
                <a:ea typeface="Roboto"/>
                <a:cs typeface="Arial"/>
                <a:hlinkClick r:id="rId3"/>
              </a:rPr>
              <a:t>Quelle: Umwelt- und Gesundheitsdatenportal – NYC Gov., o. J.</a:t>
            </a:r>
            <a:endParaRPr lang="en-US" sz="1100" u="sng">
              <a:latin typeface="Trebuchet MS"/>
              <a:ea typeface="Roboto"/>
              <a:cs typeface="Arial"/>
            </a:endParaRPr>
          </a:p>
        </p:txBody>
      </p:sp>
      <p:grpSp>
        <p:nvGrpSpPr>
          <p:cNvPr id="7" name="Group 6">
            <a:extLst>
              <a:ext uri="{FF2B5EF4-FFF2-40B4-BE49-F238E27FC236}">
                <a16:creationId xmlns:a16="http://schemas.microsoft.com/office/drawing/2014/main" id="{35E4A7B3-820F-366B-F52D-A468E8281706}"/>
              </a:ext>
            </a:extLst>
          </p:cNvPr>
          <p:cNvGrpSpPr/>
          <p:nvPr/>
        </p:nvGrpSpPr>
        <p:grpSpPr>
          <a:xfrm>
            <a:off x="284162" y="908129"/>
            <a:ext cx="8824905" cy="3651714"/>
            <a:chOff x="284162" y="908129"/>
            <a:chExt cx="8824905" cy="3651714"/>
          </a:xfrm>
        </p:grpSpPr>
        <p:pic>
          <p:nvPicPr>
            <p:cNvPr id="3" name="Picture 2" descr="A screenshot of a computer&#10;&#10;AI-generated content may be incorrect.">
              <a:extLst>
                <a:ext uri="{FF2B5EF4-FFF2-40B4-BE49-F238E27FC236}">
                  <a16:creationId xmlns:a16="http://schemas.microsoft.com/office/drawing/2014/main" id="{84230278-D3A7-05A3-03C6-E4C48913B7C4}"/>
                </a:ext>
              </a:extLst>
            </p:cNvPr>
            <p:cNvPicPr>
              <a:picLocks noChangeAspect="1"/>
            </p:cNvPicPr>
            <p:nvPr/>
          </p:nvPicPr>
          <p:blipFill>
            <a:blip r:embed="rId4"/>
            <a:srcRect t="3119"/>
            <a:stretch>
              <a:fillRect/>
            </a:stretch>
          </p:blipFill>
          <p:spPr>
            <a:xfrm>
              <a:off x="284162" y="908129"/>
              <a:ext cx="8824905" cy="3651714"/>
            </a:xfrm>
            <a:prstGeom prst="rect">
              <a:avLst/>
            </a:prstGeom>
          </p:spPr>
        </p:pic>
        <p:pic>
          <p:nvPicPr>
            <p:cNvPr id="6" name="Picture 5">
              <a:extLst>
                <a:ext uri="{FF2B5EF4-FFF2-40B4-BE49-F238E27FC236}">
                  <a16:creationId xmlns:a16="http://schemas.microsoft.com/office/drawing/2014/main" id="{61EDFDB3-3564-17ED-C3AB-2BFD5DA21DCE}"/>
                </a:ext>
              </a:extLst>
            </p:cNvPr>
            <p:cNvPicPr>
              <a:picLocks noChangeAspect="1"/>
            </p:cNvPicPr>
            <p:nvPr/>
          </p:nvPicPr>
          <p:blipFill>
            <a:blip r:embed="rId5"/>
            <a:stretch>
              <a:fillRect/>
            </a:stretch>
          </p:blipFill>
          <p:spPr>
            <a:xfrm>
              <a:off x="4696614" y="3742143"/>
              <a:ext cx="4101311" cy="266363"/>
            </a:xfrm>
            <a:prstGeom prst="rect">
              <a:avLst/>
            </a:prstGeom>
          </p:spPr>
        </p:pic>
      </p:grpSp>
      <p:sp>
        <p:nvSpPr>
          <p:cNvPr id="4" name="Google Shape;262;p14">
            <a:extLst>
              <a:ext uri="{FF2B5EF4-FFF2-40B4-BE49-F238E27FC236}">
                <a16:creationId xmlns:a16="http://schemas.microsoft.com/office/drawing/2014/main" id="{5A8F0A63-38BF-FC74-50B1-BC0B2151C02D}"/>
              </a:ext>
            </a:extLst>
          </p:cNvPr>
          <p:cNvSpPr/>
          <p:nvPr/>
        </p:nvSpPr>
        <p:spPr bwMode="auto">
          <a:xfrm>
            <a:off x="144497" y="157813"/>
            <a:ext cx="8826501" cy="4989673"/>
          </a:xfrm>
          <a:prstGeom prst="flowChartProcess">
            <a:avLst/>
          </a:prstGeom>
          <a:noFill/>
          <a:ln w="57150" cap="flat" cmpd="sng">
            <a:solidFill>
              <a:srgbClr val="C00000"/>
            </a:solidFill>
            <a:prstDash val="solid"/>
            <a:miter lim="800000"/>
            <a:headEnd type="none" w="sm" len="sm"/>
            <a:tailEnd type="none" w="sm" len="sm"/>
          </a:ln>
        </p:spPr>
        <p:txBody>
          <a:bodyPr spcFirstLastPara="1" wrap="square" lIns="68548" tIns="34273" rIns="68548" bIns="34273" anchor="ctr" anchorCtr="0">
            <a:noAutofit/>
          </a:bodyPr>
          <a:lstStyle/>
          <a:p>
            <a:pPr marL="0" marR="0" lvl="0" indent="0" algn="ctr" rtl="0">
              <a:spcBef>
                <a:spcPts val="0"/>
              </a:spcBef>
              <a:spcAft>
                <a:spcPts val="0"/>
              </a:spcAft>
              <a:buNone/>
              <a:defRPr/>
            </a:pPr>
            <a:endParaRPr sz="1800" b="0" i="0" u="none" strike="noStrike" cap="none">
              <a:solidFill>
                <a:srgbClr val="FFFFFF"/>
              </a:solidFill>
              <a:latin typeface="Calibri"/>
              <a:ea typeface="Calibri"/>
              <a:cs typeface="Calibri"/>
            </a:endParaRPr>
          </a:p>
        </p:txBody>
      </p:sp>
    </p:spTree>
    <p:extLst>
      <p:ext uri="{BB962C8B-B14F-4D97-AF65-F5344CB8AC3E}">
        <p14:creationId xmlns:p14="http://schemas.microsoft.com/office/powerpoint/2010/main" val="3733423162"/>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showMasterPhAnim="0">
  <p:cSld>
    <p:spTree>
      <p:nvGrpSpPr>
        <p:cNvPr id="1" name="">
          <a:extLst>
            <a:ext uri="{FF2B5EF4-FFF2-40B4-BE49-F238E27FC236}">
              <a16:creationId xmlns:a16="http://schemas.microsoft.com/office/drawing/2014/main" id="{68BEB702-2F00-C2C2-9836-5F80F6DAAE25}"/>
            </a:ext>
          </a:extLst>
        </p:cNvPr>
        <p:cNvGrpSpPr/>
        <p:nvPr/>
      </p:nvGrpSpPr>
      <p:grpSpPr bwMode="auto">
        <a:xfrm>
          <a:off x="0" y="0"/>
          <a:ext cx="0" cy="0"/>
          <a:chOff x="0" y="0"/>
          <a:chExt cx="0" cy="0"/>
        </a:xfrm>
      </p:grpSpPr>
      <p:sp>
        <p:nvSpPr>
          <p:cNvPr id="171215632" name="TextBox 5">
            <a:extLst>
              <a:ext uri="{FF2B5EF4-FFF2-40B4-BE49-F238E27FC236}">
                <a16:creationId xmlns:a16="http://schemas.microsoft.com/office/drawing/2014/main" id="{613610F8-3F7C-BB3F-B7D7-1495DB058822}"/>
              </a:ext>
            </a:extLst>
          </p:cNvPr>
          <p:cNvSpPr txBox="1"/>
          <p:nvPr/>
        </p:nvSpPr>
        <p:spPr bwMode="auto">
          <a:xfrm>
            <a:off x="-52039" y="0"/>
            <a:ext cx="9254964" cy="246221"/>
          </a:xfrm>
          <a:prstGeom prst="rect">
            <a:avLst/>
          </a:prstGeom>
          <a:solidFill>
            <a:schemeClr val="bg2">
              <a:lumMod val="10000"/>
              <a:lumOff val="90000"/>
            </a:schemeClr>
          </a:solidFill>
        </p:spPr>
        <p:txBody>
          <a:bodyPr wrap="square">
            <a:spAutoFit/>
          </a:bodyPr>
          <a:lstStyle/>
          <a:p>
            <a:pPr algn="r">
              <a:defRPr/>
            </a:pPr>
            <a:r>
              <a:rPr lang="en-GB" sz="1000" i="1">
                <a:solidFill>
                  <a:schemeClr val="bg1">
                    <a:lumMod val="65000"/>
                  </a:schemeClr>
                </a:solidFill>
                <a:latin typeface="Trebuchet MS"/>
              </a:rPr>
              <a:t>Anwendung von Instrumenten zur Klimarisikobewertung</a:t>
            </a:r>
            <a:endParaRPr/>
          </a:p>
        </p:txBody>
      </p:sp>
      <p:sp>
        <p:nvSpPr>
          <p:cNvPr id="1244147114" name="Rectangle 8">
            <a:extLst>
              <a:ext uri="{FF2B5EF4-FFF2-40B4-BE49-F238E27FC236}">
                <a16:creationId xmlns:a16="http://schemas.microsoft.com/office/drawing/2014/main" id="{FBF3F43A-E0B6-7471-2C6D-00E607FDD692}"/>
              </a:ext>
            </a:extLst>
          </p:cNvPr>
          <p:cNvSpPr/>
          <p:nvPr/>
        </p:nvSpPr>
        <p:spPr bwMode="auto">
          <a:xfrm>
            <a:off x="0" y="4871547"/>
            <a:ext cx="1930336" cy="261610"/>
          </a:xfrm>
          <a:prstGeom prst="rect">
            <a:avLst/>
          </a:prstGeom>
        </p:spPr>
        <p:txBody>
          <a:bodyPr wrap="none">
            <a:spAutoFit/>
          </a:bodyPr>
          <a:lstStyle/>
          <a:p>
            <a:pPr>
              <a:defRPr/>
            </a:pPr>
            <a:r>
              <a:rPr lang="en-GB" sz="1100" b="0" u="sng">
                <a:latin typeface="Trebuchet MS"/>
                <a:ea typeface="Roboto"/>
                <a:cs typeface="Arial"/>
                <a:hlinkClick r:id="rId3"/>
              </a:rPr>
              <a:t>Quelle: EEA Discomap, o. J.</a:t>
            </a:r>
            <a:endParaRPr lang="en-US" sz="1100" u="sng">
              <a:latin typeface="Trebuchet MS"/>
              <a:ea typeface="Roboto"/>
              <a:cs typeface="Arial"/>
            </a:endParaRPr>
          </a:p>
        </p:txBody>
      </p:sp>
      <p:pic>
        <p:nvPicPr>
          <p:cNvPr id="5" name="Picture 4" descr="A map of the world&#10;&#10;AI-generated content may be incorrect.">
            <a:extLst>
              <a:ext uri="{FF2B5EF4-FFF2-40B4-BE49-F238E27FC236}">
                <a16:creationId xmlns:a16="http://schemas.microsoft.com/office/drawing/2014/main" id="{1B50F9C6-2034-0891-1834-95D94ECE1BBA}"/>
              </a:ext>
            </a:extLst>
          </p:cNvPr>
          <p:cNvPicPr>
            <a:picLocks noChangeAspect="1"/>
          </p:cNvPicPr>
          <p:nvPr/>
        </p:nvPicPr>
        <p:blipFill>
          <a:blip r:embed="rId4"/>
          <a:stretch>
            <a:fillRect/>
          </a:stretch>
        </p:blipFill>
        <p:spPr>
          <a:xfrm>
            <a:off x="0" y="505432"/>
            <a:ext cx="9144000" cy="4132636"/>
          </a:xfrm>
          <a:prstGeom prst="rect">
            <a:avLst/>
          </a:prstGeom>
        </p:spPr>
      </p:pic>
      <p:sp>
        <p:nvSpPr>
          <p:cNvPr id="6" name="Google Shape;262;p14">
            <a:extLst>
              <a:ext uri="{FF2B5EF4-FFF2-40B4-BE49-F238E27FC236}">
                <a16:creationId xmlns:a16="http://schemas.microsoft.com/office/drawing/2014/main" id="{C2D7A618-B1B9-351D-52DF-207079592613}"/>
              </a:ext>
            </a:extLst>
          </p:cNvPr>
          <p:cNvSpPr/>
          <p:nvPr/>
        </p:nvSpPr>
        <p:spPr bwMode="auto">
          <a:xfrm>
            <a:off x="144497" y="157813"/>
            <a:ext cx="8826501" cy="4989673"/>
          </a:xfrm>
          <a:prstGeom prst="flowChartProcess">
            <a:avLst/>
          </a:prstGeom>
          <a:noFill/>
          <a:ln w="57150" cap="flat" cmpd="sng">
            <a:solidFill>
              <a:srgbClr val="C00000"/>
            </a:solidFill>
            <a:prstDash val="solid"/>
            <a:miter lim="800000"/>
            <a:headEnd type="none" w="sm" len="sm"/>
            <a:tailEnd type="none" w="sm" len="sm"/>
          </a:ln>
        </p:spPr>
        <p:txBody>
          <a:bodyPr spcFirstLastPara="1" wrap="square" lIns="68548" tIns="34273" rIns="68548" bIns="34273" anchor="ctr" anchorCtr="0">
            <a:noAutofit/>
          </a:bodyPr>
          <a:lstStyle/>
          <a:p>
            <a:pPr marL="0" marR="0" lvl="0" indent="0" algn="ctr" rtl="0">
              <a:spcBef>
                <a:spcPts val="0"/>
              </a:spcBef>
              <a:spcAft>
                <a:spcPts val="0"/>
              </a:spcAft>
              <a:buNone/>
              <a:defRPr/>
            </a:pPr>
            <a:endParaRPr sz="1800" b="0" i="0" u="none" strike="noStrike" cap="none">
              <a:solidFill>
                <a:srgbClr val="FFFFFF"/>
              </a:solidFill>
              <a:latin typeface="Calibri"/>
              <a:ea typeface="Calibri"/>
              <a:cs typeface="Calibri"/>
            </a:endParaRPr>
          </a:p>
        </p:txBody>
      </p:sp>
    </p:spTree>
    <p:extLst>
      <p:ext uri="{BB962C8B-B14F-4D97-AF65-F5344CB8AC3E}">
        <p14:creationId xmlns:p14="http://schemas.microsoft.com/office/powerpoint/2010/main" val="3993054029"/>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1470982743" name="Title 1"/>
          <p:cNvSpPr>
            <a:spLocks noGrp="1"/>
          </p:cNvSpPr>
          <p:nvPr>
            <p:ph type="title"/>
          </p:nvPr>
        </p:nvSpPr>
        <p:spPr bwMode="auto">
          <a:xfrm>
            <a:off x="296864" y="460299"/>
            <a:ext cx="8562974" cy="514505"/>
          </a:xfrm>
        </p:spPr>
        <p:txBody>
          <a:bodyPr>
            <a:normAutofit fontScale="90000"/>
          </a:bodyPr>
          <a:lstStyle/>
          <a:p>
            <a:pPr>
              <a:defRPr/>
            </a:pPr>
            <a:r>
              <a:rPr lang="en-GB"/>
              <a:t>CRA – Phase 1</a:t>
            </a:r>
            <a:endParaRPr/>
          </a:p>
        </p:txBody>
      </p:sp>
      <p:sp>
        <p:nvSpPr>
          <p:cNvPr id="1342365311" name="TextBox 5"/>
          <p:cNvSpPr txBox="1"/>
          <p:nvPr/>
        </p:nvSpPr>
        <p:spPr bwMode="auto">
          <a:xfrm>
            <a:off x="-52039" y="0"/>
            <a:ext cx="9254964" cy="246221"/>
          </a:xfrm>
          <a:prstGeom prst="rect">
            <a:avLst/>
          </a:prstGeom>
          <a:solidFill>
            <a:schemeClr val="bg2">
              <a:lumMod val="10000"/>
              <a:lumOff val="90000"/>
            </a:schemeClr>
          </a:solidFill>
        </p:spPr>
        <p:txBody>
          <a:bodyPr wrap="square">
            <a:spAutoFit/>
          </a:bodyPr>
          <a:lstStyle/>
          <a:p>
            <a:pPr algn="r">
              <a:defRPr/>
            </a:pPr>
            <a:r>
              <a:rPr lang="en-GB" sz="1000" i="1">
                <a:solidFill>
                  <a:schemeClr val="bg1">
                    <a:lumMod val="65000"/>
                  </a:schemeClr>
                </a:solidFill>
                <a:latin typeface="Trebuchet MS"/>
              </a:rPr>
              <a:t>Anwendung von Instrumenten zur Bewertung von Klimarisiken</a:t>
            </a:r>
            <a:endParaRPr/>
          </a:p>
        </p:txBody>
      </p:sp>
      <p:sp>
        <p:nvSpPr>
          <p:cNvPr id="789856543" name="Rectangle 1"/>
          <p:cNvSpPr>
            <a:spLocks noGrp="1" noChangeArrowheads="1"/>
          </p:cNvSpPr>
          <p:nvPr>
            <p:ph type="body" idx="1"/>
          </p:nvPr>
        </p:nvSpPr>
        <p:spPr bwMode="auto">
          <a:xfrm>
            <a:off x="296864" y="1836586"/>
            <a:ext cx="8626156" cy="2554545"/>
          </a:xfrm>
          <a:prstGeom prst="rect">
            <a:avLst/>
          </a:prstGeom>
          <a:noFill/>
          <a:ln>
            <a:noFill/>
          </a:ln>
          <a:effectLst/>
        </p:spPr>
        <p:txBody>
          <a:bodyPr vert="horz" wrap="square" lIns="91440" tIns="45720" rIns="91440" bIns="45720" numCol="1" anchor="ctr" anchorCtr="0" compatLnSpc="1">
            <a:prstTxWarp prst="textNoShape">
              <a:avLst/>
            </a:prstTxWarp>
            <a:spAutoFit/>
          </a:bodyPr>
          <a:lstStyle/>
          <a:p>
            <a:pPr marL="0" marR="0" lvl="0" indent="0" algn="l" defTabSz="914400" rtl="0">
              <a:lnSpc>
                <a:spcPct val="100000"/>
              </a:lnSpc>
              <a:spcBef>
                <a:spcPts val="0"/>
              </a:spcBef>
              <a:spcAft>
                <a:spcPts val="0"/>
              </a:spcAft>
              <a:buClrTx/>
              <a:buSzTx/>
              <a:defRPr/>
            </a:pPr>
            <a:r>
              <a:rPr lang="en-GB" sz="1600" b="1" i="0" u="none" strike="noStrike" cap="none">
                <a:ln>
                  <a:noFill/>
                </a:ln>
                <a:solidFill>
                  <a:schemeClr val="tx1"/>
                </a:solidFill>
                <a:latin typeface="Trebuchet MS"/>
              </a:rPr>
              <a:t>Gebäudetypologie: </a:t>
            </a:r>
            <a:r>
              <a:rPr lang="en-GB" sz="1600" i="0" u="none" strike="noStrike" cap="none">
                <a:ln>
                  <a:noFill/>
                </a:ln>
                <a:solidFill>
                  <a:schemeClr val="tx1"/>
                </a:solidFill>
                <a:latin typeface="Trebuchet MS"/>
              </a:rPr>
              <a:t>z. B. Wohngebäude, Krankenhaus, Schule, Bürogebäude.</a:t>
            </a:r>
            <a:endParaRPr/>
          </a:p>
          <a:p>
            <a:pPr marL="0" marR="0" lvl="0" indent="0" algn="l" defTabSz="914400" rtl="0">
              <a:lnSpc>
                <a:spcPct val="100000"/>
              </a:lnSpc>
              <a:spcBef>
                <a:spcPts val="0"/>
              </a:spcBef>
              <a:spcAft>
                <a:spcPts val="0"/>
              </a:spcAft>
              <a:buClrTx/>
              <a:buSzTx/>
              <a:defRPr/>
            </a:pPr>
            <a:endParaRPr lang="en-GB" sz="1600" i="0" u="none" strike="noStrike" cap="none">
              <a:ln>
                <a:noFill/>
              </a:ln>
              <a:solidFill>
                <a:schemeClr val="tx1"/>
              </a:solidFill>
              <a:latin typeface="Trebuchet MS"/>
            </a:endParaRPr>
          </a:p>
          <a:p>
            <a:pPr marL="0" marR="0" lvl="0" indent="0" algn="l" defTabSz="914400" rtl="0">
              <a:lnSpc>
                <a:spcPct val="100000"/>
              </a:lnSpc>
              <a:spcBef>
                <a:spcPts val="0"/>
              </a:spcBef>
              <a:spcAft>
                <a:spcPts val="0"/>
              </a:spcAft>
              <a:buClrTx/>
              <a:buSzTx/>
              <a:defRPr/>
            </a:pPr>
            <a:r>
              <a:rPr lang="en-GB" sz="1600" b="1" i="0" u="none" strike="noStrike" cap="none">
                <a:ln>
                  <a:noFill/>
                </a:ln>
                <a:solidFill>
                  <a:schemeClr val="tx1"/>
                </a:solidFill>
                <a:latin typeface="Trebuchet MS"/>
              </a:rPr>
              <a:t>Konstruktionsmerkmale:</a:t>
            </a:r>
            <a:endParaRPr/>
          </a:p>
          <a:p>
            <a:pPr marL="285750" marR="0" lvl="0" indent="-285750" algn="l" defTabSz="914400" rtl="0">
              <a:lnSpc>
                <a:spcPct val="100000"/>
              </a:lnSpc>
              <a:spcBef>
                <a:spcPts val="0"/>
              </a:spcBef>
              <a:spcAft>
                <a:spcPts val="0"/>
              </a:spcAft>
              <a:buClrTx/>
              <a:buSzTx/>
              <a:buFont typeface="Arial"/>
              <a:buChar char="•"/>
              <a:defRPr/>
            </a:pPr>
            <a:r>
              <a:rPr lang="en-GB" sz="1600" i="0" u="none" strike="noStrike" cap="none">
                <a:ln>
                  <a:noFill/>
                </a:ln>
                <a:solidFill>
                  <a:schemeClr val="tx1"/>
                </a:solidFill>
                <a:latin typeface="Trebuchet MS"/>
              </a:rPr>
              <a:t>Materialien (z. B. Beton, Holz), Art der Dämmung.</a:t>
            </a:r>
            <a:endParaRPr/>
          </a:p>
          <a:p>
            <a:pPr marL="285750" marR="0" lvl="0" indent="-285750" algn="l" defTabSz="914400" rtl="0">
              <a:lnSpc>
                <a:spcPct val="100000"/>
              </a:lnSpc>
              <a:spcBef>
                <a:spcPts val="0"/>
              </a:spcBef>
              <a:spcAft>
                <a:spcPts val="0"/>
              </a:spcAft>
              <a:buClrTx/>
              <a:buSzTx/>
              <a:buFont typeface="Arial"/>
              <a:buChar char="•"/>
              <a:defRPr/>
            </a:pPr>
            <a:r>
              <a:rPr lang="en-GB" sz="1600" i="0" u="none" strike="noStrike" cap="none">
                <a:ln>
                  <a:noFill/>
                </a:ln>
                <a:solidFill>
                  <a:schemeClr val="tx1"/>
                </a:solidFill>
                <a:latin typeface="Trebuchet MS"/>
              </a:rPr>
              <a:t>Strukturelle Elemente (Dächer, Fassaden, Kellertiefe).</a:t>
            </a:r>
            <a:endParaRPr/>
          </a:p>
          <a:p>
            <a:pPr marL="285750" marR="0" lvl="0" indent="-285750" algn="l" defTabSz="914400" rtl="0">
              <a:lnSpc>
                <a:spcPct val="100000"/>
              </a:lnSpc>
              <a:spcBef>
                <a:spcPts val="0"/>
              </a:spcBef>
              <a:spcAft>
                <a:spcPts val="0"/>
              </a:spcAft>
              <a:buClrTx/>
              <a:buSzTx/>
              <a:buFont typeface="Arial"/>
              <a:buChar char="•"/>
              <a:defRPr/>
            </a:pPr>
            <a:r>
              <a:rPr lang="en-GB" sz="1600" i="0" u="none" strike="noStrike" cap="none">
                <a:ln>
                  <a:noFill/>
                </a:ln>
                <a:solidFill>
                  <a:schemeClr val="tx1"/>
                </a:solidFill>
                <a:latin typeface="Trebuchet MS"/>
              </a:rPr>
              <a:t>Ausrichtung und Verglasung.</a:t>
            </a:r>
            <a:endParaRPr/>
          </a:p>
          <a:p>
            <a:pPr marL="285750" marR="0" lvl="0" indent="-285750" algn="l" defTabSz="914400" rtl="0">
              <a:lnSpc>
                <a:spcPct val="100000"/>
              </a:lnSpc>
              <a:spcBef>
                <a:spcPts val="0"/>
              </a:spcBef>
              <a:spcAft>
                <a:spcPts val="0"/>
              </a:spcAft>
              <a:buClrTx/>
              <a:buSzTx/>
              <a:buFont typeface="Arial"/>
              <a:buChar char="•"/>
              <a:defRPr/>
            </a:pPr>
            <a:endParaRPr lang="en-GB" sz="1600" i="0" u="none" strike="noStrike" cap="none">
              <a:ln>
                <a:noFill/>
              </a:ln>
              <a:solidFill>
                <a:schemeClr val="tx1"/>
              </a:solidFill>
              <a:latin typeface="Trebuchet MS"/>
            </a:endParaRPr>
          </a:p>
          <a:p>
            <a:pPr marL="0" marR="0" lvl="0" indent="0" algn="l" defTabSz="914400" rtl="0">
              <a:lnSpc>
                <a:spcPct val="100000"/>
              </a:lnSpc>
              <a:spcBef>
                <a:spcPts val="0"/>
              </a:spcBef>
              <a:spcAft>
                <a:spcPts val="0"/>
              </a:spcAft>
              <a:buClrTx/>
              <a:buSzTx/>
              <a:defRPr/>
            </a:pPr>
            <a:r>
              <a:rPr lang="en-GB" sz="1600" b="1" i="0" u="none" strike="noStrike" cap="none">
                <a:ln>
                  <a:noFill/>
                </a:ln>
                <a:solidFill>
                  <a:schemeClr val="tx1"/>
                </a:solidFill>
                <a:latin typeface="Trebuchet MS"/>
              </a:rPr>
              <a:t>Anfälligkeit der Bewohner:</a:t>
            </a:r>
            <a:endParaRPr/>
          </a:p>
          <a:p>
            <a:pPr marL="285750" marR="0" lvl="0" indent="-285750" algn="l" defTabSz="914400" rtl="0">
              <a:lnSpc>
                <a:spcPct val="100000"/>
              </a:lnSpc>
              <a:spcBef>
                <a:spcPts val="0"/>
              </a:spcBef>
              <a:spcAft>
                <a:spcPts val="0"/>
              </a:spcAft>
              <a:buClrTx/>
              <a:buSzTx/>
              <a:buFont typeface="Arial"/>
              <a:buChar char="•"/>
              <a:defRPr/>
            </a:pPr>
            <a:r>
              <a:rPr lang="en-GB" sz="1600" i="0" u="none" strike="noStrike" cap="none">
                <a:ln>
                  <a:noFill/>
                </a:ln>
                <a:solidFill>
                  <a:schemeClr val="tx1"/>
                </a:solidFill>
                <a:latin typeface="Trebuchet MS"/>
              </a:rPr>
              <a:t>Alter, Gesundheitszustand, sozioökonomischer Status.</a:t>
            </a:r>
            <a:endParaRPr/>
          </a:p>
          <a:p>
            <a:pPr marL="285750" marR="0" lvl="0" indent="-285750" algn="l" defTabSz="914400" rtl="0">
              <a:lnSpc>
                <a:spcPct val="100000"/>
              </a:lnSpc>
              <a:spcBef>
                <a:spcPts val="0"/>
              </a:spcBef>
              <a:spcAft>
                <a:spcPts val="0"/>
              </a:spcAft>
              <a:buClrTx/>
              <a:buSzTx/>
              <a:buFont typeface="Arial"/>
              <a:buChar char="•"/>
              <a:defRPr/>
            </a:pPr>
            <a:r>
              <a:rPr lang="en-GB" sz="1600" i="0" u="none" strike="noStrike" cap="none">
                <a:ln>
                  <a:noFill/>
                </a:ln>
                <a:solidFill>
                  <a:schemeClr val="tx1"/>
                </a:solidFill>
                <a:latin typeface="Trebuchet MS"/>
              </a:rPr>
              <a:t>Funktionskritikalität (z. B. Krankenhäuser sind sensibler als Büros).</a:t>
            </a:r>
            <a:endParaRPr lang="en-GB" sz="1600"/>
          </a:p>
        </p:txBody>
      </p:sp>
      <p:sp>
        <p:nvSpPr>
          <p:cNvPr id="67248761" name="Rectangle 1"/>
          <p:cNvSpPr txBox="1">
            <a:spLocks noChangeArrowheads="1"/>
          </p:cNvSpPr>
          <p:nvPr/>
        </p:nvSpPr>
        <p:spPr bwMode="auto">
          <a:xfrm>
            <a:off x="296864" y="974804"/>
            <a:ext cx="5426486" cy="369332"/>
          </a:xfrm>
          <a:prstGeom prst="rect">
            <a:avLst/>
          </a:prstGeom>
          <a:noFill/>
          <a:ln>
            <a:noFill/>
          </a:ln>
          <a:effectLst/>
        </p:spPr>
        <p:txBody>
          <a:bodyPr spcFirstLastPara="1" vert="horz" wrap="none" lIns="91440" tIns="45720" rIns="91440" bIns="45720" numCol="1" anchor="ctr" anchorCtr="0" compatLnSpc="1">
            <a:prstTxWarp prst="textNoShape">
              <a:avLst/>
            </a:prstTxWarp>
            <a:spAutoFit/>
          </a:bodyPr>
          <a:lstStyle>
            <a:defPPr marR="0" lvl="0" algn="l" rtl="0">
              <a:lnSpc>
                <a:spcPct val="100000"/>
              </a:lnSpc>
              <a:spcBef>
                <a:spcPts val="0"/>
              </a:spcBef>
              <a:spcAft>
                <a:spcPts val="0"/>
              </a:spcAft>
            </a:defPPr>
            <a:lvl1pPr marL="457200" marR="0" lvl="0" indent="-228600" algn="l" rtl="0">
              <a:lnSpc>
                <a:spcPct val="100000"/>
              </a:lnSpc>
              <a:spcBef>
                <a:spcPts val="0"/>
              </a:spcBef>
              <a:spcAft>
                <a:spcPts val="0"/>
              </a:spcAft>
              <a:buClr>
                <a:schemeClr val="lt2"/>
              </a:buClr>
              <a:buSzPts val="1760"/>
              <a:buFont typeface="Trebuchet MS"/>
              <a:buNone/>
              <a:defRPr sz="2200" b="0" i="0" u="none" strike="noStrike" cap="none">
                <a:solidFill>
                  <a:schemeClr val="dk1"/>
                </a:solidFill>
                <a:latin typeface="Trebuchet MS"/>
                <a:ea typeface="Trebuchet MS"/>
                <a:cs typeface="Trebuchet MS"/>
              </a:defRPr>
            </a:lvl1pPr>
            <a:lvl2pPr marL="914400" marR="0" lvl="1" indent="-320040" algn="l" rtl="0">
              <a:lnSpc>
                <a:spcPct val="100000"/>
              </a:lnSpc>
              <a:spcBef>
                <a:spcPts val="0"/>
              </a:spcBef>
              <a:spcAft>
                <a:spcPts val="0"/>
              </a:spcAft>
              <a:buClr>
                <a:schemeClr val="lt2"/>
              </a:buClr>
              <a:buSzPts val="1440"/>
              <a:buFont typeface="Noto Sans Symbols"/>
              <a:buChar char="◻"/>
              <a:defRPr sz="2000" b="0" i="0" u="none" strike="noStrike" cap="none">
                <a:solidFill>
                  <a:schemeClr val="dk1"/>
                </a:solidFill>
                <a:latin typeface="Trebuchet MS"/>
                <a:ea typeface="Trebuchet MS"/>
                <a:cs typeface="Trebuchet MS"/>
              </a:defRPr>
            </a:lvl2pPr>
            <a:lvl3pPr marL="1371600" marR="0" lvl="2" indent="-342900" algn="l" rtl="0">
              <a:lnSpc>
                <a:spcPct val="100000"/>
              </a:lnSpc>
              <a:spcBef>
                <a:spcPts val="0"/>
              </a:spcBef>
              <a:spcAft>
                <a:spcPts val="0"/>
              </a:spcAft>
              <a:buClr>
                <a:schemeClr val="lt2"/>
              </a:buClr>
              <a:buSzPts val="1800"/>
              <a:buFont typeface="Trebuchet MS"/>
              <a:buChar char="&gt;"/>
              <a:defRPr sz="1800" b="0" i="0" u="none" strike="noStrike" cap="none">
                <a:solidFill>
                  <a:schemeClr val="dk1"/>
                </a:solidFill>
                <a:latin typeface="Trebuchet MS"/>
                <a:ea typeface="Trebuchet MS"/>
                <a:cs typeface="Trebuchet MS"/>
              </a:defRPr>
            </a:lvl3pPr>
            <a:lvl4pPr marL="1828800" marR="0" lvl="3" indent="-342900" algn="l" rtl="0">
              <a:lnSpc>
                <a:spcPct val="100000"/>
              </a:lnSpc>
              <a:spcBef>
                <a:spcPts val="0"/>
              </a:spcBef>
              <a:spcAft>
                <a:spcPts val="0"/>
              </a:spcAft>
              <a:buClr>
                <a:schemeClr val="lt2"/>
              </a:buClr>
              <a:buSzPts val="1800"/>
              <a:buFont typeface="Trebuchet MS"/>
              <a:buChar char="&gt;"/>
              <a:defRPr sz="1800" b="0" i="0" u="none" strike="noStrike" cap="none">
                <a:solidFill>
                  <a:schemeClr val="dk1"/>
                </a:solidFill>
                <a:latin typeface="Trebuchet MS"/>
                <a:ea typeface="Trebuchet MS"/>
                <a:cs typeface="Trebuchet MS"/>
              </a:defRPr>
            </a:lvl4pPr>
            <a:lvl5pPr marL="2286000" marR="0" lvl="4" indent="-342900" algn="l" rtl="0">
              <a:lnSpc>
                <a:spcPct val="100000"/>
              </a:lnSpc>
              <a:spcBef>
                <a:spcPts val="0"/>
              </a:spcBef>
              <a:spcAft>
                <a:spcPts val="0"/>
              </a:spcAft>
              <a:buClr>
                <a:schemeClr val="lt2"/>
              </a:buClr>
              <a:buSzPts val="1800"/>
              <a:buFont typeface="Trebuchet MS"/>
              <a:buChar char="&gt;"/>
              <a:defRPr sz="1800" b="0" i="0" u="none" strike="noStrike" cap="none">
                <a:solidFill>
                  <a:schemeClr val="dk1"/>
                </a:solidFill>
                <a:latin typeface="Trebuchet MS"/>
                <a:ea typeface="Trebuchet MS"/>
                <a:cs typeface="Trebuchet MS"/>
              </a:defRPr>
            </a:lvl5pPr>
            <a:lvl6pPr marL="2743200" marR="0" lvl="5" indent="-342900" algn="l" rtl="0">
              <a:lnSpc>
                <a:spcPct val="100000"/>
              </a:lnSpc>
              <a:spcBef>
                <a:spcPts val="0"/>
              </a:spcBef>
              <a:spcAft>
                <a:spcPts val="0"/>
              </a:spcAft>
              <a:buClr>
                <a:schemeClr val="dk1"/>
              </a:buClr>
              <a:buSzPts val="1800"/>
              <a:buFont typeface="Arial"/>
              <a:buChar char="•"/>
              <a:defRPr sz="2000" b="0" i="0" u="none" strike="noStrike" cap="none">
                <a:solidFill>
                  <a:schemeClr val="dk1"/>
                </a:solidFill>
                <a:latin typeface="Trebuchet MS"/>
                <a:ea typeface="Trebuchet MS"/>
                <a:cs typeface="Trebuchet MS"/>
              </a:defRPr>
            </a:lvl6pPr>
            <a:lvl7pPr marL="3200400" marR="0" lvl="6" indent="-342900" algn="l" rtl="0">
              <a:lnSpc>
                <a:spcPct val="100000"/>
              </a:lnSpc>
              <a:spcBef>
                <a:spcPts val="0"/>
              </a:spcBef>
              <a:spcAft>
                <a:spcPts val="0"/>
              </a:spcAft>
              <a:buClr>
                <a:schemeClr val="dk1"/>
              </a:buClr>
              <a:buSzPts val="1800"/>
              <a:buFont typeface="Arial"/>
              <a:buChar char="•"/>
              <a:defRPr sz="2000" b="0" i="0" u="none" strike="noStrike" cap="none">
                <a:solidFill>
                  <a:schemeClr val="dk1"/>
                </a:solidFill>
                <a:latin typeface="Trebuchet MS"/>
                <a:ea typeface="Trebuchet MS"/>
                <a:cs typeface="Trebuchet MS"/>
              </a:defRPr>
            </a:lvl7pPr>
            <a:lvl8pPr marL="3657600" marR="0" lvl="7" indent="-342900" algn="l" rtl="0">
              <a:lnSpc>
                <a:spcPct val="100000"/>
              </a:lnSpc>
              <a:spcBef>
                <a:spcPts val="0"/>
              </a:spcBef>
              <a:spcAft>
                <a:spcPts val="0"/>
              </a:spcAft>
              <a:buClr>
                <a:schemeClr val="dk1"/>
              </a:buClr>
              <a:buSzPts val="1800"/>
              <a:buFont typeface="Arial"/>
              <a:buChar char="•"/>
              <a:defRPr sz="2000" b="0" i="0" u="none" strike="noStrike" cap="none">
                <a:solidFill>
                  <a:schemeClr val="dk1"/>
                </a:solidFill>
                <a:latin typeface="Trebuchet MS"/>
                <a:ea typeface="Trebuchet MS"/>
                <a:cs typeface="Trebuchet MS"/>
              </a:defRPr>
            </a:lvl8pPr>
            <a:lvl9pPr marL="4114800" marR="0" lvl="8" indent="-342900" algn="l" rtl="0">
              <a:lnSpc>
                <a:spcPct val="100000"/>
              </a:lnSpc>
              <a:spcBef>
                <a:spcPts val="0"/>
              </a:spcBef>
              <a:spcAft>
                <a:spcPts val="0"/>
              </a:spcAft>
              <a:buClr>
                <a:schemeClr val="dk1"/>
              </a:buClr>
              <a:buSzPts val="1800"/>
              <a:buFont typeface="Arial"/>
              <a:buChar char="•"/>
              <a:defRPr sz="2000" b="0" i="0" u="none" strike="noStrike" cap="none">
                <a:solidFill>
                  <a:schemeClr val="dk1"/>
                </a:solidFill>
                <a:latin typeface="Trebuchet MS"/>
                <a:ea typeface="Trebuchet MS"/>
                <a:cs typeface="Trebuchet MS"/>
              </a:defRPr>
            </a:lvl9pPr>
          </a:lstStyle>
          <a:p>
            <a:pPr marL="0" indent="0">
              <a:spcBef>
                <a:spcPts val="0"/>
              </a:spcBef>
              <a:spcAft>
                <a:spcPts val="0"/>
              </a:spcAft>
              <a:buClrTx/>
              <a:buSzTx/>
              <a:defRPr/>
            </a:pPr>
            <a:r>
              <a:rPr lang="en-GB" sz="1800">
                <a:solidFill>
                  <a:schemeClr val="accent4"/>
                </a:solidFill>
                <a:latin typeface="Trebuchet MS"/>
              </a:rPr>
              <a:t>Inputs für die Gefährdungsbewertung – Inputs für die Sensitivität</a:t>
            </a:r>
            <a:endParaRPr/>
          </a:p>
        </p:txBody>
      </p:sp>
      <p:sp>
        <p:nvSpPr>
          <p:cNvPr id="1520346136" name="Rectangle 8"/>
          <p:cNvSpPr/>
          <p:nvPr/>
        </p:nvSpPr>
        <p:spPr bwMode="auto">
          <a:xfrm>
            <a:off x="0" y="4871547"/>
            <a:ext cx="2464136" cy="261610"/>
          </a:xfrm>
          <a:prstGeom prst="rect">
            <a:avLst/>
          </a:prstGeom>
        </p:spPr>
        <p:txBody>
          <a:bodyPr wrap="none">
            <a:spAutoFit/>
          </a:bodyPr>
          <a:lstStyle/>
          <a:p>
            <a:pPr>
              <a:defRPr/>
            </a:pPr>
            <a:r>
              <a:rPr lang="en-GB" sz="1100" b="0" u="sng">
                <a:latin typeface="Trebuchet MS"/>
                <a:ea typeface="Roboto"/>
                <a:cs typeface="Arial"/>
                <a:hlinkClick r:id="rId3"/>
              </a:rPr>
              <a:t>Quelle: Europäische Kommission, 2023</a:t>
            </a:r>
            <a:endParaRPr lang="en-US" sz="1100" u="sng">
              <a:latin typeface="Trebuchet MS"/>
              <a:ea typeface="Roboto"/>
              <a:cs typeface="Arial"/>
            </a:endParaRPr>
          </a:p>
        </p:txBody>
      </p:sp>
      <p:sp>
        <p:nvSpPr>
          <p:cNvPr id="1585178666" name="Google Shape;262;p14"/>
          <p:cNvSpPr/>
          <p:nvPr/>
        </p:nvSpPr>
        <p:spPr bwMode="auto">
          <a:xfrm>
            <a:off x="144497" y="157813"/>
            <a:ext cx="8826501" cy="4989673"/>
          </a:xfrm>
          <a:prstGeom prst="flowChartProcess">
            <a:avLst/>
          </a:prstGeom>
          <a:noFill/>
          <a:ln w="57150" cap="flat" cmpd="sng">
            <a:solidFill>
              <a:srgbClr val="C00000"/>
            </a:solidFill>
            <a:prstDash val="solid"/>
            <a:miter lim="800000"/>
            <a:headEnd type="none" w="sm" len="sm"/>
            <a:tailEnd type="none" w="sm" len="sm"/>
          </a:ln>
        </p:spPr>
        <p:txBody>
          <a:bodyPr spcFirstLastPara="1" wrap="square" lIns="68548" tIns="34273" rIns="68548" bIns="34273" anchor="ctr" anchorCtr="0">
            <a:noAutofit/>
          </a:bodyPr>
          <a:lstStyle/>
          <a:p>
            <a:pPr marL="0" marR="0" lvl="0" indent="0" algn="ctr" rtl="0">
              <a:spcBef>
                <a:spcPts val="0"/>
              </a:spcBef>
              <a:spcAft>
                <a:spcPts val="0"/>
              </a:spcAft>
              <a:buNone/>
              <a:defRPr/>
            </a:pPr>
            <a:endParaRPr sz="1800" b="0" i="0" u="none" strike="noStrike" cap="none">
              <a:solidFill>
                <a:srgbClr val="FFFFFF"/>
              </a:solidFill>
              <a:latin typeface="Calibri"/>
              <a:ea typeface="Calibri"/>
              <a:cs typeface="Calibri"/>
            </a:endParaRP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159387486" name="TextBox 5"/>
          <p:cNvSpPr txBox="1"/>
          <p:nvPr/>
        </p:nvSpPr>
        <p:spPr bwMode="auto">
          <a:xfrm>
            <a:off x="-52039" y="0"/>
            <a:ext cx="9254964" cy="246221"/>
          </a:xfrm>
          <a:prstGeom prst="rect">
            <a:avLst/>
          </a:prstGeom>
          <a:solidFill>
            <a:schemeClr val="bg2">
              <a:lumMod val="10000"/>
              <a:lumOff val="90000"/>
            </a:schemeClr>
          </a:solidFill>
        </p:spPr>
        <p:txBody>
          <a:bodyPr wrap="square">
            <a:spAutoFit/>
          </a:bodyPr>
          <a:lstStyle/>
          <a:p>
            <a:pPr algn="r">
              <a:defRPr/>
            </a:pPr>
            <a:r>
              <a:rPr lang="en-GB" sz="1000" i="1">
                <a:solidFill>
                  <a:schemeClr val="bg1">
                    <a:lumMod val="65000"/>
                  </a:schemeClr>
                </a:solidFill>
                <a:latin typeface="Trebuchet MS"/>
              </a:rPr>
              <a:t>Anwendung von Instrumenten zur Klimarisikobewertung</a:t>
            </a:r>
            <a:endParaRPr/>
          </a:p>
        </p:txBody>
      </p:sp>
      <p:sp>
        <p:nvSpPr>
          <p:cNvPr id="159756093" name="Rectangle 1"/>
          <p:cNvSpPr>
            <a:spLocks noGrp="1" noChangeArrowheads="1"/>
          </p:cNvSpPr>
          <p:nvPr>
            <p:ph type="body" idx="1"/>
          </p:nvPr>
        </p:nvSpPr>
        <p:spPr bwMode="auto">
          <a:xfrm>
            <a:off x="296864" y="1836586"/>
            <a:ext cx="2065336" cy="2554545"/>
          </a:xfrm>
          <a:prstGeom prst="rect">
            <a:avLst/>
          </a:prstGeom>
          <a:noFill/>
          <a:ln>
            <a:noFill/>
          </a:ln>
          <a:effectLst/>
        </p:spPr>
        <p:txBody>
          <a:bodyPr vert="horz" wrap="square" lIns="91440" tIns="45720" rIns="91440" bIns="45720" numCol="1" anchor="ctr" anchorCtr="0" compatLnSpc="1">
            <a:prstTxWarp prst="textNoShape">
              <a:avLst/>
            </a:prstTxWarp>
            <a:spAutoFit/>
          </a:bodyPr>
          <a:lstStyle/>
          <a:p>
            <a:pPr marL="0" marR="0" lvl="0" indent="0" algn="l" defTabSz="914400" rtl="0">
              <a:lnSpc>
                <a:spcPct val="100000"/>
              </a:lnSpc>
              <a:spcBef>
                <a:spcPts val="0"/>
              </a:spcBef>
              <a:spcAft>
                <a:spcPts val="0"/>
              </a:spcAft>
              <a:buClrTx/>
              <a:buSzTx/>
              <a:defRPr/>
            </a:pPr>
            <a:r>
              <a:rPr lang="en-GB" sz="1600" i="0" u="none" strike="noStrike" cap="none">
                <a:ln>
                  <a:noFill/>
                </a:ln>
                <a:solidFill>
                  <a:schemeClr val="tx1"/>
                </a:solidFill>
                <a:latin typeface="Trebuchet MS"/>
              </a:rPr>
              <a:t>Die Sensitivität identifiziert gefährdete Bevölkerungsgruppen (Kinder, ältere Menschen und gesundheitlich beeinträchtigte</a:t>
            </a:r>
            <a:endParaRPr/>
          </a:p>
          <a:p>
            <a:pPr marL="0" marR="0" lvl="0" indent="0" algn="l" defTabSz="914400" rtl="0">
              <a:lnSpc>
                <a:spcPct val="100000"/>
              </a:lnSpc>
              <a:spcBef>
                <a:spcPts val="0"/>
              </a:spcBef>
              <a:spcAft>
                <a:spcPts val="0"/>
              </a:spcAft>
              <a:buClrTx/>
              <a:buSzTx/>
              <a:defRPr/>
            </a:pPr>
            <a:r>
              <a:rPr lang="en-GB" sz="1600" i="0" u="none" strike="noStrike" cap="none">
                <a:ln>
                  <a:noFill/>
                </a:ln>
                <a:solidFill>
                  <a:schemeClr val="tx1"/>
                </a:solidFill>
                <a:latin typeface="Trebuchet MS"/>
              </a:rPr>
              <a:t>Personen) für extreme Hitze auf der Grundlage von Volkszählungs- und demografischen Daten.</a:t>
            </a:r>
            <a:endParaRPr lang="en-GB" sz="1600"/>
          </a:p>
        </p:txBody>
      </p:sp>
      <p:sp>
        <p:nvSpPr>
          <p:cNvPr id="1592229940" name="Rectangle 8"/>
          <p:cNvSpPr/>
          <p:nvPr/>
        </p:nvSpPr>
        <p:spPr bwMode="auto">
          <a:xfrm>
            <a:off x="0" y="4871547"/>
            <a:ext cx="2533065" cy="261610"/>
          </a:xfrm>
          <a:prstGeom prst="rect">
            <a:avLst/>
          </a:prstGeom>
        </p:spPr>
        <p:txBody>
          <a:bodyPr wrap="none">
            <a:spAutoFit/>
          </a:bodyPr>
          <a:lstStyle/>
          <a:p>
            <a:pPr>
              <a:defRPr/>
            </a:pPr>
            <a:r>
              <a:rPr lang="en-GB" sz="1100" b="0" u="sng">
                <a:latin typeface="Trebuchet MS"/>
                <a:ea typeface="Roboto"/>
                <a:cs typeface="Arial"/>
                <a:hlinkClick r:id="rId3"/>
              </a:rPr>
              <a:t>Quelle: ECOTEN Urban Comfort, o. J.</a:t>
            </a:r>
            <a:endParaRPr lang="en-US" sz="1100" u="sng">
              <a:latin typeface="Trebuchet MS"/>
              <a:ea typeface="Roboto"/>
              <a:cs typeface="Arial"/>
            </a:endParaRPr>
          </a:p>
        </p:txBody>
      </p:sp>
      <p:sp>
        <p:nvSpPr>
          <p:cNvPr id="1162884827" name="Title 1"/>
          <p:cNvSpPr txBox="1"/>
          <p:nvPr/>
        </p:nvSpPr>
        <p:spPr bwMode="auto">
          <a:xfrm>
            <a:off x="296864" y="460299"/>
            <a:ext cx="8562974" cy="514505"/>
          </a:xfrm>
          <a:prstGeom prst="rect">
            <a:avLst/>
          </a:prstGeom>
          <a:noFill/>
          <a:ln>
            <a:noFill/>
          </a:ln>
        </p:spPr>
        <p:txBody>
          <a:bodyPr spcFirstLastPara="1" wrap="square" lIns="91425" tIns="45700" rIns="91425" bIns="45700" anchor="ctr" anchorCtr="0">
            <a:normAutofit fontScale="97500"/>
          </a:bodyPr>
          <a:lstStyle>
            <a:defPPr marR="0" lvl="0" algn="l" rtl="0">
              <a:lnSpc>
                <a:spcPct val="100000"/>
              </a:lnSpc>
              <a:spcBef>
                <a:spcPts val="0"/>
              </a:spcBef>
              <a:spcAft>
                <a:spcPts val="0"/>
              </a:spcAft>
            </a:defPPr>
            <a:lvl1pPr marR="0" lvl="0" algn="l" rtl="0">
              <a:lnSpc>
                <a:spcPct val="100000"/>
              </a:lnSpc>
              <a:spcBef>
                <a:spcPts val="0"/>
              </a:spcBef>
              <a:spcAft>
                <a:spcPts val="0"/>
              </a:spcAft>
              <a:buClr>
                <a:schemeClr val="dk1"/>
              </a:buClr>
              <a:buSzPts val="2800"/>
              <a:buFont typeface="Trebuchet MS"/>
              <a:buNone/>
              <a:defRPr sz="2800" b="1" i="0" u="none" strike="noStrike" cap="none">
                <a:solidFill>
                  <a:schemeClr val="dk1"/>
                </a:solidFill>
                <a:latin typeface="Trebuchet MS"/>
                <a:ea typeface="Trebuchet MS"/>
                <a:cs typeface="Trebuchet MS"/>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defRPr>
            </a:lvl9pPr>
          </a:lstStyle>
          <a:p>
            <a:pPr>
              <a:defRPr/>
            </a:pPr>
            <a:r>
              <a:rPr lang="en-GB"/>
              <a:t>Beispiel: Sensitivitätskarte von Prag</a:t>
            </a:r>
            <a:endParaRPr/>
          </a:p>
        </p:txBody>
      </p:sp>
      <p:pic>
        <p:nvPicPr>
          <p:cNvPr id="2141801010" name="Picture 2"/>
          <p:cNvPicPr>
            <a:picLocks noChangeAspect="1"/>
          </p:cNvPicPr>
          <p:nvPr/>
        </p:nvPicPr>
        <p:blipFill>
          <a:blip r:embed="rId4"/>
          <a:stretch/>
        </p:blipFill>
        <p:spPr bwMode="auto">
          <a:xfrm>
            <a:off x="3092276" y="934277"/>
            <a:ext cx="6051724" cy="4169465"/>
          </a:xfrm>
          <a:prstGeom prst="rect">
            <a:avLst/>
          </a:prstGeom>
        </p:spPr>
      </p:pic>
      <p:sp>
        <p:nvSpPr>
          <p:cNvPr id="1536127969" name="Google Shape;262;p14"/>
          <p:cNvSpPr/>
          <p:nvPr/>
        </p:nvSpPr>
        <p:spPr bwMode="auto">
          <a:xfrm>
            <a:off x="144497" y="157813"/>
            <a:ext cx="8826501" cy="4989673"/>
          </a:xfrm>
          <a:prstGeom prst="flowChartProcess">
            <a:avLst/>
          </a:prstGeom>
          <a:noFill/>
          <a:ln w="57150" cap="flat" cmpd="sng">
            <a:solidFill>
              <a:srgbClr val="C00000"/>
            </a:solidFill>
            <a:prstDash val="solid"/>
            <a:miter lim="800000"/>
            <a:headEnd type="none" w="sm" len="sm"/>
            <a:tailEnd type="none" w="sm" len="sm"/>
          </a:ln>
        </p:spPr>
        <p:txBody>
          <a:bodyPr spcFirstLastPara="1" wrap="square" lIns="68548" tIns="34273" rIns="68548" bIns="34273" anchor="ctr" anchorCtr="0">
            <a:noAutofit/>
          </a:bodyPr>
          <a:lstStyle/>
          <a:p>
            <a:pPr marL="0" marR="0" lvl="0" indent="0" algn="ctr" rtl="0">
              <a:spcBef>
                <a:spcPts val="0"/>
              </a:spcBef>
              <a:spcAft>
                <a:spcPts val="0"/>
              </a:spcAft>
              <a:buNone/>
              <a:defRPr/>
            </a:pPr>
            <a:endParaRPr sz="1800" b="0" i="0" u="none" strike="noStrike" cap="none">
              <a:solidFill>
                <a:srgbClr val="FFFFFF"/>
              </a:solidFill>
              <a:latin typeface="Calibri"/>
              <a:ea typeface="Calibri"/>
              <a:cs typeface="Calibri"/>
            </a:endParaRP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285257858" name="Title 1"/>
          <p:cNvSpPr>
            <a:spLocks noGrp="1"/>
          </p:cNvSpPr>
          <p:nvPr>
            <p:ph type="title"/>
          </p:nvPr>
        </p:nvSpPr>
        <p:spPr bwMode="auto">
          <a:xfrm>
            <a:off x="296864" y="460299"/>
            <a:ext cx="8562974" cy="514505"/>
          </a:xfrm>
        </p:spPr>
        <p:txBody>
          <a:bodyPr>
            <a:normAutofit fontScale="90000"/>
          </a:bodyPr>
          <a:lstStyle/>
          <a:p>
            <a:pPr>
              <a:defRPr/>
            </a:pPr>
            <a:r>
              <a:rPr lang="en-GB"/>
              <a:t>CRA – Phase 1</a:t>
            </a:r>
            <a:endParaRPr/>
          </a:p>
        </p:txBody>
      </p:sp>
      <p:sp>
        <p:nvSpPr>
          <p:cNvPr id="785355998" name="TextBox 5"/>
          <p:cNvSpPr txBox="1"/>
          <p:nvPr/>
        </p:nvSpPr>
        <p:spPr bwMode="auto">
          <a:xfrm>
            <a:off x="-52039" y="0"/>
            <a:ext cx="9254964" cy="246221"/>
          </a:xfrm>
          <a:prstGeom prst="rect">
            <a:avLst/>
          </a:prstGeom>
          <a:solidFill>
            <a:schemeClr val="bg2">
              <a:lumMod val="10000"/>
              <a:lumOff val="90000"/>
            </a:schemeClr>
          </a:solidFill>
        </p:spPr>
        <p:txBody>
          <a:bodyPr wrap="square">
            <a:spAutoFit/>
          </a:bodyPr>
          <a:lstStyle/>
          <a:p>
            <a:pPr algn="r">
              <a:defRPr/>
            </a:pPr>
            <a:r>
              <a:rPr lang="en-GB" sz="1000" i="1">
                <a:solidFill>
                  <a:schemeClr val="bg1">
                    <a:lumMod val="65000"/>
                  </a:schemeClr>
                </a:solidFill>
                <a:latin typeface="Trebuchet MS"/>
              </a:rPr>
              <a:t>Anwendung von Instrumenten zur Bewertung von Klimarisiken</a:t>
            </a:r>
            <a:endParaRPr/>
          </a:p>
        </p:txBody>
      </p:sp>
      <p:sp>
        <p:nvSpPr>
          <p:cNvPr id="1494157563" name="Rectangle 1"/>
          <p:cNvSpPr>
            <a:spLocks noGrp="1" noChangeArrowheads="1"/>
          </p:cNvSpPr>
          <p:nvPr>
            <p:ph type="body" idx="1"/>
          </p:nvPr>
        </p:nvSpPr>
        <p:spPr bwMode="auto">
          <a:xfrm>
            <a:off x="296864" y="1467257"/>
            <a:ext cx="8626156" cy="3293209"/>
          </a:xfrm>
          <a:prstGeom prst="rect">
            <a:avLst/>
          </a:prstGeom>
          <a:noFill/>
          <a:ln>
            <a:noFill/>
          </a:ln>
          <a:effectLst/>
        </p:spPr>
        <p:txBody>
          <a:bodyPr vert="horz" wrap="square" lIns="91440" tIns="45720" rIns="91440" bIns="45720" numCol="1" anchor="ctr" anchorCtr="0" compatLnSpc="1">
            <a:prstTxWarp prst="textNoShape">
              <a:avLst/>
            </a:prstTxWarp>
            <a:spAutoFit/>
          </a:bodyPr>
          <a:lstStyle/>
          <a:p>
            <a:pPr marL="0" marR="0" lvl="0" indent="0" algn="l" defTabSz="914400" rtl="0">
              <a:lnSpc>
                <a:spcPct val="100000"/>
              </a:lnSpc>
              <a:spcBef>
                <a:spcPts val="0"/>
              </a:spcBef>
              <a:spcAft>
                <a:spcPts val="0"/>
              </a:spcAft>
              <a:buClrTx/>
              <a:buSzTx/>
              <a:defRPr/>
            </a:pPr>
            <a:r>
              <a:rPr lang="en-GB" sz="1600" b="1" i="0" u="none" strike="noStrike" cap="none">
                <a:ln>
                  <a:noFill/>
                </a:ln>
                <a:solidFill>
                  <a:schemeClr val="tx1"/>
                </a:solidFill>
                <a:latin typeface="Trebuchet MS"/>
              </a:rPr>
              <a:t>Technische Flexibilität:</a:t>
            </a:r>
            <a:endParaRPr/>
          </a:p>
          <a:p>
            <a:pPr marL="285750" marR="0" lvl="0" indent="-285750" algn="l" defTabSz="914400" rtl="0">
              <a:lnSpc>
                <a:spcPct val="100000"/>
              </a:lnSpc>
              <a:spcBef>
                <a:spcPts val="0"/>
              </a:spcBef>
              <a:spcAft>
                <a:spcPts val="0"/>
              </a:spcAft>
              <a:buClrTx/>
              <a:buSzTx/>
              <a:buFont typeface="Arial"/>
              <a:buChar char="•"/>
              <a:defRPr/>
            </a:pPr>
            <a:r>
              <a:rPr lang="en-GB" sz="1600" i="0" u="none" strike="noStrike" cap="none">
                <a:ln>
                  <a:noFill/>
                </a:ln>
                <a:solidFill>
                  <a:schemeClr val="tx1"/>
                </a:solidFill>
                <a:latin typeface="Trebuchet MS"/>
              </a:rPr>
              <a:t>Beschattung, passive Kühlung, hochwassersichere Bauweise, Belüftungssysteme.</a:t>
            </a:r>
            <a:endParaRPr/>
          </a:p>
          <a:p>
            <a:pPr marL="285750" marR="0" lvl="0" indent="-285750" algn="l" defTabSz="914400" rtl="0">
              <a:lnSpc>
                <a:spcPct val="100000"/>
              </a:lnSpc>
              <a:spcBef>
                <a:spcPts val="0"/>
              </a:spcBef>
              <a:spcAft>
                <a:spcPts val="0"/>
              </a:spcAft>
              <a:buClrTx/>
              <a:buSzTx/>
              <a:buFont typeface="Arial"/>
              <a:buChar char="•"/>
              <a:defRPr/>
            </a:pPr>
            <a:endParaRPr lang="en-GB" sz="1600" i="0" u="none" strike="noStrike" cap="none">
              <a:ln>
                <a:noFill/>
              </a:ln>
              <a:solidFill>
                <a:schemeClr val="tx1"/>
              </a:solidFill>
              <a:latin typeface="Trebuchet MS"/>
            </a:endParaRPr>
          </a:p>
          <a:p>
            <a:pPr marL="0" marR="0" lvl="0" indent="0" algn="l" defTabSz="914400" rtl="0">
              <a:lnSpc>
                <a:spcPct val="100000"/>
              </a:lnSpc>
              <a:spcBef>
                <a:spcPts val="0"/>
              </a:spcBef>
              <a:spcAft>
                <a:spcPts val="0"/>
              </a:spcAft>
              <a:buClrTx/>
              <a:buSzTx/>
              <a:defRPr/>
            </a:pPr>
            <a:r>
              <a:rPr lang="en-GB" sz="1600" b="1" i="0" u="none" strike="noStrike" cap="none">
                <a:ln>
                  <a:noFill/>
                </a:ln>
                <a:solidFill>
                  <a:schemeClr val="tx1"/>
                </a:solidFill>
                <a:latin typeface="Trebuchet MS"/>
              </a:rPr>
              <a:t>Finanzielle Ressourcen: </a:t>
            </a:r>
            <a:r>
              <a:rPr lang="en-GB" sz="1600" i="0" u="none" strike="noStrike" cap="none">
                <a:ln>
                  <a:noFill/>
                </a:ln>
                <a:solidFill>
                  <a:schemeClr val="tx1"/>
                </a:solidFill>
                <a:latin typeface="Trebuchet MS"/>
              </a:rPr>
              <a:t>Fähigkeit zur Umsetzung von Anpassungsmaßnahmen.</a:t>
            </a:r>
            <a:endParaRPr/>
          </a:p>
          <a:p>
            <a:pPr marL="0" marR="0" lvl="0" indent="0" algn="l" defTabSz="914400" rtl="0">
              <a:lnSpc>
                <a:spcPct val="100000"/>
              </a:lnSpc>
              <a:spcBef>
                <a:spcPts val="0"/>
              </a:spcBef>
              <a:spcAft>
                <a:spcPts val="0"/>
              </a:spcAft>
              <a:buClrTx/>
              <a:buSzTx/>
              <a:defRPr/>
            </a:pPr>
            <a:endParaRPr lang="en-GB" sz="1600" i="0" u="none" strike="noStrike" cap="none">
              <a:ln>
                <a:noFill/>
              </a:ln>
              <a:solidFill>
                <a:schemeClr val="tx1"/>
              </a:solidFill>
              <a:latin typeface="Trebuchet MS"/>
            </a:endParaRPr>
          </a:p>
          <a:p>
            <a:pPr marL="0" marR="0" lvl="0" indent="0" algn="l" defTabSz="914400" rtl="0">
              <a:lnSpc>
                <a:spcPct val="100000"/>
              </a:lnSpc>
              <a:spcBef>
                <a:spcPts val="0"/>
              </a:spcBef>
              <a:spcAft>
                <a:spcPts val="0"/>
              </a:spcAft>
              <a:buClrTx/>
              <a:buSzTx/>
              <a:defRPr/>
            </a:pPr>
            <a:r>
              <a:rPr lang="en-GB" sz="1600" b="1" i="0" u="none" strike="noStrike" cap="none">
                <a:ln>
                  <a:noFill/>
                </a:ln>
                <a:solidFill>
                  <a:schemeClr val="tx1"/>
                </a:solidFill>
                <a:latin typeface="Trebuchet MS"/>
              </a:rPr>
              <a:t>Planungs-/Gestaltungsbeschränkungen: </a:t>
            </a:r>
            <a:r>
              <a:rPr lang="en-GB" sz="1600" i="0" u="none" strike="noStrike" cap="none">
                <a:ln>
                  <a:noFill/>
                </a:ln>
                <a:solidFill>
                  <a:schemeClr val="tx1"/>
                </a:solidFill>
                <a:latin typeface="Trebuchet MS"/>
              </a:rPr>
              <a:t>Denkmalschutzstatus, Bebauungsvorschriften.</a:t>
            </a:r>
            <a:endParaRPr/>
          </a:p>
          <a:p>
            <a:pPr marL="0" marR="0" lvl="0" indent="0" algn="l" defTabSz="914400" rtl="0">
              <a:lnSpc>
                <a:spcPct val="100000"/>
              </a:lnSpc>
              <a:spcBef>
                <a:spcPts val="0"/>
              </a:spcBef>
              <a:spcAft>
                <a:spcPts val="0"/>
              </a:spcAft>
              <a:buClrTx/>
              <a:buSzTx/>
              <a:defRPr/>
            </a:pPr>
            <a:endParaRPr lang="en-GB" sz="1600" i="0" u="none" strike="noStrike" cap="none">
              <a:ln>
                <a:noFill/>
              </a:ln>
              <a:solidFill>
                <a:schemeClr val="tx1"/>
              </a:solidFill>
              <a:latin typeface="Trebuchet MS"/>
            </a:endParaRPr>
          </a:p>
          <a:p>
            <a:pPr marL="0" marR="0" lvl="0" indent="0" algn="l" defTabSz="914400" rtl="0">
              <a:lnSpc>
                <a:spcPct val="100000"/>
              </a:lnSpc>
              <a:spcBef>
                <a:spcPts val="0"/>
              </a:spcBef>
              <a:spcAft>
                <a:spcPts val="0"/>
              </a:spcAft>
              <a:buClrTx/>
              <a:buSzTx/>
              <a:defRPr/>
            </a:pPr>
            <a:r>
              <a:rPr lang="en-GB" sz="1600" b="1" i="0" u="none" strike="noStrike" cap="none">
                <a:ln>
                  <a:noFill/>
                </a:ln>
                <a:solidFill>
                  <a:schemeClr val="tx1"/>
                </a:solidFill>
                <a:latin typeface="Trebuchet MS"/>
              </a:rPr>
              <a:t>Wartungs- und Betriebsbereitschaft: </a:t>
            </a:r>
            <a:r>
              <a:rPr lang="en-GB" sz="1600" i="0" u="none" strike="noStrike" cap="none">
                <a:ln>
                  <a:noFill/>
                </a:ln>
                <a:solidFill>
                  <a:schemeClr val="tx1"/>
                </a:solidFill>
                <a:latin typeface="Trebuchet MS"/>
              </a:rPr>
              <a:t>Notfallpläne, Anlagenmanagement.</a:t>
            </a:r>
            <a:endParaRPr/>
          </a:p>
          <a:p>
            <a:pPr marL="0" marR="0" lvl="0" indent="0" algn="l" defTabSz="914400" rtl="0">
              <a:lnSpc>
                <a:spcPct val="100000"/>
              </a:lnSpc>
              <a:spcBef>
                <a:spcPts val="0"/>
              </a:spcBef>
              <a:spcAft>
                <a:spcPts val="0"/>
              </a:spcAft>
              <a:buClrTx/>
              <a:buSzTx/>
              <a:defRPr/>
            </a:pPr>
            <a:endParaRPr lang="en-GB" sz="1600" i="0" u="none" strike="noStrike" cap="none">
              <a:ln>
                <a:noFill/>
              </a:ln>
              <a:solidFill>
                <a:schemeClr val="tx1"/>
              </a:solidFill>
              <a:latin typeface="Trebuchet MS"/>
            </a:endParaRPr>
          </a:p>
          <a:p>
            <a:pPr marL="0" marR="0" lvl="0" indent="0" algn="l" defTabSz="914400" rtl="0">
              <a:lnSpc>
                <a:spcPct val="100000"/>
              </a:lnSpc>
              <a:spcBef>
                <a:spcPts val="0"/>
              </a:spcBef>
              <a:spcAft>
                <a:spcPts val="0"/>
              </a:spcAft>
              <a:buClrTx/>
              <a:buSzTx/>
              <a:defRPr/>
            </a:pPr>
            <a:r>
              <a:rPr lang="en-GB" sz="1600" b="1" i="0" u="none" strike="noStrike" cap="none">
                <a:ln>
                  <a:noFill/>
                </a:ln>
                <a:solidFill>
                  <a:schemeClr val="tx1"/>
                </a:solidFill>
                <a:latin typeface="Trebuchet MS"/>
              </a:rPr>
              <a:t>Resilienz der Gemeinschaft: </a:t>
            </a:r>
            <a:r>
              <a:rPr lang="en-GB" sz="1600" i="0" u="none" strike="noStrike" cap="none">
                <a:ln>
                  <a:noFill/>
                </a:ln>
                <a:solidFill>
                  <a:schemeClr val="tx1"/>
                </a:solidFill>
                <a:latin typeface="Trebuchet MS"/>
              </a:rPr>
              <a:t>Reaktionsfähigkeit, Bewusstsein, Koordination.</a:t>
            </a:r>
            <a:endParaRPr/>
          </a:p>
          <a:p>
            <a:pPr marL="0" marR="0" lvl="0" indent="0" algn="l" defTabSz="914400" rtl="0">
              <a:lnSpc>
                <a:spcPct val="100000"/>
              </a:lnSpc>
              <a:spcBef>
                <a:spcPts val="0"/>
              </a:spcBef>
              <a:spcAft>
                <a:spcPts val="0"/>
              </a:spcAft>
              <a:buClrTx/>
              <a:buSzTx/>
              <a:defRPr/>
            </a:pPr>
            <a:endParaRPr lang="en-GB" sz="1600">
              <a:solidFill>
                <a:schemeClr val="tx1"/>
              </a:solidFill>
              <a:latin typeface="Trebuchet MS"/>
            </a:endParaRPr>
          </a:p>
          <a:p>
            <a:pPr marL="0" lvl="0" indent="0">
              <a:spcBef>
                <a:spcPts val="0"/>
              </a:spcBef>
              <a:spcAft>
                <a:spcPts val="0"/>
              </a:spcAft>
              <a:buClrTx/>
              <a:buSzTx/>
              <a:defRPr/>
            </a:pPr>
            <a:r>
              <a:rPr lang="en-GB" sz="1600" i="1"/>
              <a:t>Verwenden Sie Vulnerabilitätsmatrizen, die Exposition und Sensibilität kombinieren, um eine Vulnerabilitätsbewertung (sehr niedrig bis sehr hoch) abzuleiten.</a:t>
            </a:r>
            <a:endParaRPr/>
          </a:p>
        </p:txBody>
      </p:sp>
      <p:sp>
        <p:nvSpPr>
          <p:cNvPr id="1020604052" name="Rectangle 1"/>
          <p:cNvSpPr txBox="1">
            <a:spLocks noChangeArrowheads="1"/>
          </p:cNvSpPr>
          <p:nvPr/>
        </p:nvSpPr>
        <p:spPr bwMode="auto">
          <a:xfrm>
            <a:off x="296864" y="974804"/>
            <a:ext cx="6237605" cy="369332"/>
          </a:xfrm>
          <a:prstGeom prst="rect">
            <a:avLst/>
          </a:prstGeom>
          <a:noFill/>
          <a:ln>
            <a:noFill/>
          </a:ln>
          <a:effectLst/>
        </p:spPr>
        <p:txBody>
          <a:bodyPr spcFirstLastPara="1" vert="horz" wrap="none" lIns="91440" tIns="45720" rIns="91440" bIns="45720" numCol="1" anchor="ctr" anchorCtr="0" compatLnSpc="1">
            <a:prstTxWarp prst="textNoShape">
              <a:avLst/>
            </a:prstTxWarp>
            <a:spAutoFit/>
          </a:bodyPr>
          <a:lstStyle>
            <a:defPPr marR="0" lvl="0" algn="l" rtl="0">
              <a:lnSpc>
                <a:spcPct val="100000"/>
              </a:lnSpc>
              <a:spcBef>
                <a:spcPts val="0"/>
              </a:spcBef>
              <a:spcAft>
                <a:spcPts val="0"/>
              </a:spcAft>
            </a:defPPr>
            <a:lvl1pPr marL="457200" marR="0" lvl="0" indent="-228600" algn="l" rtl="0">
              <a:lnSpc>
                <a:spcPct val="100000"/>
              </a:lnSpc>
              <a:spcBef>
                <a:spcPts val="0"/>
              </a:spcBef>
              <a:spcAft>
                <a:spcPts val="0"/>
              </a:spcAft>
              <a:buClr>
                <a:schemeClr val="lt2"/>
              </a:buClr>
              <a:buSzPts val="1760"/>
              <a:buFont typeface="Trebuchet MS"/>
              <a:buNone/>
              <a:defRPr sz="2200" b="0" i="0" u="none" strike="noStrike" cap="none">
                <a:solidFill>
                  <a:schemeClr val="dk1"/>
                </a:solidFill>
                <a:latin typeface="Trebuchet MS"/>
                <a:ea typeface="Trebuchet MS"/>
                <a:cs typeface="Trebuchet MS"/>
              </a:defRPr>
            </a:lvl1pPr>
            <a:lvl2pPr marL="914400" marR="0" lvl="1" indent="-320040" algn="l" rtl="0">
              <a:lnSpc>
                <a:spcPct val="100000"/>
              </a:lnSpc>
              <a:spcBef>
                <a:spcPts val="0"/>
              </a:spcBef>
              <a:spcAft>
                <a:spcPts val="0"/>
              </a:spcAft>
              <a:buClr>
                <a:schemeClr val="lt2"/>
              </a:buClr>
              <a:buSzPts val="1440"/>
              <a:buFont typeface="Noto Sans Symbols"/>
              <a:buChar char="◻"/>
              <a:defRPr sz="2000" b="0" i="0" u="none" strike="noStrike" cap="none">
                <a:solidFill>
                  <a:schemeClr val="dk1"/>
                </a:solidFill>
                <a:latin typeface="Trebuchet MS"/>
                <a:ea typeface="Trebuchet MS"/>
                <a:cs typeface="Trebuchet MS"/>
              </a:defRPr>
            </a:lvl2pPr>
            <a:lvl3pPr marL="1371600" marR="0" lvl="2" indent="-342900" algn="l" rtl="0">
              <a:lnSpc>
                <a:spcPct val="100000"/>
              </a:lnSpc>
              <a:spcBef>
                <a:spcPts val="0"/>
              </a:spcBef>
              <a:spcAft>
                <a:spcPts val="0"/>
              </a:spcAft>
              <a:buClr>
                <a:schemeClr val="lt2"/>
              </a:buClr>
              <a:buSzPts val="1800"/>
              <a:buFont typeface="Trebuchet MS"/>
              <a:buChar char="&gt;"/>
              <a:defRPr sz="1800" b="0" i="0" u="none" strike="noStrike" cap="none">
                <a:solidFill>
                  <a:schemeClr val="dk1"/>
                </a:solidFill>
                <a:latin typeface="Trebuchet MS"/>
                <a:ea typeface="Trebuchet MS"/>
                <a:cs typeface="Trebuchet MS"/>
              </a:defRPr>
            </a:lvl3pPr>
            <a:lvl4pPr marL="1828800" marR="0" lvl="3" indent="-342900" algn="l" rtl="0">
              <a:lnSpc>
                <a:spcPct val="100000"/>
              </a:lnSpc>
              <a:spcBef>
                <a:spcPts val="0"/>
              </a:spcBef>
              <a:spcAft>
                <a:spcPts val="0"/>
              </a:spcAft>
              <a:buClr>
                <a:schemeClr val="lt2"/>
              </a:buClr>
              <a:buSzPts val="1800"/>
              <a:buFont typeface="Trebuchet MS"/>
              <a:buChar char="&gt;"/>
              <a:defRPr sz="1800" b="0" i="0" u="none" strike="noStrike" cap="none">
                <a:solidFill>
                  <a:schemeClr val="dk1"/>
                </a:solidFill>
                <a:latin typeface="Trebuchet MS"/>
                <a:ea typeface="Trebuchet MS"/>
                <a:cs typeface="Trebuchet MS"/>
              </a:defRPr>
            </a:lvl4pPr>
            <a:lvl5pPr marL="2286000" marR="0" lvl="4" indent="-342900" algn="l" rtl="0">
              <a:lnSpc>
                <a:spcPct val="100000"/>
              </a:lnSpc>
              <a:spcBef>
                <a:spcPts val="0"/>
              </a:spcBef>
              <a:spcAft>
                <a:spcPts val="0"/>
              </a:spcAft>
              <a:buClr>
                <a:schemeClr val="lt2"/>
              </a:buClr>
              <a:buSzPts val="1800"/>
              <a:buFont typeface="Trebuchet MS"/>
              <a:buChar char="&gt;"/>
              <a:defRPr sz="1800" b="0" i="0" u="none" strike="noStrike" cap="none">
                <a:solidFill>
                  <a:schemeClr val="dk1"/>
                </a:solidFill>
                <a:latin typeface="Trebuchet MS"/>
                <a:ea typeface="Trebuchet MS"/>
                <a:cs typeface="Trebuchet MS"/>
              </a:defRPr>
            </a:lvl5pPr>
            <a:lvl6pPr marL="2743200" marR="0" lvl="5" indent="-342900" algn="l" rtl="0">
              <a:lnSpc>
                <a:spcPct val="100000"/>
              </a:lnSpc>
              <a:spcBef>
                <a:spcPts val="0"/>
              </a:spcBef>
              <a:spcAft>
                <a:spcPts val="0"/>
              </a:spcAft>
              <a:buClr>
                <a:schemeClr val="dk1"/>
              </a:buClr>
              <a:buSzPts val="1800"/>
              <a:buFont typeface="Arial"/>
              <a:buChar char="•"/>
              <a:defRPr sz="2000" b="0" i="0" u="none" strike="noStrike" cap="none">
                <a:solidFill>
                  <a:schemeClr val="dk1"/>
                </a:solidFill>
                <a:latin typeface="Trebuchet MS"/>
                <a:ea typeface="Trebuchet MS"/>
                <a:cs typeface="Trebuchet MS"/>
              </a:defRPr>
            </a:lvl6pPr>
            <a:lvl7pPr marL="3200400" marR="0" lvl="6" indent="-342900" algn="l" rtl="0">
              <a:lnSpc>
                <a:spcPct val="100000"/>
              </a:lnSpc>
              <a:spcBef>
                <a:spcPts val="0"/>
              </a:spcBef>
              <a:spcAft>
                <a:spcPts val="0"/>
              </a:spcAft>
              <a:buClr>
                <a:schemeClr val="dk1"/>
              </a:buClr>
              <a:buSzPts val="1800"/>
              <a:buFont typeface="Arial"/>
              <a:buChar char="•"/>
              <a:defRPr sz="2000" b="0" i="0" u="none" strike="noStrike" cap="none">
                <a:solidFill>
                  <a:schemeClr val="dk1"/>
                </a:solidFill>
                <a:latin typeface="Trebuchet MS"/>
                <a:ea typeface="Trebuchet MS"/>
                <a:cs typeface="Trebuchet MS"/>
              </a:defRPr>
            </a:lvl7pPr>
            <a:lvl8pPr marL="3657600" marR="0" lvl="7" indent="-342900" algn="l" rtl="0">
              <a:lnSpc>
                <a:spcPct val="100000"/>
              </a:lnSpc>
              <a:spcBef>
                <a:spcPts val="0"/>
              </a:spcBef>
              <a:spcAft>
                <a:spcPts val="0"/>
              </a:spcAft>
              <a:buClr>
                <a:schemeClr val="dk1"/>
              </a:buClr>
              <a:buSzPts val="1800"/>
              <a:buFont typeface="Arial"/>
              <a:buChar char="•"/>
              <a:defRPr sz="2000" b="0" i="0" u="none" strike="noStrike" cap="none">
                <a:solidFill>
                  <a:schemeClr val="dk1"/>
                </a:solidFill>
                <a:latin typeface="Trebuchet MS"/>
                <a:ea typeface="Trebuchet MS"/>
                <a:cs typeface="Trebuchet MS"/>
              </a:defRPr>
            </a:lvl8pPr>
            <a:lvl9pPr marL="4114800" marR="0" lvl="8" indent="-342900" algn="l" rtl="0">
              <a:lnSpc>
                <a:spcPct val="100000"/>
              </a:lnSpc>
              <a:spcBef>
                <a:spcPts val="0"/>
              </a:spcBef>
              <a:spcAft>
                <a:spcPts val="0"/>
              </a:spcAft>
              <a:buClr>
                <a:schemeClr val="dk1"/>
              </a:buClr>
              <a:buSzPts val="1800"/>
              <a:buFont typeface="Arial"/>
              <a:buChar char="•"/>
              <a:defRPr sz="2000" b="0" i="0" u="none" strike="noStrike" cap="none">
                <a:solidFill>
                  <a:schemeClr val="dk1"/>
                </a:solidFill>
                <a:latin typeface="Trebuchet MS"/>
                <a:ea typeface="Trebuchet MS"/>
                <a:cs typeface="Trebuchet MS"/>
              </a:defRPr>
            </a:lvl9pPr>
          </a:lstStyle>
          <a:p>
            <a:pPr marL="0" indent="0">
              <a:spcBef>
                <a:spcPts val="0"/>
              </a:spcBef>
              <a:spcAft>
                <a:spcPts val="0"/>
              </a:spcAft>
              <a:buClrTx/>
              <a:buSzTx/>
              <a:defRPr/>
            </a:pPr>
            <a:r>
              <a:rPr lang="en-GB" sz="1800">
                <a:solidFill>
                  <a:schemeClr val="accent4"/>
                </a:solidFill>
                <a:latin typeface="Trebuchet MS"/>
              </a:rPr>
              <a:t>Inputs für die Vulnerabilitätsbewertung – Inputs für die Anpassungsfähigkeit</a:t>
            </a:r>
            <a:endParaRPr/>
          </a:p>
        </p:txBody>
      </p:sp>
      <p:sp>
        <p:nvSpPr>
          <p:cNvPr id="1821247955" name="Rectangle 8"/>
          <p:cNvSpPr/>
          <p:nvPr/>
        </p:nvSpPr>
        <p:spPr bwMode="auto">
          <a:xfrm>
            <a:off x="0" y="4871547"/>
            <a:ext cx="2464136" cy="261610"/>
          </a:xfrm>
          <a:prstGeom prst="rect">
            <a:avLst/>
          </a:prstGeom>
        </p:spPr>
        <p:txBody>
          <a:bodyPr wrap="none">
            <a:spAutoFit/>
          </a:bodyPr>
          <a:lstStyle/>
          <a:p>
            <a:pPr>
              <a:defRPr/>
            </a:pPr>
            <a:r>
              <a:rPr lang="en-GB" sz="1100" b="0" u="sng">
                <a:latin typeface="Trebuchet MS"/>
                <a:ea typeface="Roboto"/>
                <a:cs typeface="Arial"/>
                <a:hlinkClick r:id="rId3"/>
              </a:rPr>
              <a:t>Quelle: Europäische Kommission, 2023</a:t>
            </a:r>
            <a:endParaRPr lang="en-US" sz="1100" u="sng">
              <a:latin typeface="Trebuchet MS"/>
              <a:ea typeface="Roboto"/>
              <a:cs typeface="Arial"/>
            </a:endParaRPr>
          </a:p>
        </p:txBody>
      </p:sp>
      <p:sp>
        <p:nvSpPr>
          <p:cNvPr id="885054838" name="Google Shape;262;p14"/>
          <p:cNvSpPr/>
          <p:nvPr/>
        </p:nvSpPr>
        <p:spPr bwMode="auto">
          <a:xfrm>
            <a:off x="144497" y="157813"/>
            <a:ext cx="8826501" cy="4989673"/>
          </a:xfrm>
          <a:prstGeom prst="flowChartProcess">
            <a:avLst/>
          </a:prstGeom>
          <a:noFill/>
          <a:ln w="57150" cap="flat" cmpd="sng">
            <a:solidFill>
              <a:srgbClr val="C00000"/>
            </a:solidFill>
            <a:prstDash val="solid"/>
            <a:miter lim="800000"/>
            <a:headEnd type="none" w="sm" len="sm"/>
            <a:tailEnd type="none" w="sm" len="sm"/>
          </a:ln>
        </p:spPr>
        <p:txBody>
          <a:bodyPr spcFirstLastPara="1" wrap="square" lIns="68548" tIns="34273" rIns="68548" bIns="34273" anchor="ctr" anchorCtr="0">
            <a:noAutofit/>
          </a:bodyPr>
          <a:lstStyle/>
          <a:p>
            <a:pPr marL="0" marR="0" lvl="0" indent="0" algn="ctr" rtl="0">
              <a:spcBef>
                <a:spcPts val="0"/>
              </a:spcBef>
              <a:spcAft>
                <a:spcPts val="0"/>
              </a:spcAft>
              <a:buNone/>
              <a:defRPr/>
            </a:pPr>
            <a:endParaRPr sz="1800" b="0" i="0" u="none" strike="noStrike" cap="none">
              <a:solidFill>
                <a:srgbClr val="FFFFFF"/>
              </a:solidFill>
              <a:latin typeface="Calibri"/>
              <a:ea typeface="Calibri"/>
              <a:cs typeface="Calibri"/>
            </a:endParaRP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pic>
        <p:nvPicPr>
          <p:cNvPr id="1342618049" name="Picture 3"/>
          <p:cNvPicPr>
            <a:picLocks noChangeAspect="1"/>
          </p:cNvPicPr>
          <p:nvPr/>
        </p:nvPicPr>
        <p:blipFill>
          <a:blip r:embed="rId3"/>
          <a:stretch/>
        </p:blipFill>
        <p:spPr bwMode="auto">
          <a:xfrm>
            <a:off x="3249232" y="905304"/>
            <a:ext cx="5894768" cy="4238195"/>
          </a:xfrm>
          <a:prstGeom prst="rect">
            <a:avLst/>
          </a:prstGeom>
        </p:spPr>
      </p:pic>
      <p:sp>
        <p:nvSpPr>
          <p:cNvPr id="925170563" name="TextBox 5"/>
          <p:cNvSpPr txBox="1"/>
          <p:nvPr/>
        </p:nvSpPr>
        <p:spPr bwMode="auto">
          <a:xfrm>
            <a:off x="-52039" y="0"/>
            <a:ext cx="9254964" cy="246221"/>
          </a:xfrm>
          <a:prstGeom prst="rect">
            <a:avLst/>
          </a:prstGeom>
          <a:solidFill>
            <a:schemeClr val="bg2">
              <a:lumMod val="10000"/>
              <a:lumOff val="90000"/>
            </a:schemeClr>
          </a:solidFill>
        </p:spPr>
        <p:txBody>
          <a:bodyPr wrap="square">
            <a:spAutoFit/>
          </a:bodyPr>
          <a:lstStyle/>
          <a:p>
            <a:pPr algn="r">
              <a:defRPr/>
            </a:pPr>
            <a:r>
              <a:rPr lang="en-GB" sz="1000" i="1">
                <a:solidFill>
                  <a:schemeClr val="bg1">
                    <a:lumMod val="65000"/>
                  </a:schemeClr>
                </a:solidFill>
                <a:latin typeface="Trebuchet MS"/>
              </a:rPr>
              <a:t>Anwendung von Instrumenten zur Klimarisikobewertung</a:t>
            </a:r>
            <a:endParaRPr/>
          </a:p>
        </p:txBody>
      </p:sp>
      <p:sp>
        <p:nvSpPr>
          <p:cNvPr id="304785932" name="Rectangle 1"/>
          <p:cNvSpPr>
            <a:spLocks noGrp="1" noChangeArrowheads="1"/>
          </p:cNvSpPr>
          <p:nvPr>
            <p:ph type="body" idx="1"/>
          </p:nvPr>
        </p:nvSpPr>
        <p:spPr bwMode="auto">
          <a:xfrm>
            <a:off x="296863" y="1959696"/>
            <a:ext cx="2533065" cy="2308324"/>
          </a:xfrm>
          <a:prstGeom prst="rect">
            <a:avLst/>
          </a:prstGeom>
          <a:noFill/>
          <a:ln>
            <a:noFill/>
          </a:ln>
          <a:effectLst/>
        </p:spPr>
        <p:txBody>
          <a:bodyPr vert="horz" wrap="square" lIns="91440" tIns="45720" rIns="91440" bIns="45720" numCol="1" anchor="ctr" anchorCtr="0" compatLnSpc="1">
            <a:prstTxWarp prst="textNoShape">
              <a:avLst/>
            </a:prstTxWarp>
            <a:spAutoFit/>
          </a:bodyPr>
          <a:lstStyle/>
          <a:p>
            <a:pPr marL="0" marR="0" lvl="0" indent="0" algn="l" defTabSz="914400" rtl="0">
              <a:lnSpc>
                <a:spcPct val="100000"/>
              </a:lnSpc>
              <a:spcBef>
                <a:spcPts val="0"/>
              </a:spcBef>
              <a:spcAft>
                <a:spcPts val="0"/>
              </a:spcAft>
              <a:buClrTx/>
              <a:buSzTx/>
              <a:defRPr/>
            </a:pPr>
            <a:r>
              <a:rPr lang="en-GB" sz="1600" i="0" u="none" strike="noStrike" cap="none" dirty="0">
                <a:ln>
                  <a:noFill/>
                </a:ln>
                <a:solidFill>
                  <a:schemeClr val="tx1"/>
                </a:solidFill>
                <a:latin typeface="Trebuchet MS"/>
              </a:rPr>
              <a:t>Adaptive Capacity </a:t>
            </a:r>
            <a:r>
              <a:rPr lang="en-GB" sz="1600" i="0" u="none" strike="noStrike" cap="none" dirty="0" err="1">
                <a:ln>
                  <a:noFill/>
                </a:ln>
                <a:solidFill>
                  <a:schemeClr val="tx1"/>
                </a:solidFill>
                <a:latin typeface="Trebuchet MS"/>
              </a:rPr>
              <a:t>bewertet</a:t>
            </a:r>
            <a:r>
              <a:rPr lang="en-GB" sz="1600" i="0" u="none" strike="noStrike" cap="none" dirty="0">
                <a:ln>
                  <a:noFill/>
                </a:ln>
                <a:solidFill>
                  <a:schemeClr val="tx1"/>
                </a:solidFill>
                <a:latin typeface="Trebuchet MS"/>
              </a:rPr>
              <a:t> </a:t>
            </a:r>
            <a:r>
              <a:rPr lang="en-GB" sz="1600" i="0" u="none" strike="noStrike" cap="none" dirty="0" err="1">
                <a:ln>
                  <a:noFill/>
                </a:ln>
                <a:solidFill>
                  <a:schemeClr val="tx1"/>
                </a:solidFill>
                <a:latin typeface="Trebuchet MS"/>
              </a:rPr>
              <a:t>grüne</a:t>
            </a:r>
            <a:r>
              <a:rPr lang="en-GB" sz="1600" i="0" u="none" strike="noStrike" cap="none" dirty="0">
                <a:ln>
                  <a:noFill/>
                </a:ln>
                <a:solidFill>
                  <a:schemeClr val="tx1"/>
                </a:solidFill>
                <a:latin typeface="Trebuchet MS"/>
              </a:rPr>
              <a:t> und </a:t>
            </a:r>
            <a:r>
              <a:rPr lang="en-GB" sz="1600" i="0" u="none" strike="noStrike" cap="none" dirty="0" err="1">
                <a:ln>
                  <a:noFill/>
                </a:ln>
                <a:solidFill>
                  <a:schemeClr val="tx1"/>
                </a:solidFill>
                <a:latin typeface="Trebuchet MS"/>
              </a:rPr>
              <a:t>blaue</a:t>
            </a:r>
            <a:r>
              <a:rPr lang="en-GB" sz="1600" i="0" u="none" strike="noStrike" cap="none" dirty="0">
                <a:ln>
                  <a:noFill/>
                </a:ln>
                <a:solidFill>
                  <a:schemeClr val="tx1"/>
                </a:solidFill>
                <a:latin typeface="Trebuchet MS"/>
              </a:rPr>
              <a:t> </a:t>
            </a:r>
            <a:r>
              <a:rPr lang="en-GB" sz="1600" i="0" u="none" strike="noStrike" cap="none" dirty="0" err="1">
                <a:ln>
                  <a:noFill/>
                </a:ln>
                <a:solidFill>
                  <a:schemeClr val="tx1"/>
                </a:solidFill>
                <a:latin typeface="Trebuchet MS"/>
              </a:rPr>
              <a:t>Infrastruktur</a:t>
            </a:r>
            <a:r>
              <a:rPr lang="en-GB" sz="1600" i="0" u="none" strike="noStrike" cap="none" dirty="0">
                <a:ln>
                  <a:noFill/>
                </a:ln>
                <a:solidFill>
                  <a:schemeClr val="tx1"/>
                </a:solidFill>
                <a:latin typeface="Trebuchet MS"/>
              </a:rPr>
              <a:t> (Vegetation, Wasser) </a:t>
            </a:r>
            <a:r>
              <a:rPr lang="en-GB" sz="1600" i="0" u="none" strike="noStrike" cap="none" dirty="0" err="1">
                <a:ln>
                  <a:noFill/>
                </a:ln>
                <a:solidFill>
                  <a:schemeClr val="tx1"/>
                </a:solidFill>
                <a:latin typeface="Trebuchet MS"/>
              </a:rPr>
              <a:t>anhand</a:t>
            </a:r>
            <a:r>
              <a:rPr lang="en-GB" sz="1600" i="0" u="none" strike="noStrike" cap="none" dirty="0">
                <a:ln>
                  <a:noFill/>
                </a:ln>
                <a:solidFill>
                  <a:schemeClr val="tx1"/>
                </a:solidFill>
                <a:latin typeface="Trebuchet MS"/>
              </a:rPr>
              <a:t> von </a:t>
            </a:r>
            <a:r>
              <a:rPr lang="en-GB" sz="1600" i="0" u="none" strike="noStrike" cap="none" dirty="0" err="1">
                <a:ln>
                  <a:noFill/>
                </a:ln>
                <a:solidFill>
                  <a:schemeClr val="tx1"/>
                </a:solidFill>
                <a:latin typeface="Trebuchet MS"/>
              </a:rPr>
              <a:t>Satellitenindizes</a:t>
            </a:r>
            <a:r>
              <a:rPr lang="en-GB" sz="1600" i="0" u="none" strike="noStrike" cap="none" dirty="0">
                <a:ln>
                  <a:noFill/>
                </a:ln>
                <a:solidFill>
                  <a:schemeClr val="tx1"/>
                </a:solidFill>
                <a:latin typeface="Trebuchet MS"/>
              </a:rPr>
              <a:t> und GIS-Daten, um das </a:t>
            </a:r>
            <a:r>
              <a:rPr lang="en-GB" sz="1600" i="0" u="none" strike="noStrike" cap="none" dirty="0" err="1">
                <a:ln>
                  <a:noFill/>
                </a:ln>
                <a:solidFill>
                  <a:schemeClr val="tx1"/>
                </a:solidFill>
                <a:latin typeface="Trebuchet MS"/>
              </a:rPr>
              <a:t>Potenzial</a:t>
            </a:r>
            <a:r>
              <a:rPr lang="en-GB" sz="1600" i="0" u="none" strike="noStrike" cap="none" dirty="0">
                <a:ln>
                  <a:noFill/>
                </a:ln>
                <a:solidFill>
                  <a:schemeClr val="tx1"/>
                </a:solidFill>
                <a:latin typeface="Trebuchet MS"/>
              </a:rPr>
              <a:t> </a:t>
            </a:r>
            <a:r>
              <a:rPr lang="en-GB" sz="1600" i="0" u="none" strike="noStrike" cap="none" dirty="0" err="1">
                <a:ln>
                  <a:noFill/>
                </a:ln>
                <a:solidFill>
                  <a:schemeClr val="tx1"/>
                </a:solidFill>
                <a:latin typeface="Trebuchet MS"/>
              </a:rPr>
              <a:t>zur</a:t>
            </a:r>
            <a:r>
              <a:rPr lang="en-GB" sz="1600" i="0" u="none" strike="noStrike" cap="none" dirty="0">
                <a:ln>
                  <a:noFill/>
                </a:ln>
                <a:solidFill>
                  <a:schemeClr val="tx1"/>
                </a:solidFill>
                <a:latin typeface="Trebuchet MS"/>
              </a:rPr>
              <a:t> </a:t>
            </a:r>
            <a:r>
              <a:rPr lang="en-GB" sz="1600" i="0" u="none" strike="noStrike" cap="none" dirty="0" err="1">
                <a:ln>
                  <a:noFill/>
                </a:ln>
                <a:solidFill>
                  <a:schemeClr val="tx1"/>
                </a:solidFill>
                <a:latin typeface="Trebuchet MS"/>
              </a:rPr>
              <a:t>Wärmeminderung</a:t>
            </a:r>
            <a:r>
              <a:rPr lang="en-GB" sz="1600" i="0" u="none" strike="noStrike" cap="none" dirty="0">
                <a:ln>
                  <a:noFill/>
                </a:ln>
                <a:solidFill>
                  <a:schemeClr val="tx1"/>
                </a:solidFill>
                <a:latin typeface="Trebuchet MS"/>
              </a:rPr>
              <a:t> </a:t>
            </a:r>
            <a:r>
              <a:rPr lang="en-GB" sz="1600" i="0" u="none" strike="noStrike" cap="none" dirty="0" err="1">
                <a:ln>
                  <a:noFill/>
                </a:ln>
                <a:solidFill>
                  <a:schemeClr val="tx1"/>
                </a:solidFill>
                <a:latin typeface="Trebuchet MS"/>
              </a:rPr>
              <a:t>zu</a:t>
            </a:r>
            <a:r>
              <a:rPr lang="en-GB" sz="1600" i="0" u="none" strike="noStrike" cap="none" dirty="0">
                <a:ln>
                  <a:noFill/>
                </a:ln>
                <a:solidFill>
                  <a:schemeClr val="tx1"/>
                </a:solidFill>
                <a:latin typeface="Trebuchet MS"/>
              </a:rPr>
              <a:t> </a:t>
            </a:r>
            <a:r>
              <a:rPr lang="en-GB" sz="1600" i="0" u="none" strike="noStrike" cap="none" dirty="0" err="1">
                <a:ln>
                  <a:noFill/>
                </a:ln>
                <a:solidFill>
                  <a:schemeClr val="tx1"/>
                </a:solidFill>
                <a:latin typeface="Trebuchet MS"/>
              </a:rPr>
              <a:t>bewerten</a:t>
            </a:r>
            <a:r>
              <a:rPr lang="en-GB" sz="1600" i="0" u="none" strike="noStrike" cap="none" dirty="0">
                <a:ln>
                  <a:noFill/>
                </a:ln>
                <a:solidFill>
                  <a:schemeClr val="tx1"/>
                </a:solidFill>
                <a:latin typeface="Trebuchet MS"/>
              </a:rPr>
              <a:t>.</a:t>
            </a:r>
            <a:endParaRPr lang="en-GB" sz="1600" dirty="0"/>
          </a:p>
        </p:txBody>
      </p:sp>
      <p:sp>
        <p:nvSpPr>
          <p:cNvPr id="2037173738" name="Rectangle 8"/>
          <p:cNvSpPr/>
          <p:nvPr/>
        </p:nvSpPr>
        <p:spPr bwMode="auto">
          <a:xfrm>
            <a:off x="0" y="4871547"/>
            <a:ext cx="2533065" cy="261610"/>
          </a:xfrm>
          <a:prstGeom prst="rect">
            <a:avLst/>
          </a:prstGeom>
        </p:spPr>
        <p:txBody>
          <a:bodyPr wrap="none">
            <a:spAutoFit/>
          </a:bodyPr>
          <a:lstStyle/>
          <a:p>
            <a:pPr>
              <a:defRPr/>
            </a:pPr>
            <a:r>
              <a:rPr lang="en-GB" sz="1100" b="0" u="sng">
                <a:latin typeface="Trebuchet MS"/>
                <a:ea typeface="Roboto"/>
                <a:cs typeface="Arial"/>
                <a:hlinkClick r:id="rId4"/>
              </a:rPr>
              <a:t>Quelle: ECOTEN Urban Comfort, o. J.</a:t>
            </a:r>
            <a:endParaRPr lang="en-US" sz="1100" u="sng">
              <a:latin typeface="Trebuchet MS"/>
              <a:ea typeface="Roboto"/>
              <a:cs typeface="Arial"/>
            </a:endParaRPr>
          </a:p>
        </p:txBody>
      </p:sp>
      <p:sp>
        <p:nvSpPr>
          <p:cNvPr id="526218223" name="Title 1"/>
          <p:cNvSpPr txBox="1"/>
          <p:nvPr/>
        </p:nvSpPr>
        <p:spPr bwMode="auto">
          <a:xfrm>
            <a:off x="296864" y="460299"/>
            <a:ext cx="8562974" cy="514505"/>
          </a:xfrm>
          <a:prstGeom prst="rect">
            <a:avLst/>
          </a:prstGeom>
          <a:noFill/>
          <a:ln>
            <a:noFill/>
          </a:ln>
        </p:spPr>
        <p:txBody>
          <a:bodyPr spcFirstLastPara="1" wrap="square" lIns="91425" tIns="45700" rIns="91425" bIns="45700" anchor="ctr" anchorCtr="0">
            <a:normAutofit fontScale="97500"/>
          </a:bodyPr>
          <a:lstStyle>
            <a:defPPr marR="0" lvl="0" algn="l" rtl="0">
              <a:lnSpc>
                <a:spcPct val="100000"/>
              </a:lnSpc>
              <a:spcBef>
                <a:spcPts val="0"/>
              </a:spcBef>
              <a:spcAft>
                <a:spcPts val="0"/>
              </a:spcAft>
            </a:defPPr>
            <a:lvl1pPr marR="0" lvl="0" algn="l" rtl="0">
              <a:lnSpc>
                <a:spcPct val="100000"/>
              </a:lnSpc>
              <a:spcBef>
                <a:spcPts val="0"/>
              </a:spcBef>
              <a:spcAft>
                <a:spcPts val="0"/>
              </a:spcAft>
              <a:buClr>
                <a:schemeClr val="dk1"/>
              </a:buClr>
              <a:buSzPts val="2800"/>
              <a:buFont typeface="Trebuchet MS"/>
              <a:buNone/>
              <a:defRPr sz="2800" b="1" i="0" u="none" strike="noStrike" cap="none">
                <a:solidFill>
                  <a:schemeClr val="dk1"/>
                </a:solidFill>
                <a:latin typeface="Trebuchet MS"/>
                <a:ea typeface="Trebuchet MS"/>
                <a:cs typeface="Trebuchet MS"/>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defRPr>
            </a:lvl9pPr>
          </a:lstStyle>
          <a:p>
            <a:pPr>
              <a:defRPr/>
            </a:pPr>
            <a:r>
              <a:rPr lang="en-GB"/>
              <a:t>Beispiel: Karte der Anpassungsfähigkeit von Prag</a:t>
            </a:r>
            <a:endParaRPr/>
          </a:p>
        </p:txBody>
      </p:sp>
      <p:sp>
        <p:nvSpPr>
          <p:cNvPr id="135427088" name="Google Shape;262;p14"/>
          <p:cNvSpPr/>
          <p:nvPr/>
        </p:nvSpPr>
        <p:spPr bwMode="auto">
          <a:xfrm>
            <a:off x="144497" y="157813"/>
            <a:ext cx="8826501" cy="4989673"/>
          </a:xfrm>
          <a:prstGeom prst="flowChartProcess">
            <a:avLst/>
          </a:prstGeom>
          <a:noFill/>
          <a:ln w="57150" cap="flat" cmpd="sng">
            <a:solidFill>
              <a:srgbClr val="C00000"/>
            </a:solidFill>
            <a:prstDash val="solid"/>
            <a:miter lim="800000"/>
            <a:headEnd type="none" w="sm" len="sm"/>
            <a:tailEnd type="none" w="sm" len="sm"/>
          </a:ln>
        </p:spPr>
        <p:txBody>
          <a:bodyPr spcFirstLastPara="1" wrap="square" lIns="68548" tIns="34273" rIns="68548" bIns="34273" anchor="ctr" anchorCtr="0">
            <a:noAutofit/>
          </a:bodyPr>
          <a:lstStyle/>
          <a:p>
            <a:pPr marL="0" marR="0" lvl="0" indent="0" algn="ctr" rtl="0">
              <a:spcBef>
                <a:spcPts val="0"/>
              </a:spcBef>
              <a:spcAft>
                <a:spcPts val="0"/>
              </a:spcAft>
              <a:buNone/>
              <a:defRPr/>
            </a:pPr>
            <a:endParaRPr sz="1800" b="0" i="0" u="none" strike="noStrike" cap="none">
              <a:solidFill>
                <a:srgbClr val="FFFFFF"/>
              </a:solidFill>
              <a:latin typeface="Calibri"/>
              <a:ea typeface="Calibri"/>
              <a:cs typeface="Calibri"/>
            </a:endParaRP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1123659057" name="Title 1"/>
          <p:cNvSpPr>
            <a:spLocks noGrp="1"/>
          </p:cNvSpPr>
          <p:nvPr>
            <p:ph type="title"/>
          </p:nvPr>
        </p:nvSpPr>
        <p:spPr bwMode="auto">
          <a:xfrm>
            <a:off x="296864" y="460299"/>
            <a:ext cx="8562974" cy="514505"/>
          </a:xfrm>
        </p:spPr>
        <p:txBody>
          <a:bodyPr>
            <a:normAutofit fontScale="90000"/>
          </a:bodyPr>
          <a:lstStyle/>
          <a:p>
            <a:pPr>
              <a:defRPr/>
            </a:pPr>
            <a:r>
              <a:rPr lang="en-GB"/>
              <a:t>CRA – Phase 2</a:t>
            </a:r>
            <a:endParaRPr/>
          </a:p>
        </p:txBody>
      </p:sp>
      <p:sp>
        <p:nvSpPr>
          <p:cNvPr id="623195129" name="TextBox 5"/>
          <p:cNvSpPr txBox="1"/>
          <p:nvPr/>
        </p:nvSpPr>
        <p:spPr bwMode="auto">
          <a:xfrm>
            <a:off x="-52039" y="0"/>
            <a:ext cx="9254964" cy="246221"/>
          </a:xfrm>
          <a:prstGeom prst="rect">
            <a:avLst/>
          </a:prstGeom>
          <a:solidFill>
            <a:schemeClr val="bg2">
              <a:lumMod val="10000"/>
              <a:lumOff val="90000"/>
            </a:schemeClr>
          </a:solidFill>
        </p:spPr>
        <p:txBody>
          <a:bodyPr wrap="square">
            <a:spAutoFit/>
          </a:bodyPr>
          <a:lstStyle/>
          <a:p>
            <a:pPr algn="r">
              <a:defRPr/>
            </a:pPr>
            <a:r>
              <a:rPr lang="en-GB" sz="1000" i="1">
                <a:solidFill>
                  <a:schemeClr val="bg1">
                    <a:lumMod val="65000"/>
                  </a:schemeClr>
                </a:solidFill>
                <a:latin typeface="Trebuchet MS"/>
              </a:rPr>
              <a:t>Anwendung von Instrumenten zur Klimarisikobewertung</a:t>
            </a:r>
            <a:endParaRPr/>
          </a:p>
        </p:txBody>
      </p:sp>
      <p:sp>
        <p:nvSpPr>
          <p:cNvPr id="1162293189" name="Rectangle 1"/>
          <p:cNvSpPr>
            <a:spLocks noGrp="1" noChangeArrowheads="1"/>
          </p:cNvSpPr>
          <p:nvPr>
            <p:ph type="body" idx="1"/>
          </p:nvPr>
        </p:nvSpPr>
        <p:spPr bwMode="auto">
          <a:xfrm>
            <a:off x="296864" y="1650943"/>
            <a:ext cx="8626156" cy="1815882"/>
          </a:xfrm>
          <a:prstGeom prst="rect">
            <a:avLst/>
          </a:prstGeom>
          <a:noFill/>
          <a:ln>
            <a:noFill/>
          </a:ln>
          <a:effectLst/>
        </p:spPr>
        <p:txBody>
          <a:bodyPr vert="horz" wrap="square" lIns="91440" tIns="45720" rIns="91440" bIns="45720" numCol="1" anchor="ctr" anchorCtr="0" compatLnSpc="1">
            <a:prstTxWarp prst="textNoShape">
              <a:avLst/>
            </a:prstTxWarp>
            <a:spAutoFit/>
          </a:bodyPr>
          <a:lstStyle/>
          <a:p>
            <a:pPr marL="0" marR="0" lvl="0" indent="0" algn="l" defTabSz="914400" rtl="0">
              <a:lnSpc>
                <a:spcPct val="100000"/>
              </a:lnSpc>
              <a:spcBef>
                <a:spcPts val="0"/>
              </a:spcBef>
              <a:spcAft>
                <a:spcPts val="0"/>
              </a:spcAft>
              <a:buClrTx/>
              <a:buSzTx/>
              <a:defRPr/>
            </a:pPr>
            <a:r>
              <a:rPr lang="en-GB" sz="1600" b="1" i="0" u="none" strike="noStrike" cap="none">
                <a:ln>
                  <a:noFill/>
                </a:ln>
                <a:solidFill>
                  <a:schemeClr val="tx1"/>
                </a:solidFill>
                <a:latin typeface="Trebuchet MS"/>
              </a:rPr>
              <a:t>Kategorien der Schwere der Folgen:</a:t>
            </a:r>
            <a:endParaRPr/>
          </a:p>
          <a:p>
            <a:pPr marL="285750" marR="0" lvl="0" indent="-285750" algn="l" defTabSz="914400" rtl="0">
              <a:lnSpc>
                <a:spcPct val="100000"/>
              </a:lnSpc>
              <a:spcBef>
                <a:spcPts val="0"/>
              </a:spcBef>
              <a:spcAft>
                <a:spcPts val="0"/>
              </a:spcAft>
              <a:buClrTx/>
              <a:buSzTx/>
              <a:buFont typeface="Arial"/>
              <a:buChar char="•"/>
              <a:defRPr/>
            </a:pPr>
            <a:r>
              <a:rPr lang="en-GB" sz="1600" i="0" u="none" strike="noStrike" cap="none">
                <a:ln>
                  <a:noFill/>
                </a:ln>
                <a:solidFill>
                  <a:schemeClr val="tx1"/>
                </a:solidFill>
                <a:latin typeface="Trebuchet MS"/>
              </a:rPr>
              <a:t>Gesundheit und Sicherheit (z. B. Todesfälle, Verletzungen).</a:t>
            </a:r>
            <a:endParaRPr/>
          </a:p>
          <a:p>
            <a:pPr marL="285750" marR="0" lvl="0" indent="-285750" algn="l" defTabSz="914400" rtl="0">
              <a:lnSpc>
                <a:spcPct val="100000"/>
              </a:lnSpc>
              <a:spcBef>
                <a:spcPts val="0"/>
              </a:spcBef>
              <a:spcAft>
                <a:spcPts val="0"/>
              </a:spcAft>
              <a:buClrTx/>
              <a:buSzTx/>
              <a:buFont typeface="Arial"/>
              <a:buChar char="•"/>
              <a:defRPr/>
            </a:pPr>
            <a:r>
              <a:rPr lang="en-GB" sz="1600" i="0" u="none" strike="noStrike" cap="none">
                <a:ln>
                  <a:noFill/>
                </a:ln>
                <a:solidFill>
                  <a:schemeClr val="tx1"/>
                </a:solidFill>
                <a:latin typeface="Trebuchet MS"/>
              </a:rPr>
              <a:t>Finanzielle Kosten (% des Gebäudewerts).</a:t>
            </a:r>
            <a:endParaRPr/>
          </a:p>
          <a:p>
            <a:pPr marL="285750" marR="0" lvl="0" indent="-285750" algn="l" defTabSz="914400" rtl="0">
              <a:lnSpc>
                <a:spcPct val="100000"/>
              </a:lnSpc>
              <a:spcBef>
                <a:spcPts val="0"/>
              </a:spcBef>
              <a:spcAft>
                <a:spcPts val="0"/>
              </a:spcAft>
              <a:buClrTx/>
              <a:buSzTx/>
              <a:buFont typeface="Arial"/>
              <a:buChar char="•"/>
              <a:defRPr/>
            </a:pPr>
            <a:r>
              <a:rPr lang="en-GB" sz="1600" i="0" u="none" strike="noStrike" cap="none">
                <a:ln>
                  <a:noFill/>
                </a:ln>
                <a:solidFill>
                  <a:schemeClr val="tx1"/>
                </a:solidFill>
                <a:latin typeface="Trebuchet MS"/>
              </a:rPr>
              <a:t>Funktionsstörungen (z. B. Ausfallzeiten). Reputationsschäden.</a:t>
            </a:r>
            <a:endParaRPr/>
          </a:p>
          <a:p>
            <a:pPr marL="285750" marR="0" lvl="0" indent="-285750" algn="l" defTabSz="914400" rtl="0">
              <a:lnSpc>
                <a:spcPct val="100000"/>
              </a:lnSpc>
              <a:spcBef>
                <a:spcPts val="0"/>
              </a:spcBef>
              <a:spcAft>
                <a:spcPts val="0"/>
              </a:spcAft>
              <a:buClrTx/>
              <a:buSzTx/>
              <a:buFont typeface="Arial"/>
              <a:buChar char="•"/>
              <a:defRPr/>
            </a:pPr>
            <a:r>
              <a:rPr lang="en-GB" sz="1600" i="0" u="none" strike="noStrike" cap="none">
                <a:ln>
                  <a:noFill/>
                </a:ln>
                <a:solidFill>
                  <a:schemeClr val="tx1"/>
                </a:solidFill>
                <a:latin typeface="Trebuchet MS"/>
              </a:rPr>
              <a:t>Verlust von Kultur/Kulturerbe.</a:t>
            </a:r>
            <a:endParaRPr/>
          </a:p>
          <a:p>
            <a:pPr marL="285750" marR="0" lvl="0" indent="-285750" algn="l" defTabSz="914400" rtl="0">
              <a:lnSpc>
                <a:spcPct val="100000"/>
              </a:lnSpc>
              <a:spcBef>
                <a:spcPts val="0"/>
              </a:spcBef>
              <a:spcAft>
                <a:spcPts val="0"/>
              </a:spcAft>
              <a:buClrTx/>
              <a:buSzTx/>
              <a:buFont typeface="Arial"/>
              <a:buChar char="•"/>
              <a:defRPr/>
            </a:pPr>
            <a:endParaRPr lang="en-GB" sz="1600" i="0" u="none" strike="noStrike" cap="none">
              <a:ln>
                <a:noFill/>
              </a:ln>
              <a:solidFill>
                <a:schemeClr val="tx1"/>
              </a:solidFill>
              <a:latin typeface="Trebuchet MS"/>
            </a:endParaRPr>
          </a:p>
          <a:p>
            <a:pPr marL="0" marR="0" lvl="0" indent="0" algn="l" defTabSz="914400" rtl="0">
              <a:lnSpc>
                <a:spcPct val="100000"/>
              </a:lnSpc>
              <a:spcBef>
                <a:spcPts val="0"/>
              </a:spcBef>
              <a:spcAft>
                <a:spcPts val="0"/>
              </a:spcAft>
              <a:buClrTx/>
              <a:buSzTx/>
              <a:defRPr/>
            </a:pPr>
            <a:r>
              <a:rPr lang="en-GB" sz="1600" b="1" i="0" u="none" strike="noStrike" cap="none">
                <a:ln>
                  <a:noFill/>
                </a:ln>
                <a:solidFill>
                  <a:schemeClr val="tx1"/>
                </a:solidFill>
                <a:latin typeface="Trebuchet MS"/>
              </a:rPr>
              <a:t>Bewertungsmethode: </a:t>
            </a:r>
            <a:r>
              <a:rPr lang="en-GB" sz="1600" i="0" u="none" strike="noStrike" cap="none">
                <a:ln>
                  <a:noFill/>
                </a:ln>
                <a:solidFill>
                  <a:schemeClr val="tx1"/>
                </a:solidFill>
                <a:latin typeface="Trebuchet MS"/>
              </a:rPr>
              <a:t>Schätzung des Ausmaßes der Auswirkungen für jede Gefahr (sehr gering bis sehr hoch).</a:t>
            </a:r>
            <a:endParaRPr lang="en-GB" sz="1600" i="1"/>
          </a:p>
        </p:txBody>
      </p:sp>
      <p:sp>
        <p:nvSpPr>
          <p:cNvPr id="2124240161" name="Rectangle 1"/>
          <p:cNvSpPr txBox="1">
            <a:spLocks noChangeArrowheads="1"/>
          </p:cNvSpPr>
          <p:nvPr/>
        </p:nvSpPr>
        <p:spPr bwMode="auto">
          <a:xfrm>
            <a:off x="296864" y="974804"/>
            <a:ext cx="4328429" cy="369332"/>
          </a:xfrm>
          <a:prstGeom prst="rect">
            <a:avLst/>
          </a:prstGeom>
          <a:noFill/>
          <a:ln>
            <a:noFill/>
          </a:ln>
          <a:effectLst/>
        </p:spPr>
        <p:txBody>
          <a:bodyPr spcFirstLastPara="1" vert="horz" wrap="none" lIns="91440" tIns="45720" rIns="91440" bIns="45720" numCol="1" anchor="ctr" anchorCtr="0" compatLnSpc="1">
            <a:prstTxWarp prst="textNoShape">
              <a:avLst/>
            </a:prstTxWarp>
            <a:spAutoFit/>
          </a:bodyPr>
          <a:lstStyle>
            <a:defPPr marR="0" lvl="0" algn="l" rtl="0">
              <a:lnSpc>
                <a:spcPct val="100000"/>
              </a:lnSpc>
              <a:spcBef>
                <a:spcPts val="0"/>
              </a:spcBef>
              <a:spcAft>
                <a:spcPts val="0"/>
              </a:spcAft>
            </a:defPPr>
            <a:lvl1pPr marL="457200" marR="0" lvl="0" indent="-228600" algn="l" rtl="0">
              <a:lnSpc>
                <a:spcPct val="100000"/>
              </a:lnSpc>
              <a:spcBef>
                <a:spcPts val="0"/>
              </a:spcBef>
              <a:spcAft>
                <a:spcPts val="0"/>
              </a:spcAft>
              <a:buClr>
                <a:schemeClr val="lt2"/>
              </a:buClr>
              <a:buSzPts val="1760"/>
              <a:buFont typeface="Trebuchet MS"/>
              <a:buNone/>
              <a:defRPr sz="2200" b="0" i="0" u="none" strike="noStrike" cap="none">
                <a:solidFill>
                  <a:schemeClr val="dk1"/>
                </a:solidFill>
                <a:latin typeface="Trebuchet MS"/>
                <a:ea typeface="Trebuchet MS"/>
                <a:cs typeface="Trebuchet MS"/>
              </a:defRPr>
            </a:lvl1pPr>
            <a:lvl2pPr marL="914400" marR="0" lvl="1" indent="-320040" algn="l" rtl="0">
              <a:lnSpc>
                <a:spcPct val="100000"/>
              </a:lnSpc>
              <a:spcBef>
                <a:spcPts val="0"/>
              </a:spcBef>
              <a:spcAft>
                <a:spcPts val="0"/>
              </a:spcAft>
              <a:buClr>
                <a:schemeClr val="lt2"/>
              </a:buClr>
              <a:buSzPts val="1440"/>
              <a:buFont typeface="Noto Sans Symbols"/>
              <a:buChar char="◻"/>
              <a:defRPr sz="2000" b="0" i="0" u="none" strike="noStrike" cap="none">
                <a:solidFill>
                  <a:schemeClr val="dk1"/>
                </a:solidFill>
                <a:latin typeface="Trebuchet MS"/>
                <a:ea typeface="Trebuchet MS"/>
                <a:cs typeface="Trebuchet MS"/>
              </a:defRPr>
            </a:lvl2pPr>
            <a:lvl3pPr marL="1371600" marR="0" lvl="2" indent="-342900" algn="l" rtl="0">
              <a:lnSpc>
                <a:spcPct val="100000"/>
              </a:lnSpc>
              <a:spcBef>
                <a:spcPts val="0"/>
              </a:spcBef>
              <a:spcAft>
                <a:spcPts val="0"/>
              </a:spcAft>
              <a:buClr>
                <a:schemeClr val="lt2"/>
              </a:buClr>
              <a:buSzPts val="1800"/>
              <a:buFont typeface="Trebuchet MS"/>
              <a:buChar char="&gt;"/>
              <a:defRPr sz="1800" b="0" i="0" u="none" strike="noStrike" cap="none">
                <a:solidFill>
                  <a:schemeClr val="dk1"/>
                </a:solidFill>
                <a:latin typeface="Trebuchet MS"/>
                <a:ea typeface="Trebuchet MS"/>
                <a:cs typeface="Trebuchet MS"/>
              </a:defRPr>
            </a:lvl3pPr>
            <a:lvl4pPr marL="1828800" marR="0" lvl="3" indent="-342900" algn="l" rtl="0">
              <a:lnSpc>
                <a:spcPct val="100000"/>
              </a:lnSpc>
              <a:spcBef>
                <a:spcPts val="0"/>
              </a:spcBef>
              <a:spcAft>
                <a:spcPts val="0"/>
              </a:spcAft>
              <a:buClr>
                <a:schemeClr val="lt2"/>
              </a:buClr>
              <a:buSzPts val="1800"/>
              <a:buFont typeface="Trebuchet MS"/>
              <a:buChar char="&gt;"/>
              <a:defRPr sz="1800" b="0" i="0" u="none" strike="noStrike" cap="none">
                <a:solidFill>
                  <a:schemeClr val="dk1"/>
                </a:solidFill>
                <a:latin typeface="Trebuchet MS"/>
                <a:ea typeface="Trebuchet MS"/>
                <a:cs typeface="Trebuchet MS"/>
              </a:defRPr>
            </a:lvl4pPr>
            <a:lvl5pPr marL="2286000" marR="0" lvl="4" indent="-342900" algn="l" rtl="0">
              <a:lnSpc>
                <a:spcPct val="100000"/>
              </a:lnSpc>
              <a:spcBef>
                <a:spcPts val="0"/>
              </a:spcBef>
              <a:spcAft>
                <a:spcPts val="0"/>
              </a:spcAft>
              <a:buClr>
                <a:schemeClr val="lt2"/>
              </a:buClr>
              <a:buSzPts val="1800"/>
              <a:buFont typeface="Trebuchet MS"/>
              <a:buChar char="&gt;"/>
              <a:defRPr sz="1800" b="0" i="0" u="none" strike="noStrike" cap="none">
                <a:solidFill>
                  <a:schemeClr val="dk1"/>
                </a:solidFill>
                <a:latin typeface="Trebuchet MS"/>
                <a:ea typeface="Trebuchet MS"/>
                <a:cs typeface="Trebuchet MS"/>
              </a:defRPr>
            </a:lvl5pPr>
            <a:lvl6pPr marL="2743200" marR="0" lvl="5" indent="-342900" algn="l" rtl="0">
              <a:lnSpc>
                <a:spcPct val="100000"/>
              </a:lnSpc>
              <a:spcBef>
                <a:spcPts val="0"/>
              </a:spcBef>
              <a:spcAft>
                <a:spcPts val="0"/>
              </a:spcAft>
              <a:buClr>
                <a:schemeClr val="dk1"/>
              </a:buClr>
              <a:buSzPts val="1800"/>
              <a:buFont typeface="Arial"/>
              <a:buChar char="•"/>
              <a:defRPr sz="2000" b="0" i="0" u="none" strike="noStrike" cap="none">
                <a:solidFill>
                  <a:schemeClr val="dk1"/>
                </a:solidFill>
                <a:latin typeface="Trebuchet MS"/>
                <a:ea typeface="Trebuchet MS"/>
                <a:cs typeface="Trebuchet MS"/>
              </a:defRPr>
            </a:lvl6pPr>
            <a:lvl7pPr marL="3200400" marR="0" lvl="6" indent="-342900" algn="l" rtl="0">
              <a:lnSpc>
                <a:spcPct val="100000"/>
              </a:lnSpc>
              <a:spcBef>
                <a:spcPts val="0"/>
              </a:spcBef>
              <a:spcAft>
                <a:spcPts val="0"/>
              </a:spcAft>
              <a:buClr>
                <a:schemeClr val="dk1"/>
              </a:buClr>
              <a:buSzPts val="1800"/>
              <a:buFont typeface="Arial"/>
              <a:buChar char="•"/>
              <a:defRPr sz="2000" b="0" i="0" u="none" strike="noStrike" cap="none">
                <a:solidFill>
                  <a:schemeClr val="dk1"/>
                </a:solidFill>
                <a:latin typeface="Trebuchet MS"/>
                <a:ea typeface="Trebuchet MS"/>
                <a:cs typeface="Trebuchet MS"/>
              </a:defRPr>
            </a:lvl7pPr>
            <a:lvl8pPr marL="3657600" marR="0" lvl="7" indent="-342900" algn="l" rtl="0">
              <a:lnSpc>
                <a:spcPct val="100000"/>
              </a:lnSpc>
              <a:spcBef>
                <a:spcPts val="0"/>
              </a:spcBef>
              <a:spcAft>
                <a:spcPts val="0"/>
              </a:spcAft>
              <a:buClr>
                <a:schemeClr val="dk1"/>
              </a:buClr>
              <a:buSzPts val="1800"/>
              <a:buFont typeface="Arial"/>
              <a:buChar char="•"/>
              <a:defRPr sz="2000" b="0" i="0" u="none" strike="noStrike" cap="none">
                <a:solidFill>
                  <a:schemeClr val="dk1"/>
                </a:solidFill>
                <a:latin typeface="Trebuchet MS"/>
                <a:ea typeface="Trebuchet MS"/>
                <a:cs typeface="Trebuchet MS"/>
              </a:defRPr>
            </a:lvl8pPr>
            <a:lvl9pPr marL="4114800" marR="0" lvl="8" indent="-342900" algn="l" rtl="0">
              <a:lnSpc>
                <a:spcPct val="100000"/>
              </a:lnSpc>
              <a:spcBef>
                <a:spcPts val="0"/>
              </a:spcBef>
              <a:spcAft>
                <a:spcPts val="0"/>
              </a:spcAft>
              <a:buClr>
                <a:schemeClr val="dk1"/>
              </a:buClr>
              <a:buSzPts val="1800"/>
              <a:buFont typeface="Arial"/>
              <a:buChar char="•"/>
              <a:defRPr sz="2000" b="0" i="0" u="none" strike="noStrike" cap="none">
                <a:solidFill>
                  <a:schemeClr val="dk1"/>
                </a:solidFill>
                <a:latin typeface="Trebuchet MS"/>
                <a:ea typeface="Trebuchet MS"/>
                <a:cs typeface="Trebuchet MS"/>
              </a:defRPr>
            </a:lvl9pPr>
          </a:lstStyle>
          <a:p>
            <a:pPr marL="0" indent="0">
              <a:spcBef>
                <a:spcPts val="0"/>
              </a:spcBef>
              <a:spcAft>
                <a:spcPts val="0"/>
              </a:spcAft>
              <a:buClrTx/>
              <a:buSzTx/>
              <a:defRPr/>
            </a:pPr>
            <a:r>
              <a:rPr lang="en-GB" sz="1800">
                <a:solidFill>
                  <a:schemeClr val="accent4"/>
                </a:solidFill>
                <a:latin typeface="Trebuchet MS"/>
              </a:rPr>
              <a:t>Risikobewertung – Folgenanalyse</a:t>
            </a:r>
            <a:endParaRPr/>
          </a:p>
        </p:txBody>
      </p:sp>
      <p:sp>
        <p:nvSpPr>
          <p:cNvPr id="350615771" name="Rectangle 8"/>
          <p:cNvSpPr/>
          <p:nvPr/>
        </p:nvSpPr>
        <p:spPr bwMode="auto">
          <a:xfrm>
            <a:off x="0" y="4871547"/>
            <a:ext cx="2464136" cy="261610"/>
          </a:xfrm>
          <a:prstGeom prst="rect">
            <a:avLst/>
          </a:prstGeom>
        </p:spPr>
        <p:txBody>
          <a:bodyPr wrap="none">
            <a:spAutoFit/>
          </a:bodyPr>
          <a:lstStyle/>
          <a:p>
            <a:pPr>
              <a:defRPr/>
            </a:pPr>
            <a:r>
              <a:rPr lang="en-GB" sz="1100" b="0" u="sng">
                <a:latin typeface="Trebuchet MS"/>
                <a:ea typeface="Roboto"/>
                <a:cs typeface="Arial"/>
                <a:hlinkClick r:id="rId3"/>
              </a:rPr>
              <a:t>Quelle: Europäische Kommission, 2023</a:t>
            </a:r>
            <a:endParaRPr lang="en-US" sz="1100" u="sng">
              <a:latin typeface="Trebuchet MS"/>
              <a:ea typeface="Roboto"/>
              <a:cs typeface="Arial"/>
            </a:endParaRPr>
          </a:p>
        </p:txBody>
      </p:sp>
      <p:sp>
        <p:nvSpPr>
          <p:cNvPr id="1177518311" name="Google Shape;262;p14"/>
          <p:cNvSpPr/>
          <p:nvPr/>
        </p:nvSpPr>
        <p:spPr bwMode="auto">
          <a:xfrm>
            <a:off x="144497" y="157813"/>
            <a:ext cx="8826501" cy="4989673"/>
          </a:xfrm>
          <a:prstGeom prst="flowChartProcess">
            <a:avLst/>
          </a:prstGeom>
          <a:noFill/>
          <a:ln w="57150" cap="flat" cmpd="sng">
            <a:solidFill>
              <a:srgbClr val="C00000"/>
            </a:solidFill>
            <a:prstDash val="solid"/>
            <a:miter lim="800000"/>
            <a:headEnd type="none" w="sm" len="sm"/>
            <a:tailEnd type="none" w="sm" len="sm"/>
          </a:ln>
        </p:spPr>
        <p:txBody>
          <a:bodyPr spcFirstLastPara="1" wrap="square" lIns="68548" tIns="34273" rIns="68548" bIns="34273" anchor="ctr" anchorCtr="0">
            <a:noAutofit/>
          </a:bodyPr>
          <a:lstStyle/>
          <a:p>
            <a:pPr marL="0" marR="0" lvl="0" indent="0" algn="ctr" rtl="0">
              <a:spcBef>
                <a:spcPts val="0"/>
              </a:spcBef>
              <a:spcAft>
                <a:spcPts val="0"/>
              </a:spcAft>
              <a:buNone/>
              <a:defRPr/>
            </a:pPr>
            <a:endParaRPr sz="1800" b="0" i="0" u="none" strike="noStrike" cap="none">
              <a:solidFill>
                <a:srgbClr val="FFFFFF"/>
              </a:solidFill>
              <a:latin typeface="Calibri"/>
              <a:ea typeface="Calibri"/>
              <a:cs typeface="Calibri"/>
            </a:endParaRP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1230597514" name="Title 1"/>
          <p:cNvSpPr>
            <a:spLocks noGrp="1"/>
          </p:cNvSpPr>
          <p:nvPr>
            <p:ph type="title"/>
          </p:nvPr>
        </p:nvSpPr>
        <p:spPr bwMode="auto">
          <a:xfrm>
            <a:off x="296864" y="460299"/>
            <a:ext cx="8562974" cy="514505"/>
          </a:xfrm>
        </p:spPr>
        <p:txBody>
          <a:bodyPr>
            <a:normAutofit fontScale="90000"/>
          </a:bodyPr>
          <a:lstStyle/>
          <a:p>
            <a:pPr>
              <a:defRPr/>
            </a:pPr>
            <a:r>
              <a:rPr lang="en-GB"/>
              <a:t>CRA – Phase 2</a:t>
            </a:r>
            <a:endParaRPr/>
          </a:p>
        </p:txBody>
      </p:sp>
      <p:sp>
        <p:nvSpPr>
          <p:cNvPr id="91504304" name="TextBox 5"/>
          <p:cNvSpPr txBox="1"/>
          <p:nvPr/>
        </p:nvSpPr>
        <p:spPr bwMode="auto">
          <a:xfrm>
            <a:off x="-52039" y="0"/>
            <a:ext cx="9254964" cy="246221"/>
          </a:xfrm>
          <a:prstGeom prst="rect">
            <a:avLst/>
          </a:prstGeom>
          <a:solidFill>
            <a:schemeClr val="bg2">
              <a:lumMod val="10000"/>
              <a:lumOff val="90000"/>
            </a:schemeClr>
          </a:solidFill>
        </p:spPr>
        <p:txBody>
          <a:bodyPr wrap="square">
            <a:spAutoFit/>
          </a:bodyPr>
          <a:lstStyle/>
          <a:p>
            <a:pPr algn="r">
              <a:defRPr/>
            </a:pPr>
            <a:r>
              <a:rPr lang="en-GB" sz="1000" i="1">
                <a:solidFill>
                  <a:schemeClr val="bg1">
                    <a:lumMod val="65000"/>
                  </a:schemeClr>
                </a:solidFill>
                <a:latin typeface="Trebuchet MS"/>
              </a:rPr>
              <a:t>Anwendung von Instrumenten zur Bewertung von Klimarisiken</a:t>
            </a:r>
            <a:endParaRPr/>
          </a:p>
        </p:txBody>
      </p:sp>
      <p:sp>
        <p:nvSpPr>
          <p:cNvPr id="156692292" name="Rectangle 1"/>
          <p:cNvSpPr>
            <a:spLocks noGrp="1" noChangeArrowheads="1"/>
          </p:cNvSpPr>
          <p:nvPr>
            <p:ph type="body" idx="1"/>
          </p:nvPr>
        </p:nvSpPr>
        <p:spPr bwMode="auto">
          <a:xfrm>
            <a:off x="296864" y="1645903"/>
            <a:ext cx="2884486" cy="2554545"/>
          </a:xfrm>
          <a:prstGeom prst="rect">
            <a:avLst/>
          </a:prstGeom>
          <a:noFill/>
          <a:ln>
            <a:noFill/>
          </a:ln>
          <a:effectLst/>
        </p:spPr>
        <p:txBody>
          <a:bodyPr vert="horz" wrap="square" lIns="91440" tIns="45720" rIns="91440" bIns="45720" numCol="1" anchor="ctr" anchorCtr="0" compatLnSpc="1">
            <a:prstTxWarp prst="textNoShape">
              <a:avLst/>
            </a:prstTxWarp>
            <a:spAutoFit/>
          </a:bodyPr>
          <a:lstStyle/>
          <a:p>
            <a:pPr marL="0" marR="0" lvl="0" indent="0" algn="l" defTabSz="914400" rtl="0">
              <a:lnSpc>
                <a:spcPct val="100000"/>
              </a:lnSpc>
              <a:spcBef>
                <a:spcPts val="0"/>
              </a:spcBef>
              <a:spcAft>
                <a:spcPts val="0"/>
              </a:spcAft>
              <a:buClrTx/>
              <a:buSzTx/>
              <a:defRPr/>
            </a:pPr>
            <a:r>
              <a:rPr lang="en-GB" sz="1600" i="0" u="none" strike="noStrike" cap="none" dirty="0" err="1">
                <a:ln>
                  <a:noFill/>
                </a:ln>
                <a:solidFill>
                  <a:schemeClr val="tx1"/>
                </a:solidFill>
                <a:latin typeface="Trebuchet MS"/>
              </a:rPr>
              <a:t>Geschätzte</a:t>
            </a:r>
            <a:r>
              <a:rPr lang="en-GB" sz="1600" i="0" u="none" strike="noStrike" cap="none" dirty="0">
                <a:ln>
                  <a:noFill/>
                </a:ln>
                <a:solidFill>
                  <a:schemeClr val="tx1"/>
                </a:solidFill>
                <a:latin typeface="Trebuchet MS"/>
              </a:rPr>
              <a:t> </a:t>
            </a:r>
            <a:r>
              <a:rPr lang="en-GB" sz="1600" i="0" u="none" strike="noStrike" cap="none" dirty="0" err="1">
                <a:ln>
                  <a:noFill/>
                </a:ln>
                <a:solidFill>
                  <a:schemeClr val="tx1"/>
                </a:solidFill>
                <a:latin typeface="Trebuchet MS"/>
              </a:rPr>
              <a:t>Häufigkeit</a:t>
            </a:r>
            <a:r>
              <a:rPr lang="en-GB" sz="1600" i="0" u="none" strike="noStrike" cap="none" dirty="0">
                <a:ln>
                  <a:noFill/>
                </a:ln>
                <a:solidFill>
                  <a:schemeClr val="tx1"/>
                </a:solidFill>
                <a:latin typeface="Trebuchet MS"/>
              </a:rPr>
              <a:t> von </a:t>
            </a:r>
            <a:r>
              <a:rPr lang="en-GB" sz="1600" i="0" u="none" strike="noStrike" cap="none" dirty="0" err="1">
                <a:ln>
                  <a:noFill/>
                </a:ln>
                <a:solidFill>
                  <a:schemeClr val="tx1"/>
                </a:solidFill>
                <a:latin typeface="Trebuchet MS"/>
              </a:rPr>
              <a:t>Klimaereignissen</a:t>
            </a:r>
            <a:r>
              <a:rPr lang="en-GB" sz="1600" i="0" u="none" strike="noStrike" cap="none" dirty="0">
                <a:ln>
                  <a:noFill/>
                </a:ln>
                <a:solidFill>
                  <a:schemeClr val="tx1"/>
                </a:solidFill>
                <a:latin typeface="Trebuchet MS"/>
              </a:rPr>
              <a:t> </a:t>
            </a:r>
            <a:r>
              <a:rPr lang="en-GB" sz="1600" i="0" u="none" strike="noStrike" cap="none" dirty="0" err="1">
                <a:ln>
                  <a:noFill/>
                </a:ln>
                <a:solidFill>
                  <a:schemeClr val="tx1"/>
                </a:solidFill>
                <a:latin typeface="Trebuchet MS"/>
              </a:rPr>
              <a:t>über</a:t>
            </a:r>
            <a:r>
              <a:rPr lang="en-GB" sz="1600" i="0" u="none" strike="noStrike" cap="none" dirty="0">
                <a:ln>
                  <a:noFill/>
                </a:ln>
                <a:solidFill>
                  <a:schemeClr val="tx1"/>
                </a:solidFill>
                <a:latin typeface="Trebuchet MS"/>
              </a:rPr>
              <a:t> den </a:t>
            </a:r>
            <a:r>
              <a:rPr lang="en-GB" sz="1600" i="0" u="none" strike="noStrike" cap="none" dirty="0" err="1">
                <a:ln>
                  <a:noFill/>
                </a:ln>
                <a:solidFill>
                  <a:schemeClr val="tx1"/>
                </a:solidFill>
                <a:latin typeface="Trebuchet MS"/>
              </a:rPr>
              <a:t>Lebenszyklus</a:t>
            </a:r>
            <a:r>
              <a:rPr lang="en-GB" sz="1600" i="0" u="none" strike="noStrike" cap="none" dirty="0">
                <a:ln>
                  <a:noFill/>
                </a:ln>
                <a:solidFill>
                  <a:schemeClr val="tx1"/>
                </a:solidFill>
                <a:latin typeface="Trebuchet MS"/>
              </a:rPr>
              <a:t> des </a:t>
            </a:r>
            <a:r>
              <a:rPr lang="en-GB" sz="1600" i="0" u="none" strike="noStrike" cap="none" dirty="0" err="1">
                <a:ln>
                  <a:noFill/>
                </a:ln>
                <a:solidFill>
                  <a:schemeClr val="tx1"/>
                </a:solidFill>
                <a:latin typeface="Trebuchet MS"/>
              </a:rPr>
              <a:t>Gebäudes</a:t>
            </a:r>
            <a:r>
              <a:rPr lang="en-GB" sz="1600" i="0" u="none" strike="noStrike" cap="none" dirty="0">
                <a:ln>
                  <a:noFill/>
                </a:ln>
                <a:solidFill>
                  <a:schemeClr val="tx1"/>
                </a:solidFill>
                <a:latin typeface="Trebuchet MS"/>
              </a:rPr>
              <a:t>.</a:t>
            </a:r>
            <a:endParaRPr dirty="0"/>
          </a:p>
          <a:p>
            <a:pPr marL="0" marR="0" lvl="0" indent="0" algn="l" defTabSz="914400" rtl="0">
              <a:lnSpc>
                <a:spcPct val="100000"/>
              </a:lnSpc>
              <a:spcBef>
                <a:spcPts val="0"/>
              </a:spcBef>
              <a:spcAft>
                <a:spcPts val="0"/>
              </a:spcAft>
              <a:buClrTx/>
              <a:buSzTx/>
              <a:defRPr/>
            </a:pPr>
            <a:endParaRPr lang="en-GB" sz="1600" i="0" u="none" strike="noStrike" cap="none" dirty="0">
              <a:ln>
                <a:noFill/>
              </a:ln>
              <a:solidFill>
                <a:schemeClr val="tx1"/>
              </a:solidFill>
              <a:latin typeface="Trebuchet MS"/>
            </a:endParaRPr>
          </a:p>
          <a:p>
            <a:pPr marL="0" marR="0" lvl="0" indent="0" algn="l" defTabSz="914400" rtl="0">
              <a:lnSpc>
                <a:spcPct val="100000"/>
              </a:lnSpc>
              <a:spcBef>
                <a:spcPts val="0"/>
              </a:spcBef>
              <a:spcAft>
                <a:spcPts val="0"/>
              </a:spcAft>
              <a:buClrTx/>
              <a:buSzTx/>
              <a:defRPr/>
            </a:pPr>
            <a:r>
              <a:rPr lang="en-GB" sz="1600" i="0" u="none" strike="noStrike" cap="none" dirty="0" err="1">
                <a:ln>
                  <a:noFill/>
                </a:ln>
                <a:solidFill>
                  <a:schemeClr val="tx1"/>
                </a:solidFill>
                <a:latin typeface="Trebuchet MS"/>
              </a:rPr>
              <a:t>Konfidenzniveaus</a:t>
            </a:r>
            <a:r>
              <a:rPr lang="en-GB" sz="1600" i="0" u="none" strike="noStrike" cap="none" dirty="0">
                <a:ln>
                  <a:noFill/>
                </a:ln>
                <a:solidFill>
                  <a:schemeClr val="tx1"/>
                </a:solidFill>
                <a:latin typeface="Trebuchet MS"/>
              </a:rPr>
              <a:t> von </a:t>
            </a:r>
            <a:r>
              <a:rPr lang="en-GB" sz="1600" i="0" u="none" strike="noStrike" cap="none" dirty="0" err="1">
                <a:ln>
                  <a:noFill/>
                </a:ln>
                <a:solidFill>
                  <a:schemeClr val="tx1"/>
                </a:solidFill>
                <a:latin typeface="Trebuchet MS"/>
              </a:rPr>
              <a:t>Klimamodellen</a:t>
            </a:r>
            <a:r>
              <a:rPr lang="en-GB" sz="1600" i="0" u="none" strike="noStrike" cap="none" dirty="0">
                <a:ln>
                  <a:noFill/>
                </a:ln>
                <a:solidFill>
                  <a:schemeClr val="tx1"/>
                </a:solidFill>
                <a:latin typeface="Trebuchet MS"/>
              </a:rPr>
              <a:t> (</a:t>
            </a:r>
            <a:r>
              <a:rPr lang="en-GB" sz="1600" i="0" u="none" strike="noStrike" cap="none" dirty="0" err="1">
                <a:ln>
                  <a:noFill/>
                </a:ln>
                <a:solidFill>
                  <a:schemeClr val="tx1"/>
                </a:solidFill>
                <a:latin typeface="Trebuchet MS"/>
              </a:rPr>
              <a:t>sofern</a:t>
            </a:r>
            <a:r>
              <a:rPr lang="en-GB" sz="1600" i="0" u="none" strike="noStrike" cap="none" dirty="0">
                <a:ln>
                  <a:noFill/>
                </a:ln>
                <a:solidFill>
                  <a:schemeClr val="tx1"/>
                </a:solidFill>
                <a:latin typeface="Trebuchet MS"/>
              </a:rPr>
              <a:t> </a:t>
            </a:r>
            <a:r>
              <a:rPr lang="en-GB" sz="1600" i="0" u="none" strike="noStrike" cap="none" dirty="0" err="1">
                <a:ln>
                  <a:noFill/>
                </a:ln>
                <a:solidFill>
                  <a:schemeClr val="tx1"/>
                </a:solidFill>
                <a:latin typeface="Trebuchet MS"/>
              </a:rPr>
              <a:t>verfügbar</a:t>
            </a:r>
            <a:r>
              <a:rPr lang="en-GB" sz="1600" i="0" u="none" strike="noStrike" cap="none" dirty="0">
                <a:ln>
                  <a:noFill/>
                </a:ln>
                <a:solidFill>
                  <a:schemeClr val="tx1"/>
                </a:solidFill>
                <a:latin typeface="Trebuchet MS"/>
              </a:rPr>
              <a:t>).</a:t>
            </a:r>
            <a:endParaRPr dirty="0"/>
          </a:p>
          <a:p>
            <a:pPr marL="0" marR="0" lvl="0" indent="0" algn="l" defTabSz="914400" rtl="0">
              <a:lnSpc>
                <a:spcPct val="100000"/>
              </a:lnSpc>
              <a:spcBef>
                <a:spcPts val="0"/>
              </a:spcBef>
              <a:spcAft>
                <a:spcPts val="0"/>
              </a:spcAft>
              <a:buClrTx/>
              <a:buSzTx/>
              <a:defRPr/>
            </a:pPr>
            <a:endParaRPr lang="en-GB" sz="1600" i="0" u="none" strike="noStrike" cap="none" dirty="0">
              <a:ln>
                <a:noFill/>
              </a:ln>
              <a:solidFill>
                <a:schemeClr val="tx1"/>
              </a:solidFill>
              <a:latin typeface="Trebuchet MS"/>
            </a:endParaRPr>
          </a:p>
          <a:p>
            <a:pPr marL="0" marR="0" lvl="0" indent="0" algn="l" defTabSz="914400" rtl="0">
              <a:lnSpc>
                <a:spcPct val="100000"/>
              </a:lnSpc>
              <a:spcBef>
                <a:spcPts val="0"/>
              </a:spcBef>
              <a:spcAft>
                <a:spcPts val="0"/>
              </a:spcAft>
              <a:buClrTx/>
              <a:buSzTx/>
              <a:defRPr/>
            </a:pPr>
            <a:r>
              <a:rPr lang="en-GB" sz="1600" i="0" u="none" strike="noStrike" cap="none" dirty="0">
                <a:ln>
                  <a:noFill/>
                </a:ln>
                <a:solidFill>
                  <a:schemeClr val="tx1"/>
                </a:solidFill>
                <a:latin typeface="Trebuchet MS"/>
              </a:rPr>
              <a:t>Wirksamkeit </a:t>
            </a:r>
            <a:r>
              <a:rPr lang="en-GB" sz="1600" i="0" u="none" strike="noStrike" cap="none" dirty="0" err="1">
                <a:ln>
                  <a:noFill/>
                </a:ln>
                <a:solidFill>
                  <a:schemeClr val="tx1"/>
                </a:solidFill>
                <a:latin typeface="Trebuchet MS"/>
              </a:rPr>
              <a:t>bestehender</a:t>
            </a:r>
            <a:r>
              <a:rPr lang="en-GB" sz="1600" i="0" u="none" strike="noStrike" cap="none" dirty="0">
                <a:ln>
                  <a:noFill/>
                </a:ln>
                <a:solidFill>
                  <a:schemeClr val="tx1"/>
                </a:solidFill>
                <a:latin typeface="Trebuchet MS"/>
              </a:rPr>
              <a:t>/</a:t>
            </a:r>
            <a:r>
              <a:rPr lang="en-GB" sz="1600" i="0" u="none" strike="noStrike" cap="none" dirty="0" err="1">
                <a:ln>
                  <a:noFill/>
                </a:ln>
                <a:solidFill>
                  <a:schemeClr val="tx1"/>
                </a:solidFill>
                <a:latin typeface="Trebuchet MS"/>
              </a:rPr>
              <a:t>geplanter</a:t>
            </a:r>
            <a:r>
              <a:rPr lang="en-GB" sz="1600" i="0" u="none" strike="noStrike" cap="none" dirty="0">
                <a:ln>
                  <a:noFill/>
                </a:ln>
                <a:solidFill>
                  <a:schemeClr val="tx1"/>
                </a:solidFill>
                <a:latin typeface="Trebuchet MS"/>
              </a:rPr>
              <a:t> </a:t>
            </a:r>
            <a:r>
              <a:rPr lang="en-GB" sz="1600" i="0" u="none" strike="noStrike" cap="none" dirty="0" err="1">
                <a:ln>
                  <a:noFill/>
                </a:ln>
                <a:solidFill>
                  <a:schemeClr val="tx1"/>
                </a:solidFill>
                <a:latin typeface="Trebuchet MS"/>
              </a:rPr>
              <a:t>Anpassungsmaßnahmen</a:t>
            </a:r>
            <a:r>
              <a:rPr lang="en-GB" sz="1600" i="0" u="none" strike="noStrike" cap="none" dirty="0">
                <a:ln>
                  <a:noFill/>
                </a:ln>
                <a:solidFill>
                  <a:schemeClr val="tx1"/>
                </a:solidFill>
                <a:latin typeface="Trebuchet MS"/>
              </a:rPr>
              <a:t>.</a:t>
            </a:r>
            <a:endParaRPr lang="en-GB" sz="1600" i="1" dirty="0"/>
          </a:p>
        </p:txBody>
      </p:sp>
      <p:sp>
        <p:nvSpPr>
          <p:cNvPr id="346026810" name="Rectangle 1"/>
          <p:cNvSpPr txBox="1">
            <a:spLocks noChangeArrowheads="1"/>
          </p:cNvSpPr>
          <p:nvPr/>
        </p:nvSpPr>
        <p:spPr bwMode="auto">
          <a:xfrm>
            <a:off x="296864" y="974804"/>
            <a:ext cx="4677884" cy="369332"/>
          </a:xfrm>
          <a:prstGeom prst="rect">
            <a:avLst/>
          </a:prstGeom>
          <a:noFill/>
          <a:ln>
            <a:noFill/>
          </a:ln>
          <a:effectLst/>
        </p:spPr>
        <p:txBody>
          <a:bodyPr spcFirstLastPara="1" vert="horz" wrap="none" lIns="91440" tIns="45720" rIns="91440" bIns="45720" numCol="1" anchor="ctr" anchorCtr="0" compatLnSpc="1">
            <a:prstTxWarp prst="textNoShape">
              <a:avLst/>
            </a:prstTxWarp>
            <a:spAutoFit/>
          </a:bodyPr>
          <a:lstStyle>
            <a:defPPr marR="0" lvl="0" algn="l" rtl="0">
              <a:lnSpc>
                <a:spcPct val="100000"/>
              </a:lnSpc>
              <a:spcBef>
                <a:spcPts val="0"/>
              </a:spcBef>
              <a:spcAft>
                <a:spcPts val="0"/>
              </a:spcAft>
            </a:defPPr>
            <a:lvl1pPr marL="457200" marR="0" lvl="0" indent="-228600" algn="l" rtl="0">
              <a:lnSpc>
                <a:spcPct val="100000"/>
              </a:lnSpc>
              <a:spcBef>
                <a:spcPts val="0"/>
              </a:spcBef>
              <a:spcAft>
                <a:spcPts val="0"/>
              </a:spcAft>
              <a:buClr>
                <a:schemeClr val="lt2"/>
              </a:buClr>
              <a:buSzPts val="1760"/>
              <a:buFont typeface="Trebuchet MS"/>
              <a:buNone/>
              <a:defRPr sz="2200" b="0" i="0" u="none" strike="noStrike" cap="none">
                <a:solidFill>
                  <a:schemeClr val="dk1"/>
                </a:solidFill>
                <a:latin typeface="Trebuchet MS"/>
                <a:ea typeface="Trebuchet MS"/>
                <a:cs typeface="Trebuchet MS"/>
              </a:defRPr>
            </a:lvl1pPr>
            <a:lvl2pPr marL="914400" marR="0" lvl="1" indent="-320040" algn="l" rtl="0">
              <a:lnSpc>
                <a:spcPct val="100000"/>
              </a:lnSpc>
              <a:spcBef>
                <a:spcPts val="0"/>
              </a:spcBef>
              <a:spcAft>
                <a:spcPts val="0"/>
              </a:spcAft>
              <a:buClr>
                <a:schemeClr val="lt2"/>
              </a:buClr>
              <a:buSzPts val="1440"/>
              <a:buFont typeface="Noto Sans Symbols"/>
              <a:buChar char="◻"/>
              <a:defRPr sz="2000" b="0" i="0" u="none" strike="noStrike" cap="none">
                <a:solidFill>
                  <a:schemeClr val="dk1"/>
                </a:solidFill>
                <a:latin typeface="Trebuchet MS"/>
                <a:ea typeface="Trebuchet MS"/>
                <a:cs typeface="Trebuchet MS"/>
              </a:defRPr>
            </a:lvl2pPr>
            <a:lvl3pPr marL="1371600" marR="0" lvl="2" indent="-342900" algn="l" rtl="0">
              <a:lnSpc>
                <a:spcPct val="100000"/>
              </a:lnSpc>
              <a:spcBef>
                <a:spcPts val="0"/>
              </a:spcBef>
              <a:spcAft>
                <a:spcPts val="0"/>
              </a:spcAft>
              <a:buClr>
                <a:schemeClr val="lt2"/>
              </a:buClr>
              <a:buSzPts val="1800"/>
              <a:buFont typeface="Trebuchet MS"/>
              <a:buChar char="&gt;"/>
              <a:defRPr sz="1800" b="0" i="0" u="none" strike="noStrike" cap="none">
                <a:solidFill>
                  <a:schemeClr val="dk1"/>
                </a:solidFill>
                <a:latin typeface="Trebuchet MS"/>
                <a:ea typeface="Trebuchet MS"/>
                <a:cs typeface="Trebuchet MS"/>
              </a:defRPr>
            </a:lvl3pPr>
            <a:lvl4pPr marL="1828800" marR="0" lvl="3" indent="-342900" algn="l" rtl="0">
              <a:lnSpc>
                <a:spcPct val="100000"/>
              </a:lnSpc>
              <a:spcBef>
                <a:spcPts val="0"/>
              </a:spcBef>
              <a:spcAft>
                <a:spcPts val="0"/>
              </a:spcAft>
              <a:buClr>
                <a:schemeClr val="lt2"/>
              </a:buClr>
              <a:buSzPts val="1800"/>
              <a:buFont typeface="Trebuchet MS"/>
              <a:buChar char="&gt;"/>
              <a:defRPr sz="1800" b="0" i="0" u="none" strike="noStrike" cap="none">
                <a:solidFill>
                  <a:schemeClr val="dk1"/>
                </a:solidFill>
                <a:latin typeface="Trebuchet MS"/>
                <a:ea typeface="Trebuchet MS"/>
                <a:cs typeface="Trebuchet MS"/>
              </a:defRPr>
            </a:lvl4pPr>
            <a:lvl5pPr marL="2286000" marR="0" lvl="4" indent="-342900" algn="l" rtl="0">
              <a:lnSpc>
                <a:spcPct val="100000"/>
              </a:lnSpc>
              <a:spcBef>
                <a:spcPts val="0"/>
              </a:spcBef>
              <a:spcAft>
                <a:spcPts val="0"/>
              </a:spcAft>
              <a:buClr>
                <a:schemeClr val="lt2"/>
              </a:buClr>
              <a:buSzPts val="1800"/>
              <a:buFont typeface="Trebuchet MS"/>
              <a:buChar char="&gt;"/>
              <a:defRPr sz="1800" b="0" i="0" u="none" strike="noStrike" cap="none">
                <a:solidFill>
                  <a:schemeClr val="dk1"/>
                </a:solidFill>
                <a:latin typeface="Trebuchet MS"/>
                <a:ea typeface="Trebuchet MS"/>
                <a:cs typeface="Trebuchet MS"/>
              </a:defRPr>
            </a:lvl5pPr>
            <a:lvl6pPr marL="2743200" marR="0" lvl="5" indent="-342900" algn="l" rtl="0">
              <a:lnSpc>
                <a:spcPct val="100000"/>
              </a:lnSpc>
              <a:spcBef>
                <a:spcPts val="0"/>
              </a:spcBef>
              <a:spcAft>
                <a:spcPts val="0"/>
              </a:spcAft>
              <a:buClr>
                <a:schemeClr val="dk1"/>
              </a:buClr>
              <a:buSzPts val="1800"/>
              <a:buFont typeface="Arial"/>
              <a:buChar char="•"/>
              <a:defRPr sz="2000" b="0" i="0" u="none" strike="noStrike" cap="none">
                <a:solidFill>
                  <a:schemeClr val="dk1"/>
                </a:solidFill>
                <a:latin typeface="Trebuchet MS"/>
                <a:ea typeface="Trebuchet MS"/>
                <a:cs typeface="Trebuchet MS"/>
              </a:defRPr>
            </a:lvl6pPr>
            <a:lvl7pPr marL="3200400" marR="0" lvl="6" indent="-342900" algn="l" rtl="0">
              <a:lnSpc>
                <a:spcPct val="100000"/>
              </a:lnSpc>
              <a:spcBef>
                <a:spcPts val="0"/>
              </a:spcBef>
              <a:spcAft>
                <a:spcPts val="0"/>
              </a:spcAft>
              <a:buClr>
                <a:schemeClr val="dk1"/>
              </a:buClr>
              <a:buSzPts val="1800"/>
              <a:buFont typeface="Arial"/>
              <a:buChar char="•"/>
              <a:defRPr sz="2000" b="0" i="0" u="none" strike="noStrike" cap="none">
                <a:solidFill>
                  <a:schemeClr val="dk1"/>
                </a:solidFill>
                <a:latin typeface="Trebuchet MS"/>
                <a:ea typeface="Trebuchet MS"/>
                <a:cs typeface="Trebuchet MS"/>
              </a:defRPr>
            </a:lvl7pPr>
            <a:lvl8pPr marL="3657600" marR="0" lvl="7" indent="-342900" algn="l" rtl="0">
              <a:lnSpc>
                <a:spcPct val="100000"/>
              </a:lnSpc>
              <a:spcBef>
                <a:spcPts val="0"/>
              </a:spcBef>
              <a:spcAft>
                <a:spcPts val="0"/>
              </a:spcAft>
              <a:buClr>
                <a:schemeClr val="dk1"/>
              </a:buClr>
              <a:buSzPts val="1800"/>
              <a:buFont typeface="Arial"/>
              <a:buChar char="•"/>
              <a:defRPr sz="2000" b="0" i="0" u="none" strike="noStrike" cap="none">
                <a:solidFill>
                  <a:schemeClr val="dk1"/>
                </a:solidFill>
                <a:latin typeface="Trebuchet MS"/>
                <a:ea typeface="Trebuchet MS"/>
                <a:cs typeface="Trebuchet MS"/>
              </a:defRPr>
            </a:lvl8pPr>
            <a:lvl9pPr marL="4114800" marR="0" lvl="8" indent="-342900" algn="l" rtl="0">
              <a:lnSpc>
                <a:spcPct val="100000"/>
              </a:lnSpc>
              <a:spcBef>
                <a:spcPts val="0"/>
              </a:spcBef>
              <a:spcAft>
                <a:spcPts val="0"/>
              </a:spcAft>
              <a:buClr>
                <a:schemeClr val="dk1"/>
              </a:buClr>
              <a:buSzPts val="1800"/>
              <a:buFont typeface="Arial"/>
              <a:buChar char="•"/>
              <a:defRPr sz="2000" b="0" i="0" u="none" strike="noStrike" cap="none">
                <a:solidFill>
                  <a:schemeClr val="dk1"/>
                </a:solidFill>
                <a:latin typeface="Trebuchet MS"/>
                <a:ea typeface="Trebuchet MS"/>
                <a:cs typeface="Trebuchet MS"/>
              </a:defRPr>
            </a:lvl9pPr>
          </a:lstStyle>
          <a:p>
            <a:pPr marL="0" indent="0">
              <a:spcBef>
                <a:spcPts val="0"/>
              </a:spcBef>
              <a:spcAft>
                <a:spcPts val="0"/>
              </a:spcAft>
              <a:buClrTx/>
              <a:buSzTx/>
              <a:defRPr/>
            </a:pPr>
            <a:r>
              <a:rPr lang="en-GB" sz="1800">
                <a:solidFill>
                  <a:schemeClr val="accent4"/>
                </a:solidFill>
                <a:latin typeface="Trebuchet MS"/>
              </a:rPr>
              <a:t>Risikobewertungsdaten – Wahrscheinlichkeitsanalyse</a:t>
            </a:r>
            <a:endParaRPr/>
          </a:p>
        </p:txBody>
      </p:sp>
      <p:sp>
        <p:nvSpPr>
          <p:cNvPr id="1984530751" name="Rectangle 8"/>
          <p:cNvSpPr/>
          <p:nvPr/>
        </p:nvSpPr>
        <p:spPr bwMode="auto">
          <a:xfrm>
            <a:off x="0" y="4871547"/>
            <a:ext cx="2464136" cy="261610"/>
          </a:xfrm>
          <a:prstGeom prst="rect">
            <a:avLst/>
          </a:prstGeom>
        </p:spPr>
        <p:txBody>
          <a:bodyPr wrap="none">
            <a:spAutoFit/>
          </a:bodyPr>
          <a:lstStyle/>
          <a:p>
            <a:pPr>
              <a:defRPr/>
            </a:pPr>
            <a:r>
              <a:rPr lang="en-GB" sz="1100" b="0" u="sng">
                <a:latin typeface="Trebuchet MS"/>
                <a:ea typeface="Roboto"/>
                <a:cs typeface="Arial"/>
                <a:hlinkClick r:id="rId3"/>
              </a:rPr>
              <a:t>Quelle: Europäische Kommission, 2023</a:t>
            </a:r>
            <a:endParaRPr lang="en-US" sz="1100" u="sng">
              <a:latin typeface="Trebuchet MS"/>
              <a:ea typeface="Roboto"/>
              <a:cs typeface="Arial"/>
            </a:endParaRPr>
          </a:p>
        </p:txBody>
      </p:sp>
      <p:sp>
        <p:nvSpPr>
          <p:cNvPr id="1983011150" name="Rectangle 3"/>
          <p:cNvSpPr/>
          <p:nvPr/>
        </p:nvSpPr>
        <p:spPr bwMode="auto">
          <a:xfrm>
            <a:off x="5745399" y="4547697"/>
            <a:ext cx="2404826" cy="215444"/>
          </a:xfrm>
          <a:prstGeom prst="rect">
            <a:avLst/>
          </a:prstGeom>
        </p:spPr>
        <p:txBody>
          <a:bodyPr wrap="none">
            <a:spAutoFit/>
          </a:bodyPr>
          <a:lstStyle/>
          <a:p>
            <a:pPr>
              <a:defRPr/>
            </a:pPr>
            <a:r>
              <a:rPr lang="en-GB" sz="800" b="0" u="sng" dirty="0">
                <a:latin typeface="Trebuchet MS"/>
                <a:ea typeface="Roboto"/>
                <a:cs typeface="Arial"/>
                <a:hlinkClick r:id="rId4"/>
              </a:rPr>
              <a:t>Quelle der </a:t>
            </a:r>
            <a:r>
              <a:rPr lang="en-GB" sz="800" b="0" u="sng" dirty="0" err="1">
                <a:latin typeface="Trebuchet MS"/>
                <a:ea typeface="Roboto"/>
                <a:cs typeface="Arial"/>
                <a:hlinkClick r:id="rId4"/>
              </a:rPr>
              <a:t>Abbildung</a:t>
            </a:r>
            <a:r>
              <a:rPr lang="en-GB" sz="800" b="0" u="sng" dirty="0">
                <a:latin typeface="Trebuchet MS"/>
                <a:ea typeface="Roboto"/>
                <a:cs typeface="Arial"/>
                <a:hlinkClick r:id="rId4"/>
              </a:rPr>
              <a:t>: </a:t>
            </a:r>
            <a:r>
              <a:rPr lang="en-GB" sz="800" b="0" u="sng" dirty="0" err="1">
                <a:latin typeface="Trebuchet MS"/>
                <a:ea typeface="Roboto"/>
                <a:cs typeface="Arial"/>
                <a:hlinkClick r:id="rId4"/>
              </a:rPr>
              <a:t>Klimawandel</a:t>
            </a:r>
            <a:r>
              <a:rPr lang="en-GB" sz="800" b="0" u="sng" dirty="0">
                <a:latin typeface="Trebuchet MS"/>
                <a:ea typeface="Roboto"/>
                <a:cs typeface="Arial"/>
                <a:hlinkClick r:id="rId4"/>
              </a:rPr>
              <a:t> in </a:t>
            </a:r>
            <a:r>
              <a:rPr lang="en-GB" sz="800" b="0" u="sng" dirty="0" err="1">
                <a:latin typeface="Trebuchet MS"/>
                <a:ea typeface="Roboto"/>
                <a:cs typeface="Arial"/>
                <a:hlinkClick r:id="rId4"/>
              </a:rPr>
              <a:t>Australien</a:t>
            </a:r>
            <a:r>
              <a:rPr lang="en-GB" sz="800" b="0" u="sng" dirty="0">
                <a:latin typeface="Trebuchet MS"/>
                <a:ea typeface="Roboto"/>
                <a:cs typeface="Arial"/>
                <a:hlinkClick r:id="rId4"/>
              </a:rPr>
              <a:t>, o. J.</a:t>
            </a:r>
            <a:endParaRPr lang="en-US" sz="800" u="sng" dirty="0">
              <a:latin typeface="Trebuchet MS"/>
              <a:ea typeface="Roboto"/>
              <a:cs typeface="Arial"/>
            </a:endParaRPr>
          </a:p>
        </p:txBody>
      </p:sp>
      <p:sp>
        <p:nvSpPr>
          <p:cNvPr id="331446525" name="Google Shape;262;p14"/>
          <p:cNvSpPr/>
          <p:nvPr/>
        </p:nvSpPr>
        <p:spPr bwMode="auto">
          <a:xfrm>
            <a:off x="144497" y="157813"/>
            <a:ext cx="8826501" cy="4989673"/>
          </a:xfrm>
          <a:prstGeom prst="flowChartProcess">
            <a:avLst/>
          </a:prstGeom>
          <a:noFill/>
          <a:ln w="57150" cap="flat" cmpd="sng">
            <a:solidFill>
              <a:srgbClr val="C00000"/>
            </a:solidFill>
            <a:prstDash val="solid"/>
            <a:miter lim="800000"/>
            <a:headEnd type="none" w="sm" len="sm"/>
            <a:tailEnd type="none" w="sm" len="sm"/>
          </a:ln>
        </p:spPr>
        <p:txBody>
          <a:bodyPr spcFirstLastPara="1" wrap="square" lIns="68548" tIns="34273" rIns="68548" bIns="34273" anchor="ctr" anchorCtr="0">
            <a:noAutofit/>
          </a:bodyPr>
          <a:lstStyle/>
          <a:p>
            <a:pPr marL="0" marR="0" lvl="0" indent="0" algn="ctr" rtl="0">
              <a:spcBef>
                <a:spcPts val="0"/>
              </a:spcBef>
              <a:spcAft>
                <a:spcPts val="0"/>
              </a:spcAft>
              <a:buNone/>
              <a:defRPr/>
            </a:pPr>
            <a:endParaRPr sz="1800" b="0" i="0" u="none" strike="noStrike" cap="none">
              <a:solidFill>
                <a:srgbClr val="FFFFFF"/>
              </a:solidFill>
              <a:latin typeface="Calibri"/>
              <a:ea typeface="Calibri"/>
              <a:cs typeface="Calibri"/>
            </a:endParaRPr>
          </a:p>
        </p:txBody>
      </p:sp>
      <p:pic>
        <p:nvPicPr>
          <p:cNvPr id="4" name="Picture 3" descr="A chart with different colors&#10;&#10;AI-generated content may be incorrect.">
            <a:extLst>
              <a:ext uri="{FF2B5EF4-FFF2-40B4-BE49-F238E27FC236}">
                <a16:creationId xmlns:a16="http://schemas.microsoft.com/office/drawing/2014/main" id="{BCFDB741-7A6D-BE38-1E1C-749AAAE9DE89}"/>
              </a:ext>
            </a:extLst>
          </p:cNvPr>
          <p:cNvPicPr>
            <a:picLocks noChangeAspect="1"/>
          </p:cNvPicPr>
          <p:nvPr/>
        </p:nvPicPr>
        <p:blipFill>
          <a:blip r:embed="rId5"/>
          <a:stretch>
            <a:fillRect/>
          </a:stretch>
        </p:blipFill>
        <p:spPr bwMode="auto">
          <a:xfrm>
            <a:off x="3536158" y="1448897"/>
            <a:ext cx="4933982" cy="3098800"/>
          </a:xfrm>
          <a:prstGeom prst="rect">
            <a:avLst/>
          </a:prstGeom>
        </p:spPr>
      </p:pic>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1401141424" name="Title 1"/>
          <p:cNvSpPr>
            <a:spLocks noGrp="1"/>
          </p:cNvSpPr>
          <p:nvPr>
            <p:ph type="title"/>
          </p:nvPr>
        </p:nvSpPr>
        <p:spPr bwMode="auto">
          <a:xfrm>
            <a:off x="296864" y="460299"/>
            <a:ext cx="8562974" cy="514505"/>
          </a:xfrm>
        </p:spPr>
        <p:txBody>
          <a:bodyPr>
            <a:normAutofit fontScale="90000"/>
          </a:bodyPr>
          <a:lstStyle/>
          <a:p>
            <a:pPr>
              <a:defRPr/>
            </a:pPr>
            <a:r>
              <a:rPr lang="en-GB"/>
              <a:t>CRA – Phase 2</a:t>
            </a:r>
            <a:endParaRPr/>
          </a:p>
        </p:txBody>
      </p:sp>
      <p:sp>
        <p:nvSpPr>
          <p:cNvPr id="1286065166" name="TextBox 5"/>
          <p:cNvSpPr txBox="1"/>
          <p:nvPr/>
        </p:nvSpPr>
        <p:spPr bwMode="auto">
          <a:xfrm>
            <a:off x="-52039" y="0"/>
            <a:ext cx="9254964" cy="246221"/>
          </a:xfrm>
          <a:prstGeom prst="rect">
            <a:avLst/>
          </a:prstGeom>
          <a:solidFill>
            <a:schemeClr val="bg2">
              <a:lumMod val="10000"/>
              <a:lumOff val="90000"/>
            </a:schemeClr>
          </a:solidFill>
        </p:spPr>
        <p:txBody>
          <a:bodyPr wrap="square">
            <a:spAutoFit/>
          </a:bodyPr>
          <a:lstStyle/>
          <a:p>
            <a:pPr algn="r">
              <a:defRPr/>
            </a:pPr>
            <a:r>
              <a:rPr lang="en-GB" sz="1000" i="1">
                <a:solidFill>
                  <a:schemeClr val="bg1">
                    <a:lumMod val="65000"/>
                  </a:schemeClr>
                </a:solidFill>
                <a:latin typeface="Trebuchet MS"/>
              </a:rPr>
              <a:t>Anwendung von Instrumenten zur Klimarisikobewertung</a:t>
            </a:r>
            <a:endParaRPr/>
          </a:p>
        </p:txBody>
      </p:sp>
      <p:sp>
        <p:nvSpPr>
          <p:cNvPr id="2141868355" name="Rectangle 1"/>
          <p:cNvSpPr>
            <a:spLocks noGrp="1" noChangeArrowheads="1"/>
          </p:cNvSpPr>
          <p:nvPr>
            <p:ph type="body" idx="1"/>
          </p:nvPr>
        </p:nvSpPr>
        <p:spPr bwMode="auto">
          <a:xfrm>
            <a:off x="296864" y="1768328"/>
            <a:ext cx="7456486" cy="830997"/>
          </a:xfrm>
          <a:prstGeom prst="rect">
            <a:avLst/>
          </a:prstGeom>
          <a:noFill/>
          <a:ln>
            <a:noFill/>
          </a:ln>
          <a:effectLst/>
        </p:spPr>
        <p:txBody>
          <a:bodyPr vert="horz" wrap="square" lIns="91440" tIns="45720" rIns="91440" bIns="45720" numCol="1" anchor="ctr" anchorCtr="0" compatLnSpc="1">
            <a:prstTxWarp prst="textNoShape">
              <a:avLst/>
            </a:prstTxWarp>
            <a:spAutoFit/>
          </a:bodyPr>
          <a:lstStyle/>
          <a:p>
            <a:pPr marL="0" marR="0" lvl="0" indent="0" algn="l" defTabSz="914400" rtl="0">
              <a:lnSpc>
                <a:spcPct val="100000"/>
              </a:lnSpc>
              <a:spcBef>
                <a:spcPts val="0"/>
              </a:spcBef>
              <a:spcAft>
                <a:spcPts val="0"/>
              </a:spcAft>
              <a:buClrTx/>
              <a:buSzTx/>
              <a:defRPr/>
            </a:pPr>
            <a:r>
              <a:rPr lang="en-GB" sz="1600" i="0" u="none" strike="noStrike" cap="none">
                <a:ln>
                  <a:noFill/>
                </a:ln>
                <a:solidFill>
                  <a:schemeClr val="tx1"/>
                </a:solidFill>
                <a:latin typeface="Trebuchet MS"/>
              </a:rPr>
              <a:t>Kombinieren Sie Wahrscheinlichkeit und Auswirkungen, um eine Risikobewertung für jede Gefahr abzuleiten.</a:t>
            </a:r>
            <a:endParaRPr/>
          </a:p>
          <a:p>
            <a:pPr marL="0" marR="0" lvl="0" indent="0" algn="l" defTabSz="914400" rtl="0">
              <a:lnSpc>
                <a:spcPct val="100000"/>
              </a:lnSpc>
              <a:spcBef>
                <a:spcPts val="0"/>
              </a:spcBef>
              <a:spcAft>
                <a:spcPts val="0"/>
              </a:spcAft>
              <a:buClrTx/>
              <a:buSzTx/>
              <a:defRPr/>
            </a:pPr>
            <a:endParaRPr lang="en-GB" sz="1600">
              <a:solidFill>
                <a:schemeClr val="tx1"/>
              </a:solidFill>
              <a:latin typeface="Trebuchet MS"/>
            </a:endParaRPr>
          </a:p>
          <a:p>
            <a:pPr marL="0" marR="0" lvl="0" indent="0" algn="l" defTabSz="914400" rtl="0">
              <a:lnSpc>
                <a:spcPct val="100000"/>
              </a:lnSpc>
              <a:spcBef>
                <a:spcPts val="0"/>
              </a:spcBef>
              <a:spcAft>
                <a:spcPts val="0"/>
              </a:spcAft>
              <a:buClrTx/>
              <a:buSzTx/>
              <a:defRPr/>
            </a:pPr>
            <a:r>
              <a:rPr lang="en-GB" sz="1600" i="0" u="none" strike="noStrike" cap="none">
                <a:ln>
                  <a:noFill/>
                </a:ln>
                <a:solidFill>
                  <a:schemeClr val="tx1"/>
                </a:solidFill>
                <a:latin typeface="Trebuchet MS"/>
              </a:rPr>
              <a:t>Kennzeichnen Sie mittelhohe Risiken für die weitere Anpassungsplanung.</a:t>
            </a:r>
            <a:endParaRPr lang="en-GB" sz="1600" i="1"/>
          </a:p>
        </p:txBody>
      </p:sp>
      <p:sp>
        <p:nvSpPr>
          <p:cNvPr id="1381355325" name="Rectangle 1"/>
          <p:cNvSpPr txBox="1">
            <a:spLocks noChangeArrowheads="1"/>
          </p:cNvSpPr>
          <p:nvPr/>
        </p:nvSpPr>
        <p:spPr bwMode="auto">
          <a:xfrm>
            <a:off x="296864" y="974804"/>
            <a:ext cx="4169731" cy="369332"/>
          </a:xfrm>
          <a:prstGeom prst="rect">
            <a:avLst/>
          </a:prstGeom>
          <a:noFill/>
          <a:ln>
            <a:noFill/>
          </a:ln>
          <a:effectLst/>
        </p:spPr>
        <p:txBody>
          <a:bodyPr spcFirstLastPara="1" vert="horz" wrap="none" lIns="91440" tIns="45720" rIns="91440" bIns="45720" numCol="1" anchor="ctr" anchorCtr="0" compatLnSpc="1">
            <a:prstTxWarp prst="textNoShape">
              <a:avLst/>
            </a:prstTxWarp>
            <a:spAutoFit/>
          </a:bodyPr>
          <a:lstStyle>
            <a:defPPr marR="0" lvl="0" algn="l" rtl="0">
              <a:lnSpc>
                <a:spcPct val="100000"/>
              </a:lnSpc>
              <a:spcBef>
                <a:spcPts val="0"/>
              </a:spcBef>
              <a:spcAft>
                <a:spcPts val="0"/>
              </a:spcAft>
            </a:defPPr>
            <a:lvl1pPr marL="457200" marR="0" lvl="0" indent="-228600" algn="l" rtl="0">
              <a:lnSpc>
                <a:spcPct val="100000"/>
              </a:lnSpc>
              <a:spcBef>
                <a:spcPts val="0"/>
              </a:spcBef>
              <a:spcAft>
                <a:spcPts val="0"/>
              </a:spcAft>
              <a:buClr>
                <a:schemeClr val="lt2"/>
              </a:buClr>
              <a:buSzPts val="1760"/>
              <a:buFont typeface="Trebuchet MS"/>
              <a:buNone/>
              <a:defRPr sz="2200" b="0" i="0" u="none" strike="noStrike" cap="none">
                <a:solidFill>
                  <a:schemeClr val="dk1"/>
                </a:solidFill>
                <a:latin typeface="Trebuchet MS"/>
                <a:ea typeface="Trebuchet MS"/>
                <a:cs typeface="Trebuchet MS"/>
              </a:defRPr>
            </a:lvl1pPr>
            <a:lvl2pPr marL="914400" marR="0" lvl="1" indent="-320040" algn="l" rtl="0">
              <a:lnSpc>
                <a:spcPct val="100000"/>
              </a:lnSpc>
              <a:spcBef>
                <a:spcPts val="0"/>
              </a:spcBef>
              <a:spcAft>
                <a:spcPts val="0"/>
              </a:spcAft>
              <a:buClr>
                <a:schemeClr val="lt2"/>
              </a:buClr>
              <a:buSzPts val="1440"/>
              <a:buFont typeface="Noto Sans Symbols"/>
              <a:buChar char="◻"/>
              <a:defRPr sz="2000" b="0" i="0" u="none" strike="noStrike" cap="none">
                <a:solidFill>
                  <a:schemeClr val="dk1"/>
                </a:solidFill>
                <a:latin typeface="Trebuchet MS"/>
                <a:ea typeface="Trebuchet MS"/>
                <a:cs typeface="Trebuchet MS"/>
              </a:defRPr>
            </a:lvl2pPr>
            <a:lvl3pPr marL="1371600" marR="0" lvl="2" indent="-342900" algn="l" rtl="0">
              <a:lnSpc>
                <a:spcPct val="100000"/>
              </a:lnSpc>
              <a:spcBef>
                <a:spcPts val="0"/>
              </a:spcBef>
              <a:spcAft>
                <a:spcPts val="0"/>
              </a:spcAft>
              <a:buClr>
                <a:schemeClr val="lt2"/>
              </a:buClr>
              <a:buSzPts val="1800"/>
              <a:buFont typeface="Trebuchet MS"/>
              <a:buChar char="&gt;"/>
              <a:defRPr sz="1800" b="0" i="0" u="none" strike="noStrike" cap="none">
                <a:solidFill>
                  <a:schemeClr val="dk1"/>
                </a:solidFill>
                <a:latin typeface="Trebuchet MS"/>
                <a:ea typeface="Trebuchet MS"/>
                <a:cs typeface="Trebuchet MS"/>
              </a:defRPr>
            </a:lvl3pPr>
            <a:lvl4pPr marL="1828800" marR="0" lvl="3" indent="-342900" algn="l" rtl="0">
              <a:lnSpc>
                <a:spcPct val="100000"/>
              </a:lnSpc>
              <a:spcBef>
                <a:spcPts val="0"/>
              </a:spcBef>
              <a:spcAft>
                <a:spcPts val="0"/>
              </a:spcAft>
              <a:buClr>
                <a:schemeClr val="lt2"/>
              </a:buClr>
              <a:buSzPts val="1800"/>
              <a:buFont typeface="Trebuchet MS"/>
              <a:buChar char="&gt;"/>
              <a:defRPr sz="1800" b="0" i="0" u="none" strike="noStrike" cap="none">
                <a:solidFill>
                  <a:schemeClr val="dk1"/>
                </a:solidFill>
                <a:latin typeface="Trebuchet MS"/>
                <a:ea typeface="Trebuchet MS"/>
                <a:cs typeface="Trebuchet MS"/>
              </a:defRPr>
            </a:lvl4pPr>
            <a:lvl5pPr marL="2286000" marR="0" lvl="4" indent="-342900" algn="l" rtl="0">
              <a:lnSpc>
                <a:spcPct val="100000"/>
              </a:lnSpc>
              <a:spcBef>
                <a:spcPts val="0"/>
              </a:spcBef>
              <a:spcAft>
                <a:spcPts val="0"/>
              </a:spcAft>
              <a:buClr>
                <a:schemeClr val="lt2"/>
              </a:buClr>
              <a:buSzPts val="1800"/>
              <a:buFont typeface="Trebuchet MS"/>
              <a:buChar char="&gt;"/>
              <a:defRPr sz="1800" b="0" i="0" u="none" strike="noStrike" cap="none">
                <a:solidFill>
                  <a:schemeClr val="dk1"/>
                </a:solidFill>
                <a:latin typeface="Trebuchet MS"/>
                <a:ea typeface="Trebuchet MS"/>
                <a:cs typeface="Trebuchet MS"/>
              </a:defRPr>
            </a:lvl5pPr>
            <a:lvl6pPr marL="2743200" marR="0" lvl="5" indent="-342900" algn="l" rtl="0">
              <a:lnSpc>
                <a:spcPct val="100000"/>
              </a:lnSpc>
              <a:spcBef>
                <a:spcPts val="0"/>
              </a:spcBef>
              <a:spcAft>
                <a:spcPts val="0"/>
              </a:spcAft>
              <a:buClr>
                <a:schemeClr val="dk1"/>
              </a:buClr>
              <a:buSzPts val="1800"/>
              <a:buFont typeface="Arial"/>
              <a:buChar char="•"/>
              <a:defRPr sz="2000" b="0" i="0" u="none" strike="noStrike" cap="none">
                <a:solidFill>
                  <a:schemeClr val="dk1"/>
                </a:solidFill>
                <a:latin typeface="Trebuchet MS"/>
                <a:ea typeface="Trebuchet MS"/>
                <a:cs typeface="Trebuchet MS"/>
              </a:defRPr>
            </a:lvl6pPr>
            <a:lvl7pPr marL="3200400" marR="0" lvl="6" indent="-342900" algn="l" rtl="0">
              <a:lnSpc>
                <a:spcPct val="100000"/>
              </a:lnSpc>
              <a:spcBef>
                <a:spcPts val="0"/>
              </a:spcBef>
              <a:spcAft>
                <a:spcPts val="0"/>
              </a:spcAft>
              <a:buClr>
                <a:schemeClr val="dk1"/>
              </a:buClr>
              <a:buSzPts val="1800"/>
              <a:buFont typeface="Arial"/>
              <a:buChar char="•"/>
              <a:defRPr sz="2000" b="0" i="0" u="none" strike="noStrike" cap="none">
                <a:solidFill>
                  <a:schemeClr val="dk1"/>
                </a:solidFill>
                <a:latin typeface="Trebuchet MS"/>
                <a:ea typeface="Trebuchet MS"/>
                <a:cs typeface="Trebuchet MS"/>
              </a:defRPr>
            </a:lvl7pPr>
            <a:lvl8pPr marL="3657600" marR="0" lvl="7" indent="-342900" algn="l" rtl="0">
              <a:lnSpc>
                <a:spcPct val="100000"/>
              </a:lnSpc>
              <a:spcBef>
                <a:spcPts val="0"/>
              </a:spcBef>
              <a:spcAft>
                <a:spcPts val="0"/>
              </a:spcAft>
              <a:buClr>
                <a:schemeClr val="dk1"/>
              </a:buClr>
              <a:buSzPts val="1800"/>
              <a:buFont typeface="Arial"/>
              <a:buChar char="•"/>
              <a:defRPr sz="2000" b="0" i="0" u="none" strike="noStrike" cap="none">
                <a:solidFill>
                  <a:schemeClr val="dk1"/>
                </a:solidFill>
                <a:latin typeface="Trebuchet MS"/>
                <a:ea typeface="Trebuchet MS"/>
                <a:cs typeface="Trebuchet MS"/>
              </a:defRPr>
            </a:lvl8pPr>
            <a:lvl9pPr marL="4114800" marR="0" lvl="8" indent="-342900" algn="l" rtl="0">
              <a:lnSpc>
                <a:spcPct val="100000"/>
              </a:lnSpc>
              <a:spcBef>
                <a:spcPts val="0"/>
              </a:spcBef>
              <a:spcAft>
                <a:spcPts val="0"/>
              </a:spcAft>
              <a:buClr>
                <a:schemeClr val="dk1"/>
              </a:buClr>
              <a:buSzPts val="1800"/>
              <a:buFont typeface="Arial"/>
              <a:buChar char="•"/>
              <a:defRPr sz="2000" b="0" i="0" u="none" strike="noStrike" cap="none">
                <a:solidFill>
                  <a:schemeClr val="dk1"/>
                </a:solidFill>
                <a:latin typeface="Trebuchet MS"/>
                <a:ea typeface="Trebuchet MS"/>
                <a:cs typeface="Trebuchet MS"/>
              </a:defRPr>
            </a:lvl9pPr>
          </a:lstStyle>
          <a:p>
            <a:pPr marL="0" indent="0">
              <a:spcBef>
                <a:spcPts val="0"/>
              </a:spcBef>
              <a:spcAft>
                <a:spcPts val="0"/>
              </a:spcAft>
              <a:buClrTx/>
              <a:buSzTx/>
              <a:defRPr/>
            </a:pPr>
            <a:r>
              <a:rPr lang="en-GB" sz="1800">
                <a:solidFill>
                  <a:schemeClr val="accent4"/>
                </a:solidFill>
                <a:latin typeface="Trebuchet MS"/>
              </a:rPr>
              <a:t>Risikobewertungsdaten – Restrisiko</a:t>
            </a:r>
            <a:endParaRPr/>
          </a:p>
        </p:txBody>
      </p:sp>
      <p:sp>
        <p:nvSpPr>
          <p:cNvPr id="852998249" name="Rectangle 8"/>
          <p:cNvSpPr/>
          <p:nvPr/>
        </p:nvSpPr>
        <p:spPr bwMode="auto">
          <a:xfrm>
            <a:off x="0" y="4871547"/>
            <a:ext cx="2464136" cy="261610"/>
          </a:xfrm>
          <a:prstGeom prst="rect">
            <a:avLst/>
          </a:prstGeom>
        </p:spPr>
        <p:txBody>
          <a:bodyPr wrap="none">
            <a:spAutoFit/>
          </a:bodyPr>
          <a:lstStyle/>
          <a:p>
            <a:pPr>
              <a:defRPr/>
            </a:pPr>
            <a:r>
              <a:rPr lang="en-GB" sz="1100" b="0" u="sng">
                <a:latin typeface="Trebuchet MS"/>
                <a:ea typeface="Roboto"/>
                <a:cs typeface="Arial"/>
                <a:hlinkClick r:id="rId3"/>
              </a:rPr>
              <a:t>Quelle: Europäische Kommission, 2023</a:t>
            </a:r>
            <a:endParaRPr lang="en-US" sz="1100" u="sng">
              <a:latin typeface="Trebuchet MS"/>
              <a:ea typeface="Roboto"/>
              <a:cs typeface="Arial"/>
            </a:endParaRPr>
          </a:p>
        </p:txBody>
      </p:sp>
      <p:sp>
        <p:nvSpPr>
          <p:cNvPr id="1783954389" name="Google Shape;262;p14"/>
          <p:cNvSpPr/>
          <p:nvPr/>
        </p:nvSpPr>
        <p:spPr bwMode="auto">
          <a:xfrm>
            <a:off x="144497" y="157813"/>
            <a:ext cx="8826501" cy="4989673"/>
          </a:xfrm>
          <a:prstGeom prst="flowChartProcess">
            <a:avLst/>
          </a:prstGeom>
          <a:noFill/>
          <a:ln w="57150" cap="flat" cmpd="sng">
            <a:solidFill>
              <a:srgbClr val="C00000"/>
            </a:solidFill>
            <a:prstDash val="solid"/>
            <a:miter lim="800000"/>
            <a:headEnd type="none" w="sm" len="sm"/>
            <a:tailEnd type="none" w="sm" len="sm"/>
          </a:ln>
        </p:spPr>
        <p:txBody>
          <a:bodyPr spcFirstLastPara="1" wrap="square" lIns="68548" tIns="34273" rIns="68548" bIns="34273" anchor="ctr" anchorCtr="0">
            <a:noAutofit/>
          </a:bodyPr>
          <a:lstStyle/>
          <a:p>
            <a:pPr marL="0" marR="0" lvl="0" indent="0" algn="ctr" rtl="0">
              <a:spcBef>
                <a:spcPts val="0"/>
              </a:spcBef>
              <a:spcAft>
                <a:spcPts val="0"/>
              </a:spcAft>
              <a:buNone/>
              <a:defRPr/>
            </a:pPr>
            <a:endParaRPr sz="1800" b="0" i="0" u="none" strike="noStrike" cap="none">
              <a:solidFill>
                <a:srgbClr val="FFFFFF"/>
              </a:solidFill>
              <a:latin typeface="Calibri"/>
              <a:ea typeface="Calibri"/>
              <a:cs typeface="Calibri"/>
            </a:endParaRP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pic>
        <p:nvPicPr>
          <p:cNvPr id="3" name="Picture 2">
            <a:extLst>
              <a:ext uri="{FF2B5EF4-FFF2-40B4-BE49-F238E27FC236}">
                <a16:creationId xmlns:a16="http://schemas.microsoft.com/office/drawing/2014/main" id="{60EE0536-4B48-9E2C-35F5-EE204171C4B8}"/>
              </a:ext>
            </a:extLst>
          </p:cNvPr>
          <p:cNvPicPr>
            <a:picLocks noChangeAspect="1"/>
          </p:cNvPicPr>
          <p:nvPr/>
        </p:nvPicPr>
        <p:blipFill>
          <a:blip r:embed="rId3"/>
          <a:stretch>
            <a:fillRect/>
          </a:stretch>
        </p:blipFill>
        <p:spPr>
          <a:xfrm>
            <a:off x="6351" y="974804"/>
            <a:ext cx="9144000" cy="3620693"/>
          </a:xfrm>
          <a:prstGeom prst="rect">
            <a:avLst/>
          </a:prstGeom>
        </p:spPr>
      </p:pic>
      <p:sp>
        <p:nvSpPr>
          <p:cNvPr id="2024798398" name="Title 1"/>
          <p:cNvSpPr>
            <a:spLocks noGrp="1"/>
          </p:cNvSpPr>
          <p:nvPr>
            <p:ph type="title"/>
          </p:nvPr>
        </p:nvSpPr>
        <p:spPr bwMode="auto">
          <a:xfrm>
            <a:off x="296864" y="460299"/>
            <a:ext cx="8562974" cy="514505"/>
          </a:xfrm>
        </p:spPr>
        <p:txBody>
          <a:bodyPr>
            <a:normAutofit fontScale="90000"/>
          </a:bodyPr>
          <a:lstStyle/>
          <a:p>
            <a:pPr>
              <a:defRPr/>
            </a:pPr>
            <a:r>
              <a:rPr lang="en-GB"/>
              <a:t>CRA – Phase 2</a:t>
            </a:r>
            <a:endParaRPr/>
          </a:p>
        </p:txBody>
      </p:sp>
      <p:sp>
        <p:nvSpPr>
          <p:cNvPr id="583426284" name="TextBox 5"/>
          <p:cNvSpPr txBox="1"/>
          <p:nvPr/>
        </p:nvSpPr>
        <p:spPr bwMode="auto">
          <a:xfrm>
            <a:off x="-52039" y="0"/>
            <a:ext cx="9254964" cy="246221"/>
          </a:xfrm>
          <a:prstGeom prst="rect">
            <a:avLst/>
          </a:prstGeom>
          <a:solidFill>
            <a:schemeClr val="bg2">
              <a:lumMod val="10000"/>
              <a:lumOff val="90000"/>
            </a:schemeClr>
          </a:solidFill>
        </p:spPr>
        <p:txBody>
          <a:bodyPr wrap="square">
            <a:spAutoFit/>
          </a:bodyPr>
          <a:lstStyle/>
          <a:p>
            <a:pPr algn="r">
              <a:defRPr/>
            </a:pPr>
            <a:r>
              <a:rPr lang="en-GB" sz="1000" i="1">
                <a:solidFill>
                  <a:schemeClr val="bg1">
                    <a:lumMod val="65000"/>
                  </a:schemeClr>
                </a:solidFill>
                <a:latin typeface="Trebuchet MS"/>
              </a:rPr>
              <a:t>Anwendung von Instrumenten zur Klimarisikobewertung</a:t>
            </a:r>
            <a:endParaRPr/>
          </a:p>
        </p:txBody>
      </p:sp>
      <p:sp>
        <p:nvSpPr>
          <p:cNvPr id="2033162823" name="Rectangle 8"/>
          <p:cNvSpPr/>
          <p:nvPr/>
        </p:nvSpPr>
        <p:spPr bwMode="auto">
          <a:xfrm>
            <a:off x="0" y="4871547"/>
            <a:ext cx="2464136" cy="261610"/>
          </a:xfrm>
          <a:prstGeom prst="rect">
            <a:avLst/>
          </a:prstGeom>
        </p:spPr>
        <p:txBody>
          <a:bodyPr wrap="none">
            <a:spAutoFit/>
          </a:bodyPr>
          <a:lstStyle/>
          <a:p>
            <a:pPr>
              <a:defRPr/>
            </a:pPr>
            <a:r>
              <a:rPr lang="en-GB" sz="1100" b="0" u="sng">
                <a:latin typeface="Trebuchet MS"/>
                <a:ea typeface="Roboto"/>
                <a:cs typeface="Arial"/>
                <a:hlinkClick r:id="rId4"/>
              </a:rPr>
              <a:t>Quelle: Europäische Kommission, 2021</a:t>
            </a:r>
            <a:endParaRPr lang="en-US" sz="1100" u="sng">
              <a:latin typeface="Trebuchet MS"/>
              <a:ea typeface="Roboto"/>
              <a:cs typeface="Arial"/>
            </a:endParaRPr>
          </a:p>
        </p:txBody>
      </p:sp>
      <p:sp>
        <p:nvSpPr>
          <p:cNvPr id="999504237" name="Google Shape;262;p14"/>
          <p:cNvSpPr/>
          <p:nvPr/>
        </p:nvSpPr>
        <p:spPr bwMode="auto">
          <a:xfrm>
            <a:off x="144497" y="157813"/>
            <a:ext cx="8826501" cy="4989673"/>
          </a:xfrm>
          <a:prstGeom prst="flowChartProcess">
            <a:avLst/>
          </a:prstGeom>
          <a:noFill/>
          <a:ln w="57150" cap="flat" cmpd="sng">
            <a:solidFill>
              <a:srgbClr val="C00000"/>
            </a:solidFill>
            <a:prstDash val="solid"/>
            <a:miter lim="800000"/>
            <a:headEnd type="none" w="sm" len="sm"/>
            <a:tailEnd type="none" w="sm" len="sm"/>
          </a:ln>
        </p:spPr>
        <p:txBody>
          <a:bodyPr spcFirstLastPara="1" wrap="square" lIns="68548" tIns="34273" rIns="68548" bIns="34273" anchor="ctr" anchorCtr="0">
            <a:noAutofit/>
          </a:bodyPr>
          <a:lstStyle/>
          <a:p>
            <a:pPr marL="0" marR="0" lvl="0" indent="0" algn="ctr" rtl="0">
              <a:spcBef>
                <a:spcPts val="0"/>
              </a:spcBef>
              <a:spcAft>
                <a:spcPts val="0"/>
              </a:spcAft>
              <a:buNone/>
              <a:defRPr/>
            </a:pPr>
            <a:endParaRPr sz="1800" b="0" i="0" u="none" strike="noStrike" cap="none">
              <a:solidFill>
                <a:srgbClr val="FFFFFF"/>
              </a:solidFill>
              <a:latin typeface="Calibri"/>
              <a:ea typeface="Calibri"/>
              <a:cs typeface="Calibri"/>
            </a:endParaRP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pic>
        <p:nvPicPr>
          <p:cNvPr id="2" name="Picture 1" descr="A group of people connected to each other&#10;&#10;AI-generated content may be incorrect.">
            <a:extLst>
              <a:ext uri="{FF2B5EF4-FFF2-40B4-BE49-F238E27FC236}">
                <a16:creationId xmlns:a16="http://schemas.microsoft.com/office/drawing/2014/main" id="{BA46E7A7-120F-0E95-F5EE-9AA04BB6BEEC}"/>
              </a:ext>
            </a:extLst>
          </p:cNvPr>
          <p:cNvPicPr>
            <a:picLocks noChangeAspect="1"/>
          </p:cNvPicPr>
          <p:nvPr/>
        </p:nvPicPr>
        <p:blipFill>
          <a:blip r:embed="rId3"/>
          <a:stretch>
            <a:fillRect/>
          </a:stretch>
        </p:blipFill>
        <p:spPr bwMode="auto">
          <a:xfrm>
            <a:off x="5495859" y="-50450"/>
            <a:ext cx="3707066" cy="5394346"/>
          </a:xfrm>
          <a:prstGeom prst="rect">
            <a:avLst/>
          </a:prstGeom>
        </p:spPr>
      </p:pic>
      <p:sp>
        <p:nvSpPr>
          <p:cNvPr id="284226141" name="Title 1"/>
          <p:cNvSpPr>
            <a:spLocks noGrp="1"/>
          </p:cNvSpPr>
          <p:nvPr>
            <p:ph type="title"/>
          </p:nvPr>
        </p:nvSpPr>
        <p:spPr bwMode="auto">
          <a:xfrm>
            <a:off x="296864" y="460299"/>
            <a:ext cx="8847136" cy="514505"/>
          </a:xfrm>
        </p:spPr>
        <p:txBody>
          <a:bodyPr>
            <a:normAutofit fontScale="90000"/>
          </a:bodyPr>
          <a:lstStyle/>
          <a:p>
            <a:pPr>
              <a:defRPr/>
            </a:pPr>
            <a:r>
              <a:rPr lang="en-US"/>
              <a:t>Warum sollten Menschen in die Bewertung von Klimarisiken einbezogen werden?</a:t>
            </a:r>
            <a:endParaRPr lang="en-GB"/>
          </a:p>
        </p:txBody>
      </p:sp>
      <p:sp>
        <p:nvSpPr>
          <p:cNvPr id="2047582681" name="TextBox 5"/>
          <p:cNvSpPr txBox="1"/>
          <p:nvPr/>
        </p:nvSpPr>
        <p:spPr bwMode="auto">
          <a:xfrm>
            <a:off x="-52039" y="0"/>
            <a:ext cx="9254964" cy="246221"/>
          </a:xfrm>
          <a:prstGeom prst="rect">
            <a:avLst/>
          </a:prstGeom>
          <a:solidFill>
            <a:schemeClr val="bg2">
              <a:lumMod val="10000"/>
              <a:lumOff val="90000"/>
            </a:schemeClr>
          </a:solidFill>
        </p:spPr>
        <p:txBody>
          <a:bodyPr wrap="square">
            <a:spAutoFit/>
          </a:bodyPr>
          <a:lstStyle/>
          <a:p>
            <a:pPr algn="r">
              <a:defRPr/>
            </a:pPr>
            <a:r>
              <a:rPr lang="en-GB" sz="1000" i="1">
                <a:solidFill>
                  <a:schemeClr val="bg1">
                    <a:lumMod val="65000"/>
                  </a:schemeClr>
                </a:solidFill>
                <a:latin typeface="Trebuchet MS"/>
              </a:rPr>
              <a:t>Einbeziehung von Interessengruppen in die Bewertung von Klimarisiken und Entscheidungsprozesse</a:t>
            </a:r>
            <a:endParaRPr/>
          </a:p>
        </p:txBody>
      </p:sp>
      <p:sp>
        <p:nvSpPr>
          <p:cNvPr id="1506167236" name="Rectangle 1"/>
          <p:cNvSpPr>
            <a:spLocks noGrp="1" noChangeArrowheads="1"/>
          </p:cNvSpPr>
          <p:nvPr>
            <p:ph type="body" idx="1"/>
          </p:nvPr>
        </p:nvSpPr>
        <p:spPr bwMode="auto">
          <a:xfrm>
            <a:off x="576263" y="1188882"/>
            <a:ext cx="4764994" cy="2308324"/>
          </a:xfrm>
          <a:prstGeom prst="rect">
            <a:avLst/>
          </a:prstGeom>
          <a:noFill/>
          <a:ln>
            <a:noFill/>
          </a:ln>
          <a:effectLst/>
        </p:spPr>
        <p:txBody>
          <a:bodyPr vert="horz" wrap="square" lIns="91440" tIns="45720" rIns="91440" bIns="45720" numCol="1" anchor="t" anchorCtr="0" compatLnSpc="1">
            <a:prstTxWarp prst="textNoShape">
              <a:avLst/>
            </a:prstTxWarp>
            <a:spAutoFit/>
          </a:bodyPr>
          <a:lstStyle/>
          <a:p>
            <a:pPr marL="85725" marR="0" lvl="0" indent="0" algn="l" defTabSz="914400" rtl="0">
              <a:lnSpc>
                <a:spcPct val="100000"/>
              </a:lnSpc>
              <a:spcBef>
                <a:spcPts val="0"/>
              </a:spcBef>
              <a:spcAft>
                <a:spcPts val="0"/>
              </a:spcAft>
              <a:buClrTx/>
              <a:buSzTx/>
              <a:defRPr/>
            </a:pPr>
            <a:r>
              <a:rPr lang="en-US" sz="1800" b="0" i="0" u="none" strike="noStrike" cap="none">
                <a:ln>
                  <a:noFill/>
                </a:ln>
                <a:solidFill>
                  <a:schemeClr val="tx1"/>
                </a:solidFill>
                <a:latin typeface="Trebuchet MS"/>
              </a:rPr>
              <a:t>Entscheidungen </a:t>
            </a:r>
            <a:r>
              <a:rPr lang="en-US" sz="1800" b="1" i="0" u="none" strike="noStrike" cap="none">
                <a:ln>
                  <a:noFill/>
                </a:ln>
                <a:solidFill>
                  <a:schemeClr val="tx1"/>
                </a:solidFill>
                <a:latin typeface="Trebuchet MS"/>
              </a:rPr>
              <a:t>wirken sich auf lokale Gemeinschaften aus </a:t>
            </a:r>
            <a:endParaRPr lang="cs-CZ" sz="1800" b="1" i="0" u="none" strike="noStrike" cap="none">
              <a:ln>
                <a:noFill/>
              </a:ln>
              <a:solidFill>
                <a:schemeClr val="tx1"/>
              </a:solidFill>
              <a:latin typeface="Trebuchet MS"/>
            </a:endParaRPr>
          </a:p>
          <a:p>
            <a:pPr marL="85725" marR="0" lvl="0" indent="0" algn="l" defTabSz="914400" rtl="0">
              <a:lnSpc>
                <a:spcPct val="100000"/>
              </a:lnSpc>
              <a:spcBef>
                <a:spcPts val="0"/>
              </a:spcBef>
              <a:spcAft>
                <a:spcPts val="0"/>
              </a:spcAft>
              <a:buClrTx/>
              <a:buSzTx/>
              <a:defRPr/>
            </a:pPr>
            <a:r>
              <a:rPr lang="en-US" sz="1800" b="0" i="0" u="none" strike="noStrike" cap="none">
                <a:ln>
                  <a:noFill/>
                </a:ln>
                <a:solidFill>
                  <a:schemeClr val="tx1"/>
                </a:solidFill>
                <a:latin typeface="Trebuchet MS"/>
              </a:rPr>
              <a:t>→ </a:t>
            </a:r>
            <a:r>
              <a:rPr lang="en-US" sz="1800" i="0" u="none" strike="noStrike" cap="none">
                <a:ln>
                  <a:noFill/>
                </a:ln>
                <a:solidFill>
                  <a:schemeClr val="tx1"/>
                </a:solidFill>
                <a:latin typeface="Trebuchet MS"/>
              </a:rPr>
              <a:t>sie müssen Teil des Prozesses sein</a:t>
            </a:r>
            <a:endParaRPr lang="cs-CZ" sz="1800" i="0" u="none" strike="noStrike" cap="none">
              <a:ln>
                <a:noFill/>
              </a:ln>
              <a:solidFill>
                <a:schemeClr val="tx1"/>
              </a:solidFill>
              <a:latin typeface="Trebuchet MS"/>
            </a:endParaRPr>
          </a:p>
          <a:p>
            <a:pPr marL="85725" marR="0" lvl="0" indent="0" algn="l" defTabSz="914400" rtl="0">
              <a:lnSpc>
                <a:spcPct val="100000"/>
              </a:lnSpc>
              <a:spcBef>
                <a:spcPts val="0"/>
              </a:spcBef>
              <a:spcAft>
                <a:spcPts val="0"/>
              </a:spcAft>
              <a:buClrTx/>
              <a:buSzTx/>
              <a:buFont typeface="Arial"/>
              <a:buChar char="•"/>
              <a:defRPr/>
            </a:pPr>
            <a:endParaRPr lang="cs-CZ" sz="1800" b="0" i="0" u="none" strike="noStrike" cap="none">
              <a:ln>
                <a:noFill/>
              </a:ln>
              <a:solidFill>
                <a:schemeClr val="tx1"/>
              </a:solidFill>
              <a:latin typeface="Trebuchet MS"/>
            </a:endParaRPr>
          </a:p>
          <a:p>
            <a:pPr marL="85725" marR="0" lvl="0" indent="0" algn="l" defTabSz="914400" rtl="0">
              <a:lnSpc>
                <a:spcPct val="100000"/>
              </a:lnSpc>
              <a:spcBef>
                <a:spcPts val="0"/>
              </a:spcBef>
              <a:spcAft>
                <a:spcPts val="0"/>
              </a:spcAft>
              <a:buClrTx/>
              <a:buSzTx/>
              <a:defRPr/>
            </a:pPr>
            <a:r>
              <a:rPr lang="en-US" sz="1800" b="0" i="0" u="none" strike="noStrike" cap="none">
                <a:ln>
                  <a:noFill/>
                </a:ln>
                <a:solidFill>
                  <a:schemeClr val="tx1"/>
                </a:solidFill>
                <a:latin typeface="Trebuchet MS"/>
              </a:rPr>
              <a:t>Lokales Wissen = </a:t>
            </a:r>
            <a:r>
              <a:rPr lang="en-US" sz="1800" b="1" i="0" u="none" strike="noStrike" cap="none">
                <a:ln>
                  <a:noFill/>
                </a:ln>
                <a:solidFill>
                  <a:schemeClr val="tx1"/>
                </a:solidFill>
                <a:latin typeface="Trebuchet MS"/>
              </a:rPr>
              <a:t>einzigartige Daten </a:t>
            </a:r>
            <a:endParaRPr lang="cs-CZ" sz="1800" b="1" i="0" u="none" strike="noStrike" cap="none">
              <a:ln>
                <a:noFill/>
              </a:ln>
              <a:solidFill>
                <a:schemeClr val="tx1"/>
              </a:solidFill>
              <a:latin typeface="Trebuchet MS"/>
            </a:endParaRPr>
          </a:p>
          <a:p>
            <a:pPr marL="85725" marR="0" lvl="0" indent="0" algn="l" defTabSz="914400" rtl="0">
              <a:lnSpc>
                <a:spcPct val="100000"/>
              </a:lnSpc>
              <a:spcBef>
                <a:spcPts val="0"/>
              </a:spcBef>
              <a:spcAft>
                <a:spcPts val="0"/>
              </a:spcAft>
              <a:buClrTx/>
              <a:buSzTx/>
              <a:defRPr/>
            </a:pPr>
            <a:r>
              <a:rPr lang="en-US" sz="1800" b="0" i="0" u="none" strike="noStrike" cap="none">
                <a:ln>
                  <a:noFill/>
                </a:ln>
                <a:solidFill>
                  <a:schemeClr val="tx1"/>
                </a:solidFill>
                <a:latin typeface="Trebuchet MS"/>
              </a:rPr>
              <a:t>(z. B. vergangene Ereignisse, gefährdete Gruppen)</a:t>
            </a:r>
            <a:endParaRPr lang="cs-CZ" sz="1800" b="0" i="0" u="none" strike="noStrike" cap="none">
              <a:ln>
                <a:noFill/>
              </a:ln>
              <a:solidFill>
                <a:schemeClr val="tx1"/>
              </a:solidFill>
              <a:latin typeface="Trebuchet MS"/>
            </a:endParaRPr>
          </a:p>
          <a:p>
            <a:pPr marL="85725" marR="0" lvl="0" indent="0" algn="l" defTabSz="914400" rtl="0">
              <a:lnSpc>
                <a:spcPct val="100000"/>
              </a:lnSpc>
              <a:spcBef>
                <a:spcPts val="0"/>
              </a:spcBef>
              <a:spcAft>
                <a:spcPts val="0"/>
              </a:spcAft>
              <a:buClrTx/>
              <a:buSzTx/>
              <a:buFont typeface="Arial"/>
              <a:buChar char="•"/>
              <a:defRPr/>
            </a:pPr>
            <a:endParaRPr lang="cs-CZ" sz="1800">
              <a:solidFill>
                <a:schemeClr val="tx1"/>
              </a:solidFill>
              <a:latin typeface="Trebuchet MS"/>
            </a:endParaRPr>
          </a:p>
          <a:p>
            <a:pPr marL="85725" marR="0" lvl="0" indent="0" algn="l" defTabSz="914400" rtl="0">
              <a:lnSpc>
                <a:spcPct val="100000"/>
              </a:lnSpc>
              <a:spcBef>
                <a:spcPts val="0"/>
              </a:spcBef>
              <a:spcAft>
                <a:spcPts val="0"/>
              </a:spcAft>
              <a:buClrTx/>
              <a:buSzTx/>
              <a:defRPr/>
            </a:pPr>
            <a:r>
              <a:rPr lang="en-US" sz="1800" b="0" i="0" u="none" strike="noStrike" cap="none">
                <a:ln>
                  <a:noFill/>
                </a:ln>
                <a:solidFill>
                  <a:schemeClr val="tx1"/>
                </a:solidFill>
                <a:latin typeface="Trebuchet MS"/>
              </a:rPr>
              <a:t>Beteiligung verbessert </a:t>
            </a:r>
            <a:r>
              <a:rPr lang="en-US" sz="1800" b="1" i="0" u="none" strike="noStrike" cap="none">
                <a:ln>
                  <a:noFill/>
                </a:ln>
                <a:solidFill>
                  <a:schemeClr val="tx1"/>
                </a:solidFill>
                <a:latin typeface="Trebuchet MS"/>
              </a:rPr>
              <a:t>das Vertrauen, die Akzeptanz und die Qualität der Lösungen</a:t>
            </a:r>
            <a:endParaRPr lang="en-US" sz="1800" b="1" i="0" u="none" strike="noStrike" cap="none">
              <a:ln>
                <a:noFill/>
              </a:ln>
              <a:solidFill>
                <a:schemeClr val="tx1"/>
              </a:solidFill>
              <a:highlight>
                <a:srgbClr val="FFFF00"/>
              </a:highlight>
              <a:latin typeface="Trebuchet MS"/>
            </a:endParaRPr>
          </a:p>
        </p:txBody>
      </p:sp>
      <p:sp>
        <p:nvSpPr>
          <p:cNvPr id="599069573" name="Google Shape;262;p14"/>
          <p:cNvSpPr/>
          <p:nvPr/>
        </p:nvSpPr>
        <p:spPr bwMode="auto">
          <a:xfrm>
            <a:off x="144497" y="157813"/>
            <a:ext cx="8826501" cy="4989673"/>
          </a:xfrm>
          <a:prstGeom prst="flowChartProcess">
            <a:avLst/>
          </a:prstGeom>
          <a:noFill/>
          <a:ln w="57150" cap="flat" cmpd="sng">
            <a:solidFill>
              <a:srgbClr val="C00000"/>
            </a:solidFill>
            <a:prstDash val="solid"/>
            <a:miter lim="800000"/>
            <a:headEnd type="none" w="sm" len="sm"/>
            <a:tailEnd type="none" w="sm" len="sm"/>
          </a:ln>
        </p:spPr>
        <p:txBody>
          <a:bodyPr spcFirstLastPara="1" wrap="square" lIns="68548" tIns="34273" rIns="68548" bIns="34273" anchor="ctr" anchorCtr="0">
            <a:noAutofit/>
          </a:bodyPr>
          <a:lstStyle/>
          <a:p>
            <a:pPr marL="0" marR="0" lvl="0" indent="0" algn="ctr" rtl="0">
              <a:spcBef>
                <a:spcPts val="0"/>
              </a:spcBef>
              <a:spcAft>
                <a:spcPts val="0"/>
              </a:spcAft>
              <a:buNone/>
              <a:defRPr/>
            </a:pPr>
            <a:endParaRPr sz="1800" b="0" i="0" u="none" strike="noStrike" cap="none">
              <a:solidFill>
                <a:srgbClr val="FFFFFF"/>
              </a:solidFill>
              <a:latin typeface="Calibri"/>
              <a:ea typeface="Calibri"/>
              <a:cs typeface="Calibri"/>
            </a:endParaRP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1764264532" name="Title 1"/>
          <p:cNvSpPr>
            <a:spLocks noGrp="1"/>
          </p:cNvSpPr>
          <p:nvPr>
            <p:ph type="title"/>
          </p:nvPr>
        </p:nvSpPr>
        <p:spPr bwMode="auto">
          <a:xfrm>
            <a:off x="296864" y="460299"/>
            <a:ext cx="8847136" cy="514505"/>
          </a:xfrm>
        </p:spPr>
        <p:txBody>
          <a:bodyPr>
            <a:normAutofit fontScale="90000"/>
          </a:bodyPr>
          <a:lstStyle/>
          <a:p>
            <a:pPr>
              <a:defRPr/>
            </a:pPr>
            <a:r>
              <a:rPr lang="en-US"/>
              <a:t>Methoden zur Einbindung von Interessengruppen</a:t>
            </a:r>
            <a:endParaRPr lang="en-GB"/>
          </a:p>
        </p:txBody>
      </p:sp>
      <p:sp>
        <p:nvSpPr>
          <p:cNvPr id="238800605" name="TextBox 5"/>
          <p:cNvSpPr txBox="1"/>
          <p:nvPr/>
        </p:nvSpPr>
        <p:spPr bwMode="auto">
          <a:xfrm>
            <a:off x="-52039" y="0"/>
            <a:ext cx="9254964" cy="246221"/>
          </a:xfrm>
          <a:prstGeom prst="rect">
            <a:avLst/>
          </a:prstGeom>
          <a:solidFill>
            <a:schemeClr val="bg2">
              <a:lumMod val="10000"/>
              <a:lumOff val="90000"/>
            </a:schemeClr>
          </a:solidFill>
        </p:spPr>
        <p:txBody>
          <a:bodyPr wrap="square">
            <a:spAutoFit/>
          </a:bodyPr>
          <a:lstStyle/>
          <a:p>
            <a:pPr algn="r">
              <a:defRPr/>
            </a:pPr>
            <a:r>
              <a:rPr lang="en-GB" sz="1000" i="1">
                <a:solidFill>
                  <a:schemeClr val="bg1">
                    <a:lumMod val="65000"/>
                  </a:schemeClr>
                </a:solidFill>
                <a:latin typeface="Trebuchet MS"/>
              </a:rPr>
              <a:t>Einbindung von Interessengruppen in die Bewertung von Klimarisiken und Entscheidungsprozesse</a:t>
            </a:r>
            <a:endParaRPr/>
          </a:p>
        </p:txBody>
      </p:sp>
      <p:pic>
        <p:nvPicPr>
          <p:cNvPr id="22436600" name="Obrázek 11" descr="Obsah obrázku snímek obrazovky, Obdélník, černá, smartphone&#10;&#10;Obsah generovaný pomocí AI může být nesprávný."/>
          <p:cNvPicPr>
            <a:picLocks noGrp="1" noRot="1" noChangeAspect="1" noMove="1" noResize="1" noEditPoints="1" noAdjustHandles="1" noChangeArrowheads="1" noChangeShapeType="1" noCrop="1"/>
          </p:cNvPicPr>
          <p:nvPr/>
        </p:nvPicPr>
        <p:blipFill>
          <a:blip r:embed="rId3"/>
          <a:stretch/>
        </p:blipFill>
        <p:spPr bwMode="auto">
          <a:xfrm>
            <a:off x="296864" y="1166813"/>
            <a:ext cx="4148930" cy="3384550"/>
          </a:xfrm>
          <a:prstGeom prst="rect">
            <a:avLst/>
          </a:prstGeom>
        </p:spPr>
      </p:pic>
      <p:pic>
        <p:nvPicPr>
          <p:cNvPr id="294876045" name="Obrázek 12" descr="Obsah obrázku snímek obrazovky, Obdélník, černá, smartphone&#10;&#10;Obsah generovaný pomocí AI může být nesprávný."/>
          <p:cNvPicPr>
            <a:picLocks noGrp="1" noRot="1" noChangeAspect="1" noMove="1" noResize="1" noEditPoints="1" noAdjustHandles="1" noChangeArrowheads="1" noChangeShapeType="1" noCrop="1"/>
          </p:cNvPicPr>
          <p:nvPr/>
        </p:nvPicPr>
        <p:blipFill>
          <a:blip r:embed="rId3"/>
          <a:stretch/>
        </p:blipFill>
        <p:spPr bwMode="auto">
          <a:xfrm>
            <a:off x="4686298" y="1166813"/>
            <a:ext cx="4160835" cy="3384550"/>
          </a:xfrm>
          <a:prstGeom prst="rect">
            <a:avLst/>
          </a:prstGeom>
        </p:spPr>
      </p:pic>
      <p:sp>
        <p:nvSpPr>
          <p:cNvPr id="1657665785" name="TextovéPole 14"/>
          <p:cNvSpPr txBox="1"/>
          <p:nvPr/>
        </p:nvSpPr>
        <p:spPr bwMode="auto">
          <a:xfrm>
            <a:off x="296864" y="1236762"/>
            <a:ext cx="4013200" cy="646331"/>
          </a:xfrm>
          <a:prstGeom prst="rect">
            <a:avLst/>
          </a:prstGeom>
          <a:noFill/>
          <a:ln>
            <a:noFill/>
          </a:ln>
          <a:effectLst/>
        </p:spPr>
        <p:txBody>
          <a:bodyPr spcFirstLastPara="1" vert="horz" wrap="square" lIns="91440" tIns="45720" rIns="91440" bIns="45720" numCol="1" anchor="t" anchorCtr="0" compatLnSpc="1">
            <a:prstTxWarp prst="textNoShape">
              <a:avLst/>
            </a:prstTxWarp>
            <a:spAutoFit/>
          </a:bodyPr>
          <a:lstStyle>
            <a:defPPr marR="0" lvl="0" algn="l" rtl="0">
              <a:lnSpc>
                <a:spcPct val="100000"/>
              </a:lnSpc>
              <a:spcBef>
                <a:spcPts val="0"/>
              </a:spcBef>
              <a:spcAft>
                <a:spcPts val="0"/>
              </a:spcAft>
            </a:defPPr>
            <a:lvl1pPr marL="85725" indent="0" defTabSz="914400">
              <a:spcBef>
                <a:spcPts val="0"/>
              </a:spcBef>
              <a:spcAft>
                <a:spcPts val="0"/>
              </a:spcAft>
              <a:buClrTx/>
              <a:buSzTx/>
              <a:buFont typeface="Trebuchet MS"/>
              <a:buNone/>
              <a:defRPr sz="1800">
                <a:ln>
                  <a:noFill/>
                </a:ln>
                <a:solidFill>
                  <a:schemeClr val="tx1"/>
                </a:solidFill>
                <a:latin typeface="Trebuchet MS"/>
                <a:ea typeface="Trebuchet MS"/>
                <a:cs typeface="Trebuchet MS"/>
              </a:defRPr>
            </a:lvl1pPr>
            <a:lvl2pPr marL="914400" indent="-320040">
              <a:buClr>
                <a:schemeClr val="lt2"/>
              </a:buClr>
              <a:buSzPts val="1440"/>
              <a:buFont typeface="Noto Sans Symbols"/>
              <a:buChar char="◻"/>
              <a:defRPr sz="2000">
                <a:solidFill>
                  <a:schemeClr val="dk1"/>
                </a:solidFill>
                <a:latin typeface="Trebuchet MS"/>
                <a:ea typeface="Trebuchet MS"/>
                <a:cs typeface="Trebuchet MS"/>
              </a:defRPr>
            </a:lvl2pPr>
            <a:lvl3pPr marL="1371600" indent="-342900">
              <a:buClr>
                <a:schemeClr val="lt2"/>
              </a:buClr>
              <a:buSzPts val="1800"/>
              <a:buFont typeface="Trebuchet MS"/>
              <a:buChar char="&gt;"/>
              <a:defRPr sz="1800">
                <a:solidFill>
                  <a:schemeClr val="dk1"/>
                </a:solidFill>
                <a:latin typeface="Trebuchet MS"/>
                <a:ea typeface="Trebuchet MS"/>
                <a:cs typeface="Trebuchet MS"/>
              </a:defRPr>
            </a:lvl3pPr>
            <a:lvl4pPr marL="1828800" indent="-342900">
              <a:buClr>
                <a:schemeClr val="lt2"/>
              </a:buClr>
              <a:buSzPts val="1800"/>
              <a:buFont typeface="Trebuchet MS"/>
              <a:buChar char="&gt;"/>
              <a:defRPr sz="1800">
                <a:solidFill>
                  <a:schemeClr val="dk1"/>
                </a:solidFill>
                <a:latin typeface="Trebuchet MS"/>
                <a:ea typeface="Trebuchet MS"/>
                <a:cs typeface="Trebuchet MS"/>
              </a:defRPr>
            </a:lvl4pPr>
            <a:lvl5pPr marL="2286000" indent="-342900">
              <a:buClr>
                <a:schemeClr val="lt2"/>
              </a:buClr>
              <a:buSzPts val="1800"/>
              <a:buFont typeface="Trebuchet MS"/>
              <a:buChar char="&gt;"/>
              <a:defRPr sz="1800">
                <a:solidFill>
                  <a:schemeClr val="dk1"/>
                </a:solidFill>
                <a:latin typeface="Trebuchet MS"/>
                <a:ea typeface="Trebuchet MS"/>
                <a:cs typeface="Trebuchet MS"/>
              </a:defRPr>
            </a:lvl5pPr>
            <a:lvl6pPr marL="2743200" indent="-342900">
              <a:buClr>
                <a:schemeClr val="dk1"/>
              </a:buClr>
              <a:buSzPts val="1800"/>
              <a:buChar char="•"/>
              <a:defRPr sz="2000">
                <a:solidFill>
                  <a:schemeClr val="dk1"/>
                </a:solidFill>
                <a:latin typeface="Trebuchet MS"/>
                <a:ea typeface="Trebuchet MS"/>
                <a:cs typeface="Trebuchet MS"/>
              </a:defRPr>
            </a:lvl6pPr>
            <a:lvl7pPr marL="3200400" indent="-342900">
              <a:buClr>
                <a:schemeClr val="dk1"/>
              </a:buClr>
              <a:buSzPts val="1800"/>
              <a:buChar char="•"/>
              <a:defRPr sz="2000">
                <a:solidFill>
                  <a:schemeClr val="dk1"/>
                </a:solidFill>
                <a:latin typeface="Trebuchet MS"/>
                <a:ea typeface="Trebuchet MS"/>
                <a:cs typeface="Trebuchet MS"/>
              </a:defRPr>
            </a:lvl7pPr>
            <a:lvl8pPr marL="3657600" indent="-342900">
              <a:buClr>
                <a:schemeClr val="dk1"/>
              </a:buClr>
              <a:buSzPts val="1800"/>
              <a:buChar char="•"/>
              <a:defRPr sz="2000">
                <a:solidFill>
                  <a:schemeClr val="dk1"/>
                </a:solidFill>
                <a:latin typeface="Trebuchet MS"/>
                <a:ea typeface="Trebuchet MS"/>
                <a:cs typeface="Trebuchet MS"/>
              </a:defRPr>
            </a:lvl8pPr>
            <a:lvl9pPr marL="4114800" indent="-342900">
              <a:buClr>
                <a:schemeClr val="dk1"/>
              </a:buClr>
              <a:buSzPts val="1800"/>
              <a:buChar char="•"/>
              <a:defRPr sz="2000">
                <a:solidFill>
                  <a:schemeClr val="dk1"/>
                </a:solidFill>
                <a:latin typeface="Trebuchet MS"/>
                <a:ea typeface="Trebuchet MS"/>
                <a:cs typeface="Trebuchet MS"/>
              </a:defRPr>
            </a:lvl9pPr>
          </a:lstStyle>
          <a:p>
            <a:pPr algn="ctr">
              <a:defRPr/>
            </a:pPr>
            <a:r>
              <a:rPr lang="en-US" b="1"/>
              <a:t>INHALTSORIENTIERTE METHODEN </a:t>
            </a:r>
            <a:endParaRPr lang="cs-CZ" b="1"/>
          </a:p>
          <a:p>
            <a:pPr algn="ctr">
              <a:defRPr/>
            </a:pPr>
            <a:r>
              <a:rPr lang="en-US"/>
              <a:t>(Was wir tun) </a:t>
            </a:r>
            <a:endParaRPr lang="cs-CZ"/>
          </a:p>
        </p:txBody>
      </p:sp>
      <p:sp>
        <p:nvSpPr>
          <p:cNvPr id="1211101018" name="TextovéPole 15"/>
          <p:cNvSpPr txBox="1"/>
          <p:nvPr/>
        </p:nvSpPr>
        <p:spPr bwMode="auto">
          <a:xfrm>
            <a:off x="4686298" y="1188882"/>
            <a:ext cx="4013200" cy="646331"/>
          </a:xfrm>
          <a:prstGeom prst="rect">
            <a:avLst/>
          </a:prstGeom>
          <a:noFill/>
          <a:ln>
            <a:noFill/>
          </a:ln>
          <a:effectLst/>
        </p:spPr>
        <p:txBody>
          <a:bodyPr spcFirstLastPara="1" vert="horz" wrap="square" lIns="91440" tIns="45720" rIns="91440" bIns="45720" numCol="1" anchor="t" anchorCtr="0" compatLnSpc="1">
            <a:prstTxWarp prst="textNoShape">
              <a:avLst/>
            </a:prstTxWarp>
            <a:spAutoFit/>
          </a:bodyPr>
          <a:lstStyle>
            <a:defPPr marR="0" lvl="0" algn="l" rtl="0">
              <a:lnSpc>
                <a:spcPct val="100000"/>
              </a:lnSpc>
              <a:spcBef>
                <a:spcPts val="0"/>
              </a:spcBef>
              <a:spcAft>
                <a:spcPts val="0"/>
              </a:spcAft>
            </a:defPPr>
            <a:lvl1pPr marL="85725" indent="0" defTabSz="914400">
              <a:spcBef>
                <a:spcPts val="0"/>
              </a:spcBef>
              <a:spcAft>
                <a:spcPts val="0"/>
              </a:spcAft>
              <a:buClrTx/>
              <a:buSzTx/>
              <a:buFont typeface="Trebuchet MS"/>
              <a:buNone/>
              <a:defRPr sz="1800">
                <a:ln>
                  <a:noFill/>
                </a:ln>
                <a:solidFill>
                  <a:schemeClr val="tx1"/>
                </a:solidFill>
                <a:latin typeface="Trebuchet MS"/>
                <a:ea typeface="Trebuchet MS"/>
                <a:cs typeface="Trebuchet MS"/>
              </a:defRPr>
            </a:lvl1pPr>
            <a:lvl2pPr marL="914400" indent="-320040">
              <a:buClr>
                <a:schemeClr val="lt2"/>
              </a:buClr>
              <a:buSzPts val="1440"/>
              <a:buFont typeface="Noto Sans Symbols"/>
              <a:buChar char="◻"/>
              <a:defRPr sz="2000">
                <a:solidFill>
                  <a:schemeClr val="dk1"/>
                </a:solidFill>
                <a:latin typeface="Trebuchet MS"/>
                <a:ea typeface="Trebuchet MS"/>
                <a:cs typeface="Trebuchet MS"/>
              </a:defRPr>
            </a:lvl2pPr>
            <a:lvl3pPr marL="1371600" indent="-342900">
              <a:buClr>
                <a:schemeClr val="lt2"/>
              </a:buClr>
              <a:buSzPts val="1800"/>
              <a:buFont typeface="Trebuchet MS"/>
              <a:buChar char="&gt;"/>
              <a:defRPr sz="1800">
                <a:solidFill>
                  <a:schemeClr val="dk1"/>
                </a:solidFill>
                <a:latin typeface="Trebuchet MS"/>
                <a:ea typeface="Trebuchet MS"/>
                <a:cs typeface="Trebuchet MS"/>
              </a:defRPr>
            </a:lvl3pPr>
            <a:lvl4pPr marL="1828800" indent="-342900">
              <a:buClr>
                <a:schemeClr val="lt2"/>
              </a:buClr>
              <a:buSzPts val="1800"/>
              <a:buFont typeface="Trebuchet MS"/>
              <a:buChar char="&gt;"/>
              <a:defRPr sz="1800">
                <a:solidFill>
                  <a:schemeClr val="dk1"/>
                </a:solidFill>
                <a:latin typeface="Trebuchet MS"/>
                <a:ea typeface="Trebuchet MS"/>
                <a:cs typeface="Trebuchet MS"/>
              </a:defRPr>
            </a:lvl4pPr>
            <a:lvl5pPr marL="2286000" indent="-342900">
              <a:buClr>
                <a:schemeClr val="lt2"/>
              </a:buClr>
              <a:buSzPts val="1800"/>
              <a:buFont typeface="Trebuchet MS"/>
              <a:buChar char="&gt;"/>
              <a:defRPr sz="1800">
                <a:solidFill>
                  <a:schemeClr val="dk1"/>
                </a:solidFill>
                <a:latin typeface="Trebuchet MS"/>
                <a:ea typeface="Trebuchet MS"/>
                <a:cs typeface="Trebuchet MS"/>
              </a:defRPr>
            </a:lvl5pPr>
            <a:lvl6pPr marL="2743200" indent="-342900">
              <a:buClr>
                <a:schemeClr val="dk1"/>
              </a:buClr>
              <a:buSzPts val="1800"/>
              <a:buChar char="•"/>
              <a:defRPr sz="2000">
                <a:solidFill>
                  <a:schemeClr val="dk1"/>
                </a:solidFill>
                <a:latin typeface="Trebuchet MS"/>
                <a:ea typeface="Trebuchet MS"/>
                <a:cs typeface="Trebuchet MS"/>
              </a:defRPr>
            </a:lvl6pPr>
            <a:lvl7pPr marL="3200400" indent="-342900">
              <a:buClr>
                <a:schemeClr val="dk1"/>
              </a:buClr>
              <a:buSzPts val="1800"/>
              <a:buChar char="•"/>
              <a:defRPr sz="2000">
                <a:solidFill>
                  <a:schemeClr val="dk1"/>
                </a:solidFill>
                <a:latin typeface="Trebuchet MS"/>
                <a:ea typeface="Trebuchet MS"/>
                <a:cs typeface="Trebuchet MS"/>
              </a:defRPr>
            </a:lvl7pPr>
            <a:lvl8pPr marL="3657600" indent="-342900">
              <a:buClr>
                <a:schemeClr val="dk1"/>
              </a:buClr>
              <a:buSzPts val="1800"/>
              <a:buChar char="•"/>
              <a:defRPr sz="2000">
                <a:solidFill>
                  <a:schemeClr val="dk1"/>
                </a:solidFill>
                <a:latin typeface="Trebuchet MS"/>
                <a:ea typeface="Trebuchet MS"/>
                <a:cs typeface="Trebuchet MS"/>
              </a:defRPr>
            </a:lvl8pPr>
            <a:lvl9pPr marL="4114800" indent="-342900">
              <a:buClr>
                <a:schemeClr val="dk1"/>
              </a:buClr>
              <a:buSzPts val="1800"/>
              <a:buChar char="•"/>
              <a:defRPr sz="2000">
                <a:solidFill>
                  <a:schemeClr val="dk1"/>
                </a:solidFill>
                <a:latin typeface="Trebuchet MS"/>
                <a:ea typeface="Trebuchet MS"/>
                <a:cs typeface="Trebuchet MS"/>
              </a:defRPr>
            </a:lvl9pPr>
          </a:lstStyle>
          <a:p>
            <a:pPr algn="ctr">
              <a:defRPr/>
            </a:pPr>
            <a:r>
              <a:rPr lang="cs-CZ" b="1"/>
              <a:t>FORMATE DER EINBEZIEHUNG</a:t>
            </a:r>
            <a:endParaRPr/>
          </a:p>
          <a:p>
            <a:pPr algn="ctr">
              <a:defRPr/>
            </a:pPr>
            <a:r>
              <a:rPr lang="en-US"/>
              <a:t>(</a:t>
            </a:r>
            <a:r>
              <a:rPr lang="cs-CZ"/>
              <a:t>wie wir es tun</a:t>
            </a:r>
            <a:r>
              <a:rPr lang="en-US"/>
              <a:t>) </a:t>
            </a:r>
            <a:endParaRPr lang="cs-CZ"/>
          </a:p>
        </p:txBody>
      </p:sp>
      <p:sp>
        <p:nvSpPr>
          <p:cNvPr id="1675889615" name="Zástupný text 16"/>
          <p:cNvSpPr>
            <a:spLocks noGrp="1"/>
          </p:cNvSpPr>
          <p:nvPr>
            <p:ph type="body" idx="1"/>
          </p:nvPr>
        </p:nvSpPr>
        <p:spPr bwMode="auto">
          <a:xfrm>
            <a:off x="169861" y="1965211"/>
            <a:ext cx="4013200" cy="2408274"/>
          </a:xfrm>
        </p:spPr>
        <p:txBody>
          <a:bodyPr/>
          <a:lstStyle/>
          <a:p>
            <a:pPr marL="444500" indent="-215899">
              <a:buFont typeface="Courier New"/>
              <a:buChar char="o"/>
              <a:defRPr/>
            </a:pPr>
            <a:r>
              <a:rPr lang="cs-CZ" sz="1400" b="1"/>
              <a:t>Szenarioplanung</a:t>
            </a:r>
          </a:p>
          <a:p>
            <a:pPr marL="444500" indent="-215899">
              <a:defRPr/>
            </a:pPr>
            <a:r>
              <a:rPr lang="cs-CZ" sz="1400"/>
              <a:t>	→ Erkundung möglicher Klimazukünfte</a:t>
            </a:r>
            <a:endParaRPr/>
          </a:p>
          <a:p>
            <a:pPr marL="444500" indent="-215899">
              <a:defRPr/>
            </a:pPr>
            <a:endParaRPr lang="cs-CZ" sz="1400"/>
          </a:p>
          <a:p>
            <a:pPr marL="444500" indent="-215899">
              <a:buFont typeface="Courier New"/>
              <a:buChar char="o"/>
              <a:defRPr/>
            </a:pPr>
            <a:r>
              <a:rPr lang="cs-CZ" sz="1400" b="1"/>
              <a:t>Storytelling</a:t>
            </a:r>
          </a:p>
          <a:p>
            <a:pPr marL="444500" indent="-215899">
              <a:defRPr/>
            </a:pPr>
            <a:r>
              <a:rPr lang="cs-CZ" sz="1400"/>
              <a:t>	→ Sammeln persönlicher Erfahrungen</a:t>
            </a:r>
          </a:p>
          <a:p>
            <a:pPr marL="444500" indent="-215899">
              <a:buFont typeface="Courier New"/>
              <a:buChar char="o"/>
              <a:defRPr/>
            </a:pPr>
            <a:endParaRPr lang="cs-CZ" sz="1400"/>
          </a:p>
          <a:p>
            <a:pPr marL="444500" indent="-215899">
              <a:buFont typeface="Courier New"/>
              <a:buChar char="o"/>
              <a:defRPr/>
            </a:pPr>
            <a:r>
              <a:rPr lang="cs-CZ" sz="1400" b="1"/>
              <a:t>Partizipative Kartierung</a:t>
            </a:r>
          </a:p>
          <a:p>
            <a:pPr marL="444500" indent="-215899">
              <a:defRPr/>
            </a:pPr>
            <a:r>
              <a:rPr lang="cs-CZ" sz="1400"/>
              <a:t>	→ Gemeinsam erstellte Risikovisualisierung</a:t>
            </a:r>
          </a:p>
          <a:p>
            <a:pPr marL="444500" indent="-215899">
              <a:buFont typeface="Courier New"/>
              <a:buChar char="o"/>
              <a:defRPr/>
            </a:pPr>
            <a:endParaRPr lang="cs-CZ" sz="1400"/>
          </a:p>
          <a:p>
            <a:pPr marL="444500" indent="-215899">
              <a:buFont typeface="Courier New"/>
              <a:buChar char="o"/>
              <a:defRPr/>
            </a:pPr>
            <a:r>
              <a:rPr lang="cs-CZ" sz="1400" b="1"/>
              <a:t>Risikoscreening</a:t>
            </a:r>
            <a:endParaRPr/>
          </a:p>
          <a:p>
            <a:pPr marL="444500" indent="-215899">
              <a:defRPr/>
            </a:pPr>
            <a:r>
              <a:rPr lang="cs-CZ" sz="1400"/>
              <a:t>	→ Identifizierung der wichtigsten Gefahren</a:t>
            </a:r>
          </a:p>
        </p:txBody>
      </p:sp>
      <p:sp>
        <p:nvSpPr>
          <p:cNvPr id="164340029" name="Zástupný text 16"/>
          <p:cNvSpPr txBox="1"/>
          <p:nvPr/>
        </p:nvSpPr>
        <p:spPr bwMode="auto">
          <a:xfrm>
            <a:off x="4593431" y="1965211"/>
            <a:ext cx="4355303" cy="2408274"/>
          </a:xfrm>
          <a:prstGeom prst="rect">
            <a:avLst/>
          </a:prstGeom>
          <a:noFill/>
          <a:ln>
            <a:noFill/>
          </a:ln>
        </p:spPr>
        <p:txBody>
          <a:bodyPr spcFirstLastPara="1" wrap="square" lIns="0" tIns="0" rIns="0" bIns="0" anchor="t" anchorCtr="0">
            <a:noAutofit/>
          </a:bodyPr>
          <a:lstStyle>
            <a:defPPr marR="0" lvl="0" algn="l" rtl="0">
              <a:lnSpc>
                <a:spcPct val="100000"/>
              </a:lnSpc>
              <a:spcBef>
                <a:spcPts val="0"/>
              </a:spcBef>
              <a:spcAft>
                <a:spcPts val="0"/>
              </a:spcAft>
            </a:defPPr>
            <a:lvl1pPr marL="457200" marR="0" lvl="0" indent="-228600" algn="l" rtl="0">
              <a:lnSpc>
                <a:spcPct val="100000"/>
              </a:lnSpc>
              <a:spcBef>
                <a:spcPts val="0"/>
              </a:spcBef>
              <a:spcAft>
                <a:spcPts val="0"/>
              </a:spcAft>
              <a:buClr>
                <a:schemeClr val="lt2"/>
              </a:buClr>
              <a:buSzPts val="1760"/>
              <a:buFont typeface="Trebuchet MS"/>
              <a:buNone/>
              <a:defRPr sz="2200" b="0" i="0" u="none" strike="noStrike" cap="none">
                <a:solidFill>
                  <a:schemeClr val="dk1"/>
                </a:solidFill>
                <a:latin typeface="Trebuchet MS"/>
                <a:ea typeface="Trebuchet MS"/>
                <a:cs typeface="Trebuchet MS"/>
              </a:defRPr>
            </a:lvl1pPr>
            <a:lvl2pPr marL="914400" marR="0" lvl="1" indent="-320040" algn="l" rtl="0">
              <a:lnSpc>
                <a:spcPct val="100000"/>
              </a:lnSpc>
              <a:spcBef>
                <a:spcPts val="0"/>
              </a:spcBef>
              <a:spcAft>
                <a:spcPts val="0"/>
              </a:spcAft>
              <a:buClr>
                <a:schemeClr val="lt2"/>
              </a:buClr>
              <a:buSzPts val="1440"/>
              <a:buFont typeface="Noto Sans Symbols"/>
              <a:buChar char="◻"/>
              <a:defRPr sz="2000" b="0" i="0" u="none" strike="noStrike" cap="none">
                <a:solidFill>
                  <a:schemeClr val="dk1"/>
                </a:solidFill>
                <a:latin typeface="Trebuchet MS"/>
                <a:ea typeface="Trebuchet MS"/>
                <a:cs typeface="Trebuchet MS"/>
              </a:defRPr>
            </a:lvl2pPr>
            <a:lvl3pPr marL="1371600" marR="0" lvl="2" indent="-342900" algn="l" rtl="0">
              <a:lnSpc>
                <a:spcPct val="100000"/>
              </a:lnSpc>
              <a:spcBef>
                <a:spcPts val="0"/>
              </a:spcBef>
              <a:spcAft>
                <a:spcPts val="0"/>
              </a:spcAft>
              <a:buClr>
                <a:schemeClr val="lt2"/>
              </a:buClr>
              <a:buSzPts val="1800"/>
              <a:buFont typeface="Trebuchet MS"/>
              <a:buChar char="&gt;"/>
              <a:defRPr sz="1800" b="0" i="0" u="none" strike="noStrike" cap="none">
                <a:solidFill>
                  <a:schemeClr val="dk1"/>
                </a:solidFill>
                <a:latin typeface="Trebuchet MS"/>
                <a:ea typeface="Trebuchet MS"/>
                <a:cs typeface="Trebuchet MS"/>
              </a:defRPr>
            </a:lvl3pPr>
            <a:lvl4pPr marL="1828800" marR="0" lvl="3" indent="-342900" algn="l" rtl="0">
              <a:lnSpc>
                <a:spcPct val="100000"/>
              </a:lnSpc>
              <a:spcBef>
                <a:spcPts val="0"/>
              </a:spcBef>
              <a:spcAft>
                <a:spcPts val="0"/>
              </a:spcAft>
              <a:buClr>
                <a:schemeClr val="lt2"/>
              </a:buClr>
              <a:buSzPts val="1800"/>
              <a:buFont typeface="Trebuchet MS"/>
              <a:buChar char="&gt;"/>
              <a:defRPr sz="1800" b="0" i="0" u="none" strike="noStrike" cap="none">
                <a:solidFill>
                  <a:schemeClr val="dk1"/>
                </a:solidFill>
                <a:latin typeface="Trebuchet MS"/>
                <a:ea typeface="Trebuchet MS"/>
                <a:cs typeface="Trebuchet MS"/>
              </a:defRPr>
            </a:lvl4pPr>
            <a:lvl5pPr marL="2286000" marR="0" lvl="4" indent="-342900" algn="l" rtl="0">
              <a:lnSpc>
                <a:spcPct val="100000"/>
              </a:lnSpc>
              <a:spcBef>
                <a:spcPts val="0"/>
              </a:spcBef>
              <a:spcAft>
                <a:spcPts val="0"/>
              </a:spcAft>
              <a:buClr>
                <a:schemeClr val="lt2"/>
              </a:buClr>
              <a:buSzPts val="1800"/>
              <a:buFont typeface="Trebuchet MS"/>
              <a:buChar char="&gt;"/>
              <a:defRPr sz="1800" b="0" i="0" u="none" strike="noStrike" cap="none">
                <a:solidFill>
                  <a:schemeClr val="dk1"/>
                </a:solidFill>
                <a:latin typeface="Trebuchet MS"/>
                <a:ea typeface="Trebuchet MS"/>
                <a:cs typeface="Trebuchet MS"/>
              </a:defRPr>
            </a:lvl5pPr>
            <a:lvl6pPr marL="2743200" marR="0" lvl="5" indent="-342900" algn="l" rtl="0">
              <a:lnSpc>
                <a:spcPct val="100000"/>
              </a:lnSpc>
              <a:spcBef>
                <a:spcPts val="0"/>
              </a:spcBef>
              <a:spcAft>
                <a:spcPts val="0"/>
              </a:spcAft>
              <a:buClr>
                <a:schemeClr val="dk1"/>
              </a:buClr>
              <a:buSzPts val="1800"/>
              <a:buFont typeface="Arial"/>
              <a:buChar char="•"/>
              <a:defRPr sz="2000" b="0" i="0" u="none" strike="noStrike" cap="none">
                <a:solidFill>
                  <a:schemeClr val="dk1"/>
                </a:solidFill>
                <a:latin typeface="Trebuchet MS"/>
                <a:ea typeface="Trebuchet MS"/>
                <a:cs typeface="Trebuchet MS"/>
              </a:defRPr>
            </a:lvl6pPr>
            <a:lvl7pPr marL="3200400" marR="0" lvl="6" indent="-342900" algn="l" rtl="0">
              <a:lnSpc>
                <a:spcPct val="100000"/>
              </a:lnSpc>
              <a:spcBef>
                <a:spcPts val="0"/>
              </a:spcBef>
              <a:spcAft>
                <a:spcPts val="0"/>
              </a:spcAft>
              <a:buClr>
                <a:schemeClr val="dk1"/>
              </a:buClr>
              <a:buSzPts val="1800"/>
              <a:buFont typeface="Arial"/>
              <a:buChar char="•"/>
              <a:defRPr sz="2000" b="0" i="0" u="none" strike="noStrike" cap="none">
                <a:solidFill>
                  <a:schemeClr val="dk1"/>
                </a:solidFill>
                <a:latin typeface="Trebuchet MS"/>
                <a:ea typeface="Trebuchet MS"/>
                <a:cs typeface="Trebuchet MS"/>
              </a:defRPr>
            </a:lvl7pPr>
            <a:lvl8pPr marL="3657600" marR="0" lvl="7" indent="-342900" algn="l" rtl="0">
              <a:lnSpc>
                <a:spcPct val="100000"/>
              </a:lnSpc>
              <a:spcBef>
                <a:spcPts val="0"/>
              </a:spcBef>
              <a:spcAft>
                <a:spcPts val="0"/>
              </a:spcAft>
              <a:buClr>
                <a:schemeClr val="dk1"/>
              </a:buClr>
              <a:buSzPts val="1800"/>
              <a:buFont typeface="Arial"/>
              <a:buChar char="•"/>
              <a:defRPr sz="2000" b="0" i="0" u="none" strike="noStrike" cap="none">
                <a:solidFill>
                  <a:schemeClr val="dk1"/>
                </a:solidFill>
                <a:latin typeface="Trebuchet MS"/>
                <a:ea typeface="Trebuchet MS"/>
                <a:cs typeface="Trebuchet MS"/>
              </a:defRPr>
            </a:lvl8pPr>
            <a:lvl9pPr marL="4114800" marR="0" lvl="8" indent="-342900" algn="l" rtl="0">
              <a:lnSpc>
                <a:spcPct val="100000"/>
              </a:lnSpc>
              <a:spcBef>
                <a:spcPts val="0"/>
              </a:spcBef>
              <a:spcAft>
                <a:spcPts val="0"/>
              </a:spcAft>
              <a:buClr>
                <a:schemeClr val="dk1"/>
              </a:buClr>
              <a:buSzPts val="1800"/>
              <a:buFont typeface="Arial"/>
              <a:buChar char="•"/>
              <a:defRPr sz="2000" b="0" i="0" u="none" strike="noStrike" cap="none">
                <a:solidFill>
                  <a:schemeClr val="dk1"/>
                </a:solidFill>
                <a:latin typeface="Trebuchet MS"/>
                <a:ea typeface="Trebuchet MS"/>
                <a:cs typeface="Trebuchet MS"/>
              </a:defRPr>
            </a:lvl9pPr>
          </a:lstStyle>
          <a:p>
            <a:pPr marL="444500" indent="-215899">
              <a:buFont typeface="Courier New"/>
              <a:buChar char="o"/>
              <a:defRPr/>
            </a:pPr>
            <a:r>
              <a:rPr lang="cs-CZ" sz="1200" b="1" dirty="0"/>
              <a:t>Workshops</a:t>
            </a:r>
          </a:p>
          <a:p>
            <a:pPr marL="444500" indent="-215899">
              <a:defRPr/>
            </a:pPr>
            <a:r>
              <a:rPr lang="cs-CZ" sz="1200" dirty="0"/>
              <a:t>	→ </a:t>
            </a:r>
            <a:r>
              <a:rPr lang="en-US" sz="1200" dirty="0" err="1"/>
              <a:t>Strukturierte</a:t>
            </a:r>
            <a:r>
              <a:rPr lang="en-US" sz="1200" dirty="0"/>
              <a:t> </a:t>
            </a:r>
            <a:r>
              <a:rPr lang="en-US" sz="1200" dirty="0" err="1"/>
              <a:t>Gruppensitzungen</a:t>
            </a:r>
            <a:r>
              <a:rPr lang="en-US" sz="1200" dirty="0"/>
              <a:t> </a:t>
            </a:r>
            <a:r>
              <a:rPr lang="cs-CZ" sz="1200" dirty="0"/>
              <a:t>mit Stakeholdern</a:t>
            </a:r>
          </a:p>
          <a:p>
            <a:pPr marL="444500" indent="-215899">
              <a:buFont typeface="Courier New"/>
              <a:buChar char="o"/>
              <a:defRPr/>
            </a:pPr>
            <a:endParaRPr lang="cs-CZ" sz="1200" dirty="0"/>
          </a:p>
          <a:p>
            <a:pPr marL="444500" indent="-215899">
              <a:buFont typeface="Courier New"/>
              <a:buChar char="o"/>
              <a:defRPr/>
            </a:pPr>
            <a:r>
              <a:rPr lang="cs-CZ" sz="1200" b="1" dirty="0"/>
              <a:t>Rundtischgespräche</a:t>
            </a:r>
          </a:p>
          <a:p>
            <a:pPr marL="444500" indent="-215899">
              <a:defRPr/>
            </a:pPr>
            <a:r>
              <a:rPr lang="cs-CZ" sz="1200" dirty="0"/>
              <a:t>	→ Moderierter Dialog zwischen verschiedenen Sektoren</a:t>
            </a:r>
          </a:p>
          <a:p>
            <a:pPr marL="444500" indent="-215899">
              <a:buFont typeface="Courier New"/>
              <a:buChar char="o"/>
              <a:defRPr/>
            </a:pPr>
            <a:endParaRPr lang="cs-CZ" sz="1200" dirty="0"/>
          </a:p>
          <a:p>
            <a:pPr marL="444500" indent="-215899">
              <a:buFont typeface="Courier New"/>
              <a:buChar char="o"/>
              <a:defRPr/>
            </a:pPr>
            <a:r>
              <a:rPr lang="cs-CZ" sz="1200" b="1" dirty="0"/>
              <a:t>Einzelgespräche</a:t>
            </a:r>
          </a:p>
          <a:p>
            <a:pPr marL="444500" indent="-215899">
              <a:defRPr/>
            </a:pPr>
            <a:r>
              <a:rPr lang="cs-CZ" sz="1200" dirty="0"/>
              <a:t>	→ </a:t>
            </a:r>
            <a:r>
              <a:rPr lang="en-US" sz="1200" dirty="0" err="1"/>
              <a:t>Ausführliche</a:t>
            </a:r>
            <a:r>
              <a:rPr lang="en-US" sz="1200" dirty="0"/>
              <a:t> Interviews </a:t>
            </a:r>
            <a:r>
              <a:rPr lang="en-US" sz="1200" dirty="0" err="1"/>
              <a:t>oder</a:t>
            </a:r>
            <a:r>
              <a:rPr lang="en-US" sz="1200" dirty="0"/>
              <a:t> </a:t>
            </a:r>
            <a:r>
              <a:rPr lang="en-US" sz="1200" dirty="0" err="1"/>
              <a:t>Gespräche</a:t>
            </a:r>
            <a:r>
              <a:rPr lang="en-US" sz="1200" dirty="0"/>
              <a:t> in </a:t>
            </a:r>
            <a:r>
              <a:rPr lang="en-US" sz="1200" dirty="0" err="1"/>
              <a:t>kleinen</a:t>
            </a:r>
            <a:r>
              <a:rPr lang="en-US" sz="1200" dirty="0"/>
              <a:t> Gruppen</a:t>
            </a:r>
            <a:endParaRPr lang="cs-CZ" sz="1200" dirty="0"/>
          </a:p>
          <a:p>
            <a:pPr marL="444500" indent="-215899">
              <a:buFont typeface="Courier New"/>
              <a:buChar char="o"/>
              <a:defRPr/>
            </a:pPr>
            <a:endParaRPr lang="cs-CZ" sz="1200" dirty="0"/>
          </a:p>
          <a:p>
            <a:pPr marL="444500" indent="-215899">
              <a:buFont typeface="Courier New"/>
              <a:buChar char="o"/>
              <a:defRPr/>
            </a:pPr>
            <a:r>
              <a:rPr lang="cs-CZ" sz="1200" b="1" dirty="0"/>
              <a:t>Online-Formate</a:t>
            </a:r>
          </a:p>
          <a:p>
            <a:pPr marL="444500" indent="-215899">
              <a:defRPr/>
            </a:pPr>
            <a:r>
              <a:rPr lang="cs-CZ" sz="1200" dirty="0"/>
              <a:t>	→ Umfragen, interaktive Tools, Webinare</a:t>
            </a:r>
          </a:p>
        </p:txBody>
      </p:sp>
      <p:sp>
        <p:nvSpPr>
          <p:cNvPr id="1482762669" name="Google Shape;262;p14"/>
          <p:cNvSpPr/>
          <p:nvPr/>
        </p:nvSpPr>
        <p:spPr bwMode="auto">
          <a:xfrm>
            <a:off x="144497" y="157813"/>
            <a:ext cx="8826501" cy="4989673"/>
          </a:xfrm>
          <a:prstGeom prst="flowChartProcess">
            <a:avLst/>
          </a:prstGeom>
          <a:noFill/>
          <a:ln w="57150" cap="flat" cmpd="sng">
            <a:solidFill>
              <a:srgbClr val="C00000"/>
            </a:solidFill>
            <a:prstDash val="solid"/>
            <a:miter lim="800000"/>
            <a:headEnd type="none" w="sm" len="sm"/>
            <a:tailEnd type="none" w="sm" len="sm"/>
          </a:ln>
        </p:spPr>
        <p:txBody>
          <a:bodyPr spcFirstLastPara="1" wrap="square" lIns="68548" tIns="34273" rIns="68548" bIns="34273" anchor="ctr" anchorCtr="0">
            <a:noAutofit/>
          </a:bodyPr>
          <a:lstStyle/>
          <a:p>
            <a:pPr marL="0" marR="0" lvl="0" indent="0" algn="ctr" rtl="0">
              <a:spcBef>
                <a:spcPts val="0"/>
              </a:spcBef>
              <a:spcAft>
                <a:spcPts val="0"/>
              </a:spcAft>
              <a:buNone/>
              <a:defRPr/>
            </a:pPr>
            <a:endParaRPr sz="1800" b="0" i="0" u="none" strike="noStrike" cap="none">
              <a:solidFill>
                <a:srgbClr val="FFFFFF"/>
              </a:solidFill>
              <a:latin typeface="Calibri"/>
              <a:ea typeface="Calibri"/>
              <a:cs typeface="Calibri"/>
            </a:endParaRP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showMasterPhAnim="0" show="0">
  <p:cSld>
    <p:spTree>
      <p:nvGrpSpPr>
        <p:cNvPr id="1" name=""/>
        <p:cNvGrpSpPr/>
        <p:nvPr/>
      </p:nvGrpSpPr>
      <p:grpSpPr bwMode="auto">
        <a:xfrm>
          <a:off x="0" y="0"/>
          <a:ext cx="0" cy="0"/>
          <a:chOff x="0" y="0"/>
          <a:chExt cx="0" cy="0"/>
        </a:xfrm>
      </p:grpSpPr>
      <p:sp>
        <p:nvSpPr>
          <p:cNvPr id="341981977" name="Title 1"/>
          <p:cNvSpPr>
            <a:spLocks noGrp="1"/>
          </p:cNvSpPr>
          <p:nvPr>
            <p:ph type="title" idx="4294967295"/>
          </p:nvPr>
        </p:nvSpPr>
        <p:spPr bwMode="auto">
          <a:xfrm>
            <a:off x="0" y="176213"/>
            <a:ext cx="6607175" cy="514350"/>
          </a:xfrm>
        </p:spPr>
        <p:txBody>
          <a:bodyPr>
            <a:normAutofit fontScale="90000"/>
          </a:bodyPr>
          <a:lstStyle/>
          <a:p>
            <a:pPr>
              <a:defRPr/>
            </a:pPr>
            <a:r>
              <a:rPr lang="cs-CZ"/>
              <a:t>ANMERKUNGEN</a:t>
            </a:r>
            <a:endParaRPr lang="en-GB"/>
          </a:p>
        </p:txBody>
      </p:sp>
      <p:sp>
        <p:nvSpPr>
          <p:cNvPr id="1731567520" name="Text Placeholder 2"/>
          <p:cNvSpPr txBox="1"/>
          <p:nvPr/>
        </p:nvSpPr>
        <p:spPr bwMode="auto">
          <a:xfrm>
            <a:off x="296864" y="492856"/>
            <a:ext cx="8562974" cy="4221162"/>
          </a:xfrm>
          <a:prstGeom prst="rect">
            <a:avLst/>
          </a:prstGeom>
        </p:spPr>
        <p:txBody>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9pPr>
          </a:lstStyle>
          <a:p>
            <a:pPr>
              <a:defRPr/>
            </a:pPr>
            <a:r>
              <a:rPr lang="cs-CZ" sz="1300" dirty="0"/>
              <a:t>Wenn wir über partizipative Ansätze bei der Klimarisikobewertung sprechen, ist es hilfreich, auf </a:t>
            </a:r>
            <a:r>
              <a:rPr lang="cs-CZ" sz="1300" b="1" dirty="0"/>
              <a:t>zwei Ebenen </a:t>
            </a:r>
            <a:r>
              <a:rPr lang="cs-CZ" sz="1300" dirty="0"/>
              <a:t>zu denken:</a:t>
            </a:r>
            <a:endParaRPr sz="1300" dirty="0"/>
          </a:p>
          <a:p>
            <a:pPr marL="342900" indent="-342900">
              <a:buFont typeface="+mj-lt"/>
              <a:buAutoNum type="arabicPeriod"/>
              <a:defRPr/>
            </a:pPr>
            <a:r>
              <a:rPr lang="cs-CZ" sz="1300" dirty="0"/>
              <a:t>Auf der ersten Ebene geht es darum</a:t>
            </a:r>
            <a:r>
              <a:rPr lang="cs-CZ" sz="1300" b="1" dirty="0"/>
              <a:t>, welche Art von Inhalten oder Wissen </a:t>
            </a:r>
            <a:r>
              <a:rPr lang="cs-CZ" sz="1300" dirty="0"/>
              <a:t>wir sammeln oder erstellen möchten – wir bezeichnen dies </a:t>
            </a:r>
            <a:r>
              <a:rPr lang="cs-CZ" sz="1300" b="1" dirty="0"/>
              <a:t>als Inhaltsmethoden</a:t>
            </a:r>
            <a:r>
              <a:rPr lang="cs-CZ" sz="1300" dirty="0"/>
              <a:t>. (Erstellen wir Zukunftsszenarien? Sammeln wir lokale Erfahrungen? Erfassen wir, wo Risiken wahrgenommen werden?)</a:t>
            </a:r>
            <a:endParaRPr sz="1300" dirty="0"/>
          </a:p>
          <a:p>
            <a:pPr marL="342900" indent="-342900">
              <a:buFont typeface="+mj-lt"/>
              <a:buAutoNum type="arabicPeriod"/>
              <a:defRPr/>
            </a:pPr>
            <a:r>
              <a:rPr lang="cs-CZ" sz="1300" dirty="0"/>
              <a:t>Auf der zweiten Ebene geht es </a:t>
            </a:r>
            <a:r>
              <a:rPr lang="cs-CZ" sz="1300" b="1" dirty="0"/>
              <a:t>darum, wie wir Menschen einbinden </a:t>
            </a:r>
            <a:r>
              <a:rPr lang="cs-CZ" sz="1300" dirty="0"/>
              <a:t>– hier geht es um </a:t>
            </a:r>
            <a:r>
              <a:rPr lang="cs-CZ" sz="1300" b="1" dirty="0"/>
              <a:t>Formate</a:t>
            </a:r>
            <a:r>
              <a:rPr lang="cs-CZ" sz="1300" dirty="0"/>
              <a:t>:</a:t>
            </a:r>
            <a:endParaRPr sz="1300" dirty="0"/>
          </a:p>
          <a:p>
            <a:pPr>
              <a:defRPr/>
            </a:pPr>
            <a:endParaRPr lang="cs-CZ" sz="1300" dirty="0"/>
          </a:p>
          <a:p>
            <a:pPr>
              <a:defRPr/>
            </a:pPr>
            <a:r>
              <a:rPr lang="cs-CZ" sz="1300" dirty="0"/>
              <a:t>Und natürlich können diese beiden Ebenen auf vielfältige Weise kombiniert werden:</a:t>
            </a:r>
            <a:endParaRPr sz="1300" dirty="0"/>
          </a:p>
          <a:p>
            <a:pPr marL="358775" indent="-358775">
              <a:defRPr/>
            </a:pPr>
            <a:r>
              <a:rPr lang="cs-CZ" sz="1300" dirty="0"/>
              <a:t>	- Sie können </a:t>
            </a:r>
            <a:r>
              <a:rPr lang="cs-CZ" sz="1300" b="1" dirty="0"/>
              <a:t>Szenarioplanung </a:t>
            </a:r>
            <a:r>
              <a:rPr lang="cs-CZ" sz="1300" dirty="0"/>
              <a:t>in einem </a:t>
            </a:r>
            <a:r>
              <a:rPr lang="cs-CZ" sz="1300" b="1" dirty="0"/>
              <a:t>Workshop </a:t>
            </a:r>
            <a:r>
              <a:rPr lang="cs-CZ" sz="1300" dirty="0"/>
              <a:t>durchführen</a:t>
            </a:r>
            <a:r>
              <a:rPr lang="cs-CZ" sz="1300" b="1" dirty="0"/>
              <a:t>.</a:t>
            </a:r>
            <a:endParaRPr sz="1300" dirty="0"/>
          </a:p>
          <a:p>
            <a:pPr marL="358775" indent="-358775">
              <a:defRPr/>
            </a:pPr>
            <a:r>
              <a:rPr lang="cs-CZ" sz="1300" dirty="0"/>
              <a:t>	- Sie können </a:t>
            </a:r>
            <a:r>
              <a:rPr lang="cs-CZ" sz="1300" b="1" dirty="0"/>
              <a:t>Geschichten </a:t>
            </a:r>
            <a:r>
              <a:rPr lang="cs-CZ" sz="1300" dirty="0"/>
              <a:t>durch </a:t>
            </a:r>
            <a:r>
              <a:rPr lang="cs-CZ" sz="1300" b="1" dirty="0"/>
              <a:t>Interviews </a:t>
            </a:r>
            <a:r>
              <a:rPr lang="cs-CZ" sz="1300" dirty="0"/>
              <a:t>sammeln und diese in </a:t>
            </a:r>
            <a:r>
              <a:rPr lang="cs-CZ" sz="1300" b="1" dirty="0"/>
              <a:t>partizipativen Kartierungen </a:t>
            </a:r>
            <a:r>
              <a:rPr lang="cs-CZ" sz="1300" dirty="0"/>
              <a:t>verwenden</a:t>
            </a:r>
            <a:r>
              <a:rPr lang="cs-CZ" sz="1300" b="1" dirty="0"/>
              <a:t>.</a:t>
            </a:r>
            <a:endParaRPr sz="1300" dirty="0"/>
          </a:p>
          <a:p>
            <a:pPr marL="358775" indent="-358775">
              <a:defRPr/>
            </a:pPr>
            <a:r>
              <a:rPr lang="cs-CZ" sz="1300" dirty="0"/>
              <a:t>	- Sie können ein </a:t>
            </a:r>
            <a:r>
              <a:rPr lang="cs-CZ" sz="1300" b="1" dirty="0"/>
              <a:t>Risikoscreening </a:t>
            </a:r>
            <a:r>
              <a:rPr lang="cs-CZ" sz="1300" dirty="0"/>
              <a:t>über </a:t>
            </a:r>
            <a:r>
              <a:rPr lang="cs-CZ" sz="1300" b="1" dirty="0"/>
              <a:t>Online-Formate </a:t>
            </a:r>
            <a:r>
              <a:rPr lang="cs-CZ" sz="1300" dirty="0"/>
              <a:t>durchführen, um ein größeres Publikum zu erreichen.</a:t>
            </a:r>
            <a:endParaRPr sz="1300" dirty="0"/>
          </a:p>
          <a:p>
            <a:pPr>
              <a:defRPr/>
            </a:pPr>
            <a:endParaRPr lang="cs-CZ" sz="1300" dirty="0"/>
          </a:p>
          <a:p>
            <a:pPr>
              <a:defRPr/>
            </a:pPr>
            <a:r>
              <a:rPr lang="cs-CZ" sz="1300" dirty="0"/>
              <a:t>Nicht jede Gemeinschaft oder Gruppe reagiert auf die gleiche Weise:</a:t>
            </a:r>
            <a:endParaRPr sz="1300" dirty="0"/>
          </a:p>
          <a:p>
            <a:pPr marL="358775" lvl="2" indent="-358775">
              <a:defRPr/>
            </a:pPr>
            <a:r>
              <a:rPr lang="cs-CZ" sz="1300" dirty="0"/>
              <a:t>	- Benachteiligte Gruppen bevorzugen möglicherweise kleinere Gespräche oder das Erzählen von Geschichten.</a:t>
            </a:r>
            <a:endParaRPr sz="1300" dirty="0"/>
          </a:p>
          <a:p>
            <a:pPr marL="358775" lvl="2" indent="-358775">
              <a:defRPr/>
            </a:pPr>
            <a:r>
              <a:rPr lang="cs-CZ" sz="1300" dirty="0"/>
              <a:t>	- Technische Stakeholder lassen sich möglicherweise besser durch Szenarioplanung oder strukturierte Workshops einbinden.</a:t>
            </a:r>
            <a:endParaRPr sz="1300" dirty="0"/>
          </a:p>
          <a:p>
            <a:pPr>
              <a:defRPr/>
            </a:pPr>
            <a:endParaRPr lang="cs-CZ" sz="1300" dirty="0"/>
          </a:p>
          <a:p>
            <a:pPr>
              <a:defRPr/>
            </a:pPr>
            <a:r>
              <a:rPr lang="cs-CZ" sz="1300" b="1" dirty="0"/>
              <a:t>Denken Sie also bei der Planung der Beteiligung immer an beide Ebenen:</a:t>
            </a:r>
            <a:endParaRPr sz="1300" dirty="0"/>
          </a:p>
          <a:p>
            <a:pPr marL="358775" lvl="0" indent="-358775">
              <a:defRPr/>
            </a:pPr>
            <a:r>
              <a:rPr lang="cs-CZ" sz="1300" dirty="0"/>
              <a:t>	→ Was wollen wir erreichen?</a:t>
            </a:r>
            <a:endParaRPr sz="1300" dirty="0"/>
          </a:p>
          <a:p>
            <a:pPr marL="358775" lvl="0" indent="-358775">
              <a:defRPr/>
            </a:pPr>
            <a:r>
              <a:rPr lang="cs-CZ" sz="1300" dirty="0"/>
              <a:t>	→ Und wie können wir dies für die beteiligten Personen umsetzen?</a:t>
            </a:r>
            <a:endParaRPr sz="1300" dirty="0"/>
          </a:p>
        </p:txBody>
      </p:sp>
      <p:sp>
        <p:nvSpPr>
          <p:cNvPr id="1852854639" name="Obdélník 2"/>
          <p:cNvSpPr/>
          <p:nvPr/>
        </p:nvSpPr>
        <p:spPr bwMode="auto">
          <a:xfrm>
            <a:off x="382270" y="3503141"/>
            <a:ext cx="8379460" cy="870944"/>
          </a:xfrm>
          <a:prstGeom prst="rect">
            <a:avLst/>
          </a:prstGeom>
          <a:noFill/>
          <a:ln w="57150">
            <a:solidFill>
              <a:srgbClr val="92D05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defRPr/>
            </a:pPr>
            <a:endParaRPr lang="cs-CZ"/>
          </a:p>
        </p:txBody>
      </p:sp>
      <p:sp>
        <p:nvSpPr>
          <p:cNvPr id="2011237223" name="Google Shape;262;p14"/>
          <p:cNvSpPr/>
          <p:nvPr/>
        </p:nvSpPr>
        <p:spPr bwMode="auto">
          <a:xfrm>
            <a:off x="144497" y="157813"/>
            <a:ext cx="8826501" cy="4989673"/>
          </a:xfrm>
          <a:prstGeom prst="flowChartProcess">
            <a:avLst/>
          </a:prstGeom>
          <a:noFill/>
          <a:ln w="57150" cap="flat" cmpd="sng">
            <a:solidFill>
              <a:srgbClr val="C00000"/>
            </a:solidFill>
            <a:prstDash val="solid"/>
            <a:miter lim="800000"/>
            <a:headEnd type="none" w="sm" len="sm"/>
            <a:tailEnd type="none" w="sm" len="sm"/>
          </a:ln>
        </p:spPr>
        <p:txBody>
          <a:bodyPr spcFirstLastPara="1" wrap="square" lIns="68548" tIns="34273" rIns="68548" bIns="34273" anchor="ctr" anchorCtr="0">
            <a:noAutofit/>
          </a:bodyPr>
          <a:lstStyle/>
          <a:p>
            <a:pPr marL="0" marR="0" lvl="0" indent="0" algn="ctr" rtl="0">
              <a:spcBef>
                <a:spcPts val="0"/>
              </a:spcBef>
              <a:spcAft>
                <a:spcPts val="0"/>
              </a:spcAft>
              <a:buNone/>
              <a:defRPr/>
            </a:pPr>
            <a:endParaRPr sz="1800" b="0" i="0" u="none" strike="noStrike" cap="none">
              <a:solidFill>
                <a:srgbClr val="FFFFFF"/>
              </a:solidFill>
              <a:latin typeface="Calibri"/>
              <a:ea typeface="Calibri"/>
              <a:cs typeface="Calibri"/>
            </a:endParaRPr>
          </a:p>
        </p:txBody>
      </p:sp>
    </p:spTree>
  </p:cSld>
  <p:clrMapOvr>
    <a:masterClrMapping/>
  </p:clrMapOvr>
  <mc:AlternateContent xmlns:mc="http://schemas.openxmlformats.org/markup-compatibility/2006" xmlns:p159="http://schemas.microsoft.com/office/powerpoint/2015/09/main">
    <mc:Choice Requires="p159">
      <p:transition spd="slow">
        <p:push dir="u"/>
      </p:transition>
    </mc:Choice>
    <mc:Fallback xmlns="" xmlns:w="http://schemas.openxmlformats.org/wordprocessingml/2006/main" xmlns:m="http://schemas.openxmlformats.org/officeDocument/2006/math">
      <p:transition spd="med" advClick="1">
        <p:push dir="u"/>
      </p:transition>
    </mc:Fallback>
  </mc:AlternateContent>
</p:sld>
</file>

<file path=ppt/slides/slide5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pic>
        <p:nvPicPr>
          <p:cNvPr id="792256596" name="Obrázek 15" descr="Obsah obrázku oblečení, osoba, dívka, boty&#10;&#10;Obsah generovaný pomocí AI může být nesprávný."/>
          <p:cNvPicPr>
            <a:picLocks noChangeAspect="1"/>
          </p:cNvPicPr>
          <p:nvPr/>
        </p:nvPicPr>
        <p:blipFill>
          <a:blip r:embed="rId3"/>
          <a:srcRect l="20775" r="26967"/>
          <a:stretch/>
        </p:blipFill>
        <p:spPr bwMode="auto">
          <a:xfrm>
            <a:off x="5111750" y="0"/>
            <a:ext cx="4032250" cy="5143500"/>
          </a:xfrm>
          <a:prstGeom prst="rect">
            <a:avLst/>
          </a:prstGeom>
        </p:spPr>
      </p:pic>
      <p:sp>
        <p:nvSpPr>
          <p:cNvPr id="1837147438" name="TextBox 5"/>
          <p:cNvSpPr txBox="1"/>
          <p:nvPr/>
        </p:nvSpPr>
        <p:spPr bwMode="auto">
          <a:xfrm>
            <a:off x="-52039" y="0"/>
            <a:ext cx="9254964" cy="246221"/>
          </a:xfrm>
          <a:prstGeom prst="rect">
            <a:avLst/>
          </a:prstGeom>
          <a:solidFill>
            <a:schemeClr val="bg2">
              <a:lumMod val="10000"/>
              <a:lumOff val="90000"/>
            </a:schemeClr>
          </a:solidFill>
        </p:spPr>
        <p:txBody>
          <a:bodyPr wrap="square">
            <a:spAutoFit/>
          </a:bodyPr>
          <a:lstStyle/>
          <a:p>
            <a:pPr algn="r">
              <a:defRPr/>
            </a:pPr>
            <a:r>
              <a:rPr lang="en-GB" sz="1000" i="1">
                <a:solidFill>
                  <a:schemeClr val="bg1">
                    <a:lumMod val="65000"/>
                  </a:schemeClr>
                </a:solidFill>
                <a:latin typeface="Trebuchet MS"/>
              </a:rPr>
              <a:t>Einbeziehung von Interessengruppen in die Bewertung von Klimarisiken und Entscheidungsprozesse</a:t>
            </a:r>
            <a:endParaRPr/>
          </a:p>
        </p:txBody>
      </p:sp>
      <p:sp>
        <p:nvSpPr>
          <p:cNvPr id="794947300" name="Rectangle 2"/>
          <p:cNvSpPr/>
          <p:nvPr/>
        </p:nvSpPr>
        <p:spPr bwMode="auto">
          <a:xfrm>
            <a:off x="4345388" y="246221"/>
            <a:ext cx="4572000" cy="4897279"/>
          </a:xfrm>
          <a:prstGeom prst="rect">
            <a:avLst/>
          </a:prstGeom>
          <a:gradFill>
            <a:gsLst>
              <a:gs pos="0">
                <a:schemeClr val="bg1"/>
              </a:gs>
              <a:gs pos="27000">
                <a:srgbClr val="FFFFFF"/>
              </a:gs>
              <a:gs pos="68000">
                <a:schemeClr val="bg1">
                  <a:alpha val="41000"/>
                </a:schemeClr>
              </a:gs>
              <a:gs pos="100000">
                <a:srgbClr val="FFFFFF">
                  <a:alpha val="0"/>
                </a:srgbClr>
              </a:gs>
            </a:gsLst>
            <a:lin ang="0" scaled="1"/>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defRPr/>
            </a:pPr>
            <a:endParaRPr lang="en-GB"/>
          </a:p>
        </p:txBody>
      </p:sp>
      <p:sp>
        <p:nvSpPr>
          <p:cNvPr id="771423803" name="Rectangle 1"/>
          <p:cNvSpPr>
            <a:spLocks noGrp="1" noChangeArrowheads="1"/>
          </p:cNvSpPr>
          <p:nvPr>
            <p:ph type="body" idx="1"/>
          </p:nvPr>
        </p:nvSpPr>
        <p:spPr bwMode="auto">
          <a:xfrm>
            <a:off x="296864" y="1465881"/>
            <a:ext cx="5589585" cy="1754326"/>
          </a:xfrm>
          <a:prstGeom prst="rect">
            <a:avLst/>
          </a:prstGeom>
          <a:noFill/>
          <a:ln>
            <a:noFill/>
          </a:ln>
          <a:effectLst/>
        </p:spPr>
        <p:txBody>
          <a:bodyPr spcFirstLastPara="1" vert="horz" wrap="square" lIns="91440" tIns="45720" rIns="91440" bIns="45720" numCol="1" anchor="t" anchorCtr="0" compatLnSpc="1">
            <a:prstTxWarp prst="textNoShape">
              <a:avLst/>
            </a:prstTxWarp>
            <a:spAutoFit/>
          </a:bodyPr>
          <a:lstStyle/>
          <a:p>
            <a:pPr marL="361950" indent="-276225">
              <a:defRPr/>
            </a:pPr>
            <a:endParaRPr lang="cs-CZ" sz="1800" b="1"/>
          </a:p>
          <a:p>
            <a:pPr marL="361950" indent="-276225">
              <a:defRPr/>
            </a:pPr>
            <a:r>
              <a:rPr lang="cs-CZ" sz="1800" b="1"/>
              <a:t>→ </a:t>
            </a:r>
            <a:r>
              <a:rPr lang="en-US" sz="1800" b="1"/>
              <a:t>Die Menschen vor Ort wissen, </a:t>
            </a:r>
            <a:r>
              <a:rPr lang="en-US" sz="1800"/>
              <a:t>was in der Praxis funktioniert</a:t>
            </a:r>
            <a:endParaRPr/>
          </a:p>
          <a:p>
            <a:pPr marL="361950" indent="-276225">
              <a:defRPr/>
            </a:pPr>
            <a:endParaRPr lang="cs-CZ" sz="1800" b="1"/>
          </a:p>
          <a:p>
            <a:pPr marL="361950" indent="-276225">
              <a:defRPr/>
            </a:pPr>
            <a:r>
              <a:rPr lang="cs-CZ" sz="1800" b="1"/>
              <a:t>→ </a:t>
            </a:r>
            <a:r>
              <a:rPr lang="en-US" sz="1800" b="1"/>
              <a:t>Co-Design </a:t>
            </a:r>
            <a:r>
              <a:rPr lang="en-US" sz="1800"/>
              <a:t>= gemeinsame Verantwortung für Lösungen</a:t>
            </a:r>
            <a:endParaRPr lang="cs-CZ" sz="1800"/>
          </a:p>
          <a:p>
            <a:pPr marL="361950" indent="-276225">
              <a:defRPr/>
            </a:pPr>
            <a:endParaRPr lang="en-US" sz="1800" b="1"/>
          </a:p>
          <a:p>
            <a:pPr marL="361950" indent="-276225">
              <a:defRPr/>
            </a:pPr>
            <a:r>
              <a:rPr lang="cs-CZ" sz="1800"/>
              <a:t>→ </a:t>
            </a:r>
            <a:r>
              <a:rPr lang="en-US" sz="1800"/>
              <a:t>Steigert </a:t>
            </a:r>
            <a:r>
              <a:rPr lang="en-US" sz="1800" b="1"/>
              <a:t>den Erfolg und verringert Widerstände</a:t>
            </a:r>
            <a:endParaRPr/>
          </a:p>
        </p:txBody>
      </p:sp>
      <p:sp>
        <p:nvSpPr>
          <p:cNvPr id="1894922110" name="Title 1"/>
          <p:cNvSpPr>
            <a:spLocks noGrp="1"/>
          </p:cNvSpPr>
          <p:nvPr>
            <p:ph type="title"/>
          </p:nvPr>
        </p:nvSpPr>
        <p:spPr bwMode="auto">
          <a:xfrm>
            <a:off x="296864" y="460299"/>
            <a:ext cx="8847136" cy="514505"/>
          </a:xfrm>
        </p:spPr>
        <p:txBody>
          <a:bodyPr>
            <a:normAutofit fontScale="90000"/>
          </a:bodyPr>
          <a:lstStyle/>
          <a:p>
            <a:pPr>
              <a:defRPr/>
            </a:pPr>
            <a:r>
              <a:rPr lang="cs-CZ"/>
              <a:t>Gemeinsame Entwicklung von Anpassungslösungen</a:t>
            </a:r>
            <a:endParaRPr lang="en-GB"/>
          </a:p>
        </p:txBody>
      </p:sp>
      <p:sp>
        <p:nvSpPr>
          <p:cNvPr id="620922175" name="Google Shape;262;p14"/>
          <p:cNvSpPr/>
          <p:nvPr/>
        </p:nvSpPr>
        <p:spPr bwMode="auto">
          <a:xfrm>
            <a:off x="144497" y="157813"/>
            <a:ext cx="8826501" cy="4989673"/>
          </a:xfrm>
          <a:prstGeom prst="flowChartProcess">
            <a:avLst/>
          </a:prstGeom>
          <a:noFill/>
          <a:ln w="57150" cap="flat" cmpd="sng">
            <a:solidFill>
              <a:srgbClr val="C00000"/>
            </a:solidFill>
            <a:prstDash val="solid"/>
            <a:miter lim="800000"/>
            <a:headEnd type="none" w="sm" len="sm"/>
            <a:tailEnd type="none" w="sm" len="sm"/>
          </a:ln>
        </p:spPr>
        <p:txBody>
          <a:bodyPr spcFirstLastPara="1" wrap="square" lIns="68548" tIns="34273" rIns="68548" bIns="34273" anchor="ctr" anchorCtr="0">
            <a:noAutofit/>
          </a:bodyPr>
          <a:lstStyle/>
          <a:p>
            <a:pPr marL="0" marR="0" lvl="0" indent="0" algn="ctr" rtl="0">
              <a:spcBef>
                <a:spcPts val="0"/>
              </a:spcBef>
              <a:spcAft>
                <a:spcPts val="0"/>
              </a:spcAft>
              <a:buNone/>
              <a:defRPr/>
            </a:pPr>
            <a:endParaRPr sz="1800" b="0" i="0" u="none" strike="noStrike" cap="none">
              <a:solidFill>
                <a:srgbClr val="FFFFFF"/>
              </a:solidFill>
              <a:latin typeface="Calibri"/>
              <a:ea typeface="Calibri"/>
              <a:cs typeface="Calibri"/>
            </a:endParaRP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pic>
        <p:nvPicPr>
          <p:cNvPr id="2" name="Picture 1" descr="A person sitting on a couch holding a cut out of paper&#10;&#10;AI-generated content may be incorrect.">
            <a:extLst>
              <a:ext uri="{FF2B5EF4-FFF2-40B4-BE49-F238E27FC236}">
                <a16:creationId xmlns:a16="http://schemas.microsoft.com/office/drawing/2014/main" id="{294E72BB-752D-3A26-EF4D-CD9F8D212105}"/>
              </a:ext>
            </a:extLst>
          </p:cNvPr>
          <p:cNvPicPr>
            <a:picLocks noChangeAspect="1"/>
          </p:cNvPicPr>
          <p:nvPr/>
        </p:nvPicPr>
        <p:blipFill>
          <a:blip r:embed="rId3"/>
          <a:stretch>
            <a:fillRect/>
          </a:stretch>
        </p:blipFill>
        <p:spPr bwMode="auto">
          <a:xfrm>
            <a:off x="5316132" y="-1"/>
            <a:ext cx="3909025" cy="5228955"/>
          </a:xfrm>
          <a:prstGeom prst="rect">
            <a:avLst/>
          </a:prstGeom>
        </p:spPr>
      </p:pic>
      <p:sp>
        <p:nvSpPr>
          <p:cNvPr id="1241080901" name="TextBox 5"/>
          <p:cNvSpPr txBox="1"/>
          <p:nvPr/>
        </p:nvSpPr>
        <p:spPr bwMode="auto">
          <a:xfrm>
            <a:off x="-52039" y="0"/>
            <a:ext cx="9254964" cy="246221"/>
          </a:xfrm>
          <a:prstGeom prst="rect">
            <a:avLst/>
          </a:prstGeom>
          <a:solidFill>
            <a:schemeClr val="bg2">
              <a:lumMod val="10000"/>
              <a:lumOff val="90000"/>
            </a:schemeClr>
          </a:solidFill>
        </p:spPr>
        <p:txBody>
          <a:bodyPr wrap="square">
            <a:spAutoFit/>
          </a:bodyPr>
          <a:lstStyle/>
          <a:p>
            <a:pPr algn="r">
              <a:defRPr/>
            </a:pPr>
            <a:r>
              <a:rPr lang="en-GB" sz="1000" i="1">
                <a:solidFill>
                  <a:schemeClr val="bg1">
                    <a:lumMod val="65000"/>
                  </a:schemeClr>
                </a:solidFill>
                <a:latin typeface="Trebuchet MS"/>
              </a:rPr>
              <a:t>Einbeziehung von Interessengruppen in die Bewertung von Klimarisiken und Entscheidungsprozesse</a:t>
            </a:r>
            <a:endParaRPr/>
          </a:p>
        </p:txBody>
      </p:sp>
      <p:sp>
        <p:nvSpPr>
          <p:cNvPr id="1632315789" name="Title 1"/>
          <p:cNvSpPr>
            <a:spLocks noGrp="1"/>
          </p:cNvSpPr>
          <p:nvPr>
            <p:ph type="title"/>
          </p:nvPr>
        </p:nvSpPr>
        <p:spPr bwMode="auto">
          <a:xfrm>
            <a:off x="296864" y="460299"/>
            <a:ext cx="8847136" cy="514505"/>
          </a:xfrm>
        </p:spPr>
        <p:txBody>
          <a:bodyPr>
            <a:normAutofit fontScale="90000"/>
          </a:bodyPr>
          <a:lstStyle/>
          <a:p>
            <a:pPr>
              <a:defRPr/>
            </a:pPr>
            <a:r>
              <a:rPr lang="en-US"/>
              <a:t>Risiken klar kommunizieren</a:t>
            </a:r>
            <a:endParaRPr lang="en-GB"/>
          </a:p>
        </p:txBody>
      </p:sp>
      <p:sp>
        <p:nvSpPr>
          <p:cNvPr id="831999689" name="Rectangle 1"/>
          <p:cNvSpPr>
            <a:spLocks noGrp="1" noChangeArrowheads="1"/>
          </p:cNvSpPr>
          <p:nvPr>
            <p:ph type="body" idx="1"/>
          </p:nvPr>
        </p:nvSpPr>
        <p:spPr bwMode="auto">
          <a:xfrm>
            <a:off x="576262" y="1188882"/>
            <a:ext cx="6053136" cy="2585323"/>
          </a:xfrm>
          <a:prstGeom prst="rect">
            <a:avLst/>
          </a:prstGeom>
          <a:noFill/>
          <a:ln>
            <a:noFill/>
          </a:ln>
          <a:effectLst/>
        </p:spPr>
        <p:txBody>
          <a:bodyPr spcFirstLastPara="1" vert="horz" wrap="square" lIns="91440" tIns="45720" rIns="91440" bIns="45720" numCol="1" anchor="t" anchorCtr="0" compatLnSpc="1">
            <a:prstTxWarp prst="textNoShape">
              <a:avLst/>
            </a:prstTxWarp>
            <a:spAutoFit/>
          </a:bodyPr>
          <a:lstStyle/>
          <a:p>
            <a:pPr marL="266700" indent="-180975">
              <a:defRPr/>
            </a:pPr>
            <a:endParaRPr lang="cs-CZ" sz="1800" b="1"/>
          </a:p>
          <a:p>
            <a:pPr marL="266700" indent="-180975">
              <a:defRPr/>
            </a:pPr>
            <a:r>
              <a:rPr lang="cs-CZ" sz="1800" b="1"/>
              <a:t>→ </a:t>
            </a:r>
            <a:r>
              <a:rPr lang="en-US" sz="1800" b="1"/>
              <a:t>Verwenden Sie Karten, Diagramme, Fotos </a:t>
            </a:r>
            <a:endParaRPr lang="cs-CZ" sz="1800" b="1"/>
          </a:p>
          <a:p>
            <a:pPr marL="266700" indent="-180975">
              <a:defRPr/>
            </a:pPr>
            <a:r>
              <a:rPr lang="en-US" sz="1800"/>
              <a:t>anstelle von komplexen Berichten</a:t>
            </a:r>
            <a:endParaRPr lang="cs-CZ" sz="1800"/>
          </a:p>
          <a:p>
            <a:pPr marL="266700" indent="-180975">
              <a:defRPr/>
            </a:pPr>
            <a:endParaRPr lang="en-US" sz="1800"/>
          </a:p>
          <a:p>
            <a:pPr marL="266700" indent="-180975">
              <a:defRPr/>
            </a:pPr>
            <a:r>
              <a:rPr lang="cs-CZ" sz="1800" b="1"/>
              <a:t>→ </a:t>
            </a:r>
            <a:r>
              <a:rPr lang="en-US" sz="1800" b="1"/>
              <a:t>Technische Begriffe übersetzen </a:t>
            </a:r>
            <a:endParaRPr lang="cs-CZ" sz="1800" b="1"/>
          </a:p>
          <a:p>
            <a:pPr marL="266700" indent="-180975">
              <a:defRPr/>
            </a:pPr>
            <a:r>
              <a:rPr lang="en-US" sz="1800"/>
              <a:t>(z. B. 100-jähriges Hochwasser → „hohes Hochwasserrisiko”)</a:t>
            </a:r>
            <a:endParaRPr/>
          </a:p>
          <a:p>
            <a:pPr marL="266700" indent="-180975">
              <a:defRPr/>
            </a:pPr>
            <a:endParaRPr lang="cs-CZ" sz="1800"/>
          </a:p>
          <a:p>
            <a:pPr marL="266700" indent="-180975">
              <a:defRPr/>
            </a:pPr>
            <a:r>
              <a:rPr lang="cs-CZ" sz="1800" b="1"/>
              <a:t>→ </a:t>
            </a:r>
            <a:r>
              <a:rPr lang="en-US" sz="1800" b="1"/>
              <a:t>Visuelle Hilfsmittel </a:t>
            </a:r>
            <a:endParaRPr lang="cs-CZ" sz="1800" b="1"/>
          </a:p>
          <a:p>
            <a:pPr marL="266700" indent="-180975">
              <a:defRPr/>
            </a:pPr>
            <a:r>
              <a:rPr lang="en-US" sz="1800"/>
              <a:t>(Risikokarten, Zeitachsen, Infografiken)</a:t>
            </a:r>
            <a:endParaRPr/>
          </a:p>
        </p:txBody>
      </p:sp>
      <p:sp>
        <p:nvSpPr>
          <p:cNvPr id="1252334939" name="Google Shape;262;p14"/>
          <p:cNvSpPr/>
          <p:nvPr/>
        </p:nvSpPr>
        <p:spPr bwMode="auto">
          <a:xfrm>
            <a:off x="144497" y="157813"/>
            <a:ext cx="8826501" cy="4989673"/>
          </a:xfrm>
          <a:prstGeom prst="flowChartProcess">
            <a:avLst/>
          </a:prstGeom>
          <a:noFill/>
          <a:ln w="57150" cap="flat" cmpd="sng">
            <a:solidFill>
              <a:srgbClr val="C00000"/>
            </a:solidFill>
            <a:prstDash val="solid"/>
            <a:miter lim="800000"/>
            <a:headEnd type="none" w="sm" len="sm"/>
            <a:tailEnd type="none" w="sm" len="sm"/>
          </a:ln>
        </p:spPr>
        <p:txBody>
          <a:bodyPr spcFirstLastPara="1" wrap="square" lIns="68548" tIns="34273" rIns="68548" bIns="34273" anchor="ctr" anchorCtr="0">
            <a:noAutofit/>
          </a:bodyPr>
          <a:lstStyle/>
          <a:p>
            <a:pPr marL="0" marR="0" lvl="0" indent="0" algn="ctr" rtl="0">
              <a:spcBef>
                <a:spcPts val="0"/>
              </a:spcBef>
              <a:spcAft>
                <a:spcPts val="0"/>
              </a:spcAft>
              <a:buNone/>
              <a:defRPr/>
            </a:pPr>
            <a:endParaRPr sz="1800" b="0" i="0" u="none" strike="noStrike" cap="none">
              <a:solidFill>
                <a:srgbClr val="FFFFFF"/>
              </a:solidFill>
              <a:latin typeface="Calibri"/>
              <a:ea typeface="Calibri"/>
              <a:cs typeface="Calibri"/>
            </a:endParaRP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pic>
        <p:nvPicPr>
          <p:cNvPr id="770705081" name="Obrázek 4"/>
          <p:cNvPicPr>
            <a:picLocks noChangeAspect="1"/>
          </p:cNvPicPr>
          <p:nvPr/>
        </p:nvPicPr>
        <p:blipFill>
          <a:blip r:embed="rId3"/>
          <a:srcRect b="17543"/>
          <a:stretch/>
        </p:blipFill>
        <p:spPr bwMode="auto">
          <a:xfrm>
            <a:off x="4979937" y="-1"/>
            <a:ext cx="4164063" cy="5143501"/>
          </a:xfrm>
          <a:prstGeom prst="rect">
            <a:avLst/>
          </a:prstGeom>
        </p:spPr>
      </p:pic>
      <p:sp>
        <p:nvSpPr>
          <p:cNvPr id="65990716" name="Rectangle 2"/>
          <p:cNvSpPr/>
          <p:nvPr/>
        </p:nvSpPr>
        <p:spPr bwMode="auto">
          <a:xfrm>
            <a:off x="4921013" y="246221"/>
            <a:ext cx="3975338" cy="4897279"/>
          </a:xfrm>
          <a:prstGeom prst="rect">
            <a:avLst/>
          </a:prstGeom>
          <a:gradFill>
            <a:gsLst>
              <a:gs pos="0">
                <a:schemeClr val="bg1"/>
              </a:gs>
              <a:gs pos="21000">
                <a:srgbClr val="FFFFFF"/>
              </a:gs>
              <a:gs pos="62000">
                <a:schemeClr val="bg1">
                  <a:alpha val="41000"/>
                </a:schemeClr>
              </a:gs>
              <a:gs pos="100000">
                <a:srgbClr val="FFFFFF">
                  <a:alpha val="0"/>
                </a:srgbClr>
              </a:gs>
            </a:gsLst>
            <a:lin ang="0" scaled="1"/>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defRPr/>
            </a:pPr>
            <a:endParaRPr lang="en-GB"/>
          </a:p>
        </p:txBody>
      </p:sp>
      <p:sp>
        <p:nvSpPr>
          <p:cNvPr id="1210388480" name="Title 1"/>
          <p:cNvSpPr>
            <a:spLocks noGrp="1"/>
          </p:cNvSpPr>
          <p:nvPr>
            <p:ph type="title"/>
          </p:nvPr>
        </p:nvSpPr>
        <p:spPr bwMode="auto">
          <a:xfrm>
            <a:off x="296864" y="460299"/>
            <a:ext cx="8847136" cy="514505"/>
          </a:xfrm>
        </p:spPr>
        <p:txBody>
          <a:bodyPr>
            <a:normAutofit fontScale="90000"/>
          </a:bodyPr>
          <a:lstStyle/>
          <a:p>
            <a:pPr>
              <a:defRPr/>
            </a:pPr>
            <a:r>
              <a:rPr lang="cs-CZ"/>
              <a:t>Wichtige Erkenntnisse: Partizipative Risikobewertung</a:t>
            </a:r>
            <a:endParaRPr lang="en-GB"/>
          </a:p>
        </p:txBody>
      </p:sp>
      <p:sp>
        <p:nvSpPr>
          <p:cNvPr id="1986613704" name="TextBox 5"/>
          <p:cNvSpPr txBox="1"/>
          <p:nvPr/>
        </p:nvSpPr>
        <p:spPr bwMode="auto">
          <a:xfrm>
            <a:off x="-52039" y="0"/>
            <a:ext cx="9254964" cy="246221"/>
          </a:xfrm>
          <a:prstGeom prst="rect">
            <a:avLst/>
          </a:prstGeom>
          <a:solidFill>
            <a:schemeClr val="bg2">
              <a:lumMod val="10000"/>
              <a:lumOff val="90000"/>
            </a:schemeClr>
          </a:solidFill>
        </p:spPr>
        <p:txBody>
          <a:bodyPr wrap="square">
            <a:spAutoFit/>
          </a:bodyPr>
          <a:lstStyle/>
          <a:p>
            <a:pPr algn="r">
              <a:defRPr/>
            </a:pPr>
            <a:r>
              <a:rPr lang="en-GB" sz="1000" i="1">
                <a:solidFill>
                  <a:schemeClr val="bg1">
                    <a:lumMod val="65000"/>
                  </a:schemeClr>
                </a:solidFill>
                <a:latin typeface="Trebuchet MS"/>
              </a:rPr>
              <a:t>Einbeziehung von Interessengruppen in die Bewertung von Klimarisiken und Entscheidungsprozesse</a:t>
            </a:r>
            <a:endParaRPr/>
          </a:p>
        </p:txBody>
      </p:sp>
      <p:sp>
        <p:nvSpPr>
          <p:cNvPr id="1658170817" name="Rectangle 1"/>
          <p:cNvSpPr>
            <a:spLocks noGrp="1" noChangeArrowheads="1"/>
          </p:cNvSpPr>
          <p:nvPr>
            <p:ph type="body" idx="1"/>
          </p:nvPr>
        </p:nvSpPr>
        <p:spPr bwMode="auto">
          <a:xfrm>
            <a:off x="576263" y="1188882"/>
            <a:ext cx="5359964" cy="2585323"/>
          </a:xfrm>
          <a:prstGeom prst="rect">
            <a:avLst/>
          </a:prstGeom>
          <a:noFill/>
          <a:ln>
            <a:noFill/>
          </a:ln>
          <a:effectLst/>
        </p:spPr>
        <p:txBody>
          <a:bodyPr spcFirstLastPara="1" vert="horz" wrap="square" lIns="91440" tIns="45720" rIns="91440" bIns="45720" numCol="1" anchor="t" anchorCtr="0" compatLnSpc="1">
            <a:prstTxWarp prst="textNoShape">
              <a:avLst/>
            </a:prstTxWarp>
            <a:spAutoFit/>
          </a:bodyPr>
          <a:lstStyle/>
          <a:p>
            <a:pPr marL="266700" indent="-180975">
              <a:defRPr/>
            </a:pPr>
            <a:r>
              <a:rPr lang="cs-CZ" sz="1800" b="1"/>
              <a:t>→ </a:t>
            </a:r>
            <a:r>
              <a:rPr lang="en-US" sz="1800" b="1"/>
              <a:t>Beteiligung ist keine Option</a:t>
            </a:r>
            <a:r>
              <a:rPr lang="en-US" sz="1800"/>
              <a:t>, sondern eine Notwendigkeit</a:t>
            </a:r>
            <a:endParaRPr/>
          </a:p>
          <a:p>
            <a:pPr marL="266700" indent="-180975">
              <a:defRPr/>
            </a:pPr>
            <a:endParaRPr lang="cs-CZ" sz="1800" b="1"/>
          </a:p>
          <a:p>
            <a:pPr marL="266700" indent="-180975">
              <a:defRPr/>
            </a:pPr>
            <a:r>
              <a:rPr lang="cs-CZ" sz="1800"/>
              <a:t>→ </a:t>
            </a:r>
            <a:r>
              <a:rPr lang="en-US" sz="1800"/>
              <a:t>Wählen Sie die </a:t>
            </a:r>
            <a:r>
              <a:rPr lang="en-US" sz="1800" b="1"/>
              <a:t>richtige Methode </a:t>
            </a:r>
            <a:r>
              <a:rPr lang="en-US" sz="1800"/>
              <a:t>für den jeweiligen Kontext</a:t>
            </a:r>
            <a:endParaRPr/>
          </a:p>
          <a:p>
            <a:pPr marL="266700" indent="-180975">
              <a:defRPr/>
            </a:pPr>
            <a:endParaRPr lang="cs-CZ" sz="1800" b="1"/>
          </a:p>
          <a:p>
            <a:pPr marL="266700" indent="-180975">
              <a:defRPr/>
            </a:pPr>
            <a:r>
              <a:rPr lang="cs-CZ" sz="1800" b="1"/>
              <a:t>→ </a:t>
            </a:r>
            <a:r>
              <a:rPr lang="en-US" sz="1800" b="1"/>
              <a:t>Priorisieren Sie </a:t>
            </a:r>
            <a:r>
              <a:rPr lang="en-US" sz="1800"/>
              <a:t>Inklusion und </a:t>
            </a:r>
            <a:r>
              <a:rPr lang="en-US" sz="1800" b="1"/>
              <a:t>klare Kommunikation</a:t>
            </a:r>
            <a:endParaRPr/>
          </a:p>
          <a:p>
            <a:pPr marL="266700" indent="-180975">
              <a:defRPr/>
            </a:pPr>
            <a:endParaRPr lang="cs-CZ" sz="1800" b="1"/>
          </a:p>
          <a:p>
            <a:pPr marL="361950" indent="-276225">
              <a:defRPr/>
            </a:pPr>
            <a:r>
              <a:rPr lang="cs-CZ" sz="1800"/>
              <a:t>→ </a:t>
            </a:r>
            <a:r>
              <a:rPr lang="en-US" sz="1800"/>
              <a:t>Nutzen Sie die Beteiligung, </a:t>
            </a:r>
            <a:r>
              <a:rPr lang="en-US" sz="1800" b="1"/>
              <a:t>um sowohl</a:t>
            </a:r>
            <a:br>
              <a:rPr lang="cs-CZ" sz="1800" b="1"/>
            </a:br>
            <a:r>
              <a:rPr lang="en-US" sz="1800" b="1"/>
              <a:t>Daten und Entscheidungen</a:t>
            </a:r>
            <a:endParaRPr/>
          </a:p>
          <a:p>
            <a:pPr marL="266700" indent="-180975">
              <a:defRPr/>
            </a:pPr>
            <a:endParaRPr lang="en-US" sz="1800" b="1"/>
          </a:p>
        </p:txBody>
      </p:sp>
      <p:sp>
        <p:nvSpPr>
          <p:cNvPr id="61442714" name="Google Shape;262;p14"/>
          <p:cNvSpPr/>
          <p:nvPr/>
        </p:nvSpPr>
        <p:spPr bwMode="auto">
          <a:xfrm>
            <a:off x="144497" y="157813"/>
            <a:ext cx="8826501" cy="4989673"/>
          </a:xfrm>
          <a:prstGeom prst="flowChartProcess">
            <a:avLst/>
          </a:prstGeom>
          <a:noFill/>
          <a:ln w="57150" cap="flat" cmpd="sng">
            <a:solidFill>
              <a:srgbClr val="C00000"/>
            </a:solidFill>
            <a:prstDash val="solid"/>
            <a:miter lim="800000"/>
            <a:headEnd type="none" w="sm" len="sm"/>
            <a:tailEnd type="none" w="sm" len="sm"/>
          </a:ln>
        </p:spPr>
        <p:txBody>
          <a:bodyPr spcFirstLastPara="1" wrap="square" lIns="68548" tIns="34273" rIns="68548" bIns="34273" anchor="ctr" anchorCtr="0">
            <a:noAutofit/>
          </a:bodyPr>
          <a:lstStyle/>
          <a:p>
            <a:pPr marL="0" marR="0" lvl="0" indent="0" algn="ctr" rtl="0">
              <a:spcBef>
                <a:spcPts val="0"/>
              </a:spcBef>
              <a:spcAft>
                <a:spcPts val="0"/>
              </a:spcAft>
              <a:buNone/>
              <a:defRPr/>
            </a:pPr>
            <a:endParaRPr sz="1800" b="0" i="0" u="none" strike="noStrike" cap="none">
              <a:solidFill>
                <a:srgbClr val="FFFFFF"/>
              </a:solidFill>
              <a:latin typeface="Calibri"/>
              <a:ea typeface="Calibri"/>
              <a:cs typeface="Calibri"/>
            </a:endParaRP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showMasterPhAnim="0" show="0">
  <p:cSld>
    <p:spTree>
      <p:nvGrpSpPr>
        <p:cNvPr id="1" name=""/>
        <p:cNvGrpSpPr/>
        <p:nvPr/>
      </p:nvGrpSpPr>
      <p:grpSpPr bwMode="auto">
        <a:xfrm>
          <a:off x="0" y="0"/>
          <a:ext cx="0" cy="0"/>
          <a:chOff x="0" y="0"/>
          <a:chExt cx="0" cy="0"/>
        </a:xfrm>
      </p:grpSpPr>
      <p:sp>
        <p:nvSpPr>
          <p:cNvPr id="904141081" name="Title 1"/>
          <p:cNvSpPr>
            <a:spLocks noGrp="1"/>
          </p:cNvSpPr>
          <p:nvPr>
            <p:ph type="title" idx="4294967295"/>
          </p:nvPr>
        </p:nvSpPr>
        <p:spPr bwMode="auto">
          <a:xfrm>
            <a:off x="0" y="176213"/>
            <a:ext cx="6607175" cy="514350"/>
          </a:xfrm>
        </p:spPr>
        <p:txBody>
          <a:bodyPr>
            <a:normAutofit fontScale="90000"/>
          </a:bodyPr>
          <a:lstStyle/>
          <a:p>
            <a:pPr>
              <a:defRPr/>
            </a:pPr>
            <a:r>
              <a:rPr lang="cs-CZ"/>
              <a:t>Bild</a:t>
            </a:r>
            <a:r>
              <a:rPr lang="en-GB"/>
              <a:t>nachweis</a:t>
            </a:r>
          </a:p>
        </p:txBody>
      </p:sp>
      <p:sp>
        <p:nvSpPr>
          <p:cNvPr id="1242005371" name="Text Placeholder 2"/>
          <p:cNvSpPr txBox="1"/>
          <p:nvPr/>
        </p:nvSpPr>
        <p:spPr bwMode="auto">
          <a:xfrm>
            <a:off x="296864" y="980854"/>
            <a:ext cx="8562974" cy="3125972"/>
          </a:xfrm>
          <a:prstGeom prst="rect">
            <a:avLst/>
          </a:prstGeom>
        </p:spPr>
        <p:txBody>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9pPr>
          </a:lstStyle>
          <a:p>
            <a:pPr>
              <a:spcBef>
                <a:spcPts val="0"/>
              </a:spcBef>
              <a:spcAft>
                <a:spcPts val="0"/>
              </a:spcAft>
              <a:buClrTx/>
              <a:defRPr/>
            </a:pPr>
            <a:r>
              <a:rPr lang="en-US" sz="1800"/>
              <a:t>Die in dieser Präsentation verwendeten Bilder und Grafiken stammen aus </a:t>
            </a:r>
            <a:r>
              <a:rPr lang="en-US" sz="1800" u="sng">
                <a:hlinkClick r:id="rId3"/>
              </a:rPr>
              <a:t>Freepik</a:t>
            </a:r>
            <a:r>
              <a:rPr lang="en-US" sz="1800"/>
              <a:t>, </a:t>
            </a:r>
            <a:r>
              <a:rPr lang="en-US" sz="1800" u="sng">
                <a:hlinkClick r:id="rId4"/>
              </a:rPr>
              <a:t>Unsplash</a:t>
            </a:r>
            <a:r>
              <a:rPr lang="en-US" sz="1800"/>
              <a:t>, </a:t>
            </a:r>
            <a:r>
              <a:rPr lang="cs-CZ" sz="1800" u="sng">
                <a:hlinkClick r:id="rId5"/>
              </a:rPr>
              <a:t>Pixabay </a:t>
            </a:r>
            <a:r>
              <a:rPr lang="en-US" sz="1800"/>
              <a:t>(urheberrechtsfreie Datenbanken), europäischen Berichten/Webseiten oder sind Originalgrafiken/Fotos, die von den Autoren erstellt wurden.</a:t>
            </a:r>
            <a:endParaRPr lang="en-US" sz="1800" i="1">
              <a:solidFill>
                <a:schemeClr val="tx1"/>
              </a:solidFill>
              <a:latin typeface="Trebuchet MS"/>
            </a:endParaRPr>
          </a:p>
        </p:txBody>
      </p:sp>
      <p:sp>
        <p:nvSpPr>
          <p:cNvPr id="1585091156" name="Google Shape;262;p14"/>
          <p:cNvSpPr/>
          <p:nvPr/>
        </p:nvSpPr>
        <p:spPr bwMode="auto">
          <a:xfrm>
            <a:off x="144497" y="157813"/>
            <a:ext cx="8826501" cy="4989673"/>
          </a:xfrm>
          <a:prstGeom prst="flowChartProcess">
            <a:avLst/>
          </a:prstGeom>
          <a:noFill/>
          <a:ln w="57150" cap="flat" cmpd="sng">
            <a:solidFill>
              <a:srgbClr val="C00000"/>
            </a:solidFill>
            <a:prstDash val="solid"/>
            <a:miter lim="800000"/>
            <a:headEnd type="none" w="sm" len="sm"/>
            <a:tailEnd type="none" w="sm" len="sm"/>
          </a:ln>
        </p:spPr>
        <p:txBody>
          <a:bodyPr spcFirstLastPara="1" wrap="square" lIns="68548" tIns="34273" rIns="68548" bIns="34273" anchor="ctr" anchorCtr="0">
            <a:noAutofit/>
          </a:bodyPr>
          <a:lstStyle/>
          <a:p>
            <a:pPr marL="0" marR="0" lvl="0" indent="0" algn="ctr" rtl="0">
              <a:spcBef>
                <a:spcPts val="0"/>
              </a:spcBef>
              <a:spcAft>
                <a:spcPts val="0"/>
              </a:spcAft>
              <a:buNone/>
              <a:defRPr/>
            </a:pPr>
            <a:endParaRPr sz="1800" b="0" i="0" u="none" strike="noStrike" cap="none">
              <a:solidFill>
                <a:srgbClr val="FFFFFF"/>
              </a:solidFill>
              <a:latin typeface="Calibri"/>
              <a:ea typeface="Calibri"/>
              <a:cs typeface="Calibri"/>
            </a:endParaRPr>
          </a:p>
        </p:txBody>
      </p:sp>
    </p:spTree>
  </p:cSld>
  <p:clrMapOvr>
    <a:masterClrMapping/>
  </p:clrMapOvr>
  <mc:AlternateContent xmlns:mc="http://schemas.openxmlformats.org/markup-compatibility/2006" xmlns:p159="http://schemas.microsoft.com/office/powerpoint/2015/09/main">
    <mc:Choice Requires="p159">
      <p:transition spd="slow">
        <p:push dir="u"/>
      </p:transition>
    </mc:Choice>
    <mc:Fallback xmlns="" xmlns:w="http://schemas.openxmlformats.org/wordprocessingml/2006/main" xmlns:m="http://schemas.openxmlformats.org/officeDocument/2006/math">
      <p:transition spd="med" advClick="1">
        <p:push dir="u"/>
      </p:transition>
    </mc:Fallback>
  </mc:AlternateContent>
</p:sld>
</file>

<file path=ppt/theme/theme1.xml><?xml version="1.0" encoding="utf-8"?>
<a:theme xmlns:a="http://schemas.openxmlformats.org/drawingml/2006/main" name="CentralEurope_iService">
  <a:themeElements>
    <a:clrScheme name="CENTRAL EUROPE 21/27">
      <a:dk1>
        <a:srgbClr val="000000"/>
      </a:dk1>
      <a:lt1>
        <a:srgbClr val="FFFFFF"/>
      </a:lt1>
      <a:dk2>
        <a:srgbClr val="0C0C0C"/>
      </a:dk2>
      <a:lt2>
        <a:srgbClr val="708792"/>
      </a:lt2>
      <a:accent1>
        <a:srgbClr val="90ABB1"/>
      </a:accent1>
      <a:accent2>
        <a:srgbClr val="C8D3D8"/>
      </a:accent2>
      <a:accent3>
        <a:srgbClr val="18BAA8"/>
      </a:accent3>
      <a:accent4>
        <a:srgbClr val="9ACA3C"/>
      </a:accent4>
      <a:accent5>
        <a:srgbClr val="F68A42"/>
      </a:accent5>
      <a:accent6>
        <a:srgbClr val="0E6EB6"/>
      </a:accent6>
      <a:hlink>
        <a:srgbClr val="708792"/>
      </a:hlink>
      <a:folHlink>
        <a:srgbClr val="708792"/>
      </a:folHlink>
    </a:clrScheme>
    <a:fontScheme name="Office">
      <a:majorFont>
        <a:latin typeface="Arial"/>
        <a:ea typeface="Arial"/>
        <a:cs typeface="Arial"/>
      </a:majorFont>
      <a:minorFont>
        <a:latin typeface="Arial"/>
        <a:ea typeface="Arial"/>
        <a:cs typeface="Arial"/>
      </a:minorFont>
    </a:fontScheme>
    <a:fmtScheme name="Office">
      <a:fillStyleLst>
        <a:solidFill>
          <a:schemeClr val="phClr"/>
        </a:solidFill>
        <a:gradFill>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gradFill>
        <a:gradFill>
          <a:gsLst>
            <a:gs pos="0">
              <a:schemeClr val="phClr">
                <a:tint val="80000"/>
                <a:satMod val="300000"/>
              </a:schemeClr>
            </a:gs>
            <a:gs pos="100000">
              <a:schemeClr val="phClr">
                <a:shade val="30000"/>
                <a:satMod val="200000"/>
              </a:schemeClr>
            </a:gs>
          </a:gsLst>
          <a:path path="circle"/>
        </a:gradFill>
      </a:bgFillStyleLst>
    </a:fmtScheme>
  </a:themeElements>
  <a:objectDefaults/>
  <a:extraClrSchemeLst/>
</a:theme>
</file>

<file path=ppt/theme/theme2.xml><?xml version="1.0" encoding="utf-8"?>
<a:theme xmlns:a="http://schemas.openxmlformats.org/drawingml/2006/main"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Arial"/>
        <a:cs typeface="Arial"/>
      </a:majorFont>
      <a:minorFont>
        <a:latin typeface="Arial"/>
        <a:ea typeface="Arial"/>
        <a:cs typeface="Arial"/>
      </a:minorFont>
    </a:fontScheme>
    <a:fmtScheme name="Office">
      <a:fillStyleLst>
        <a:solidFill>
          <a:schemeClr val="phClr"/>
        </a:solidFill>
        <a:gradFill>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gradFill>
        <a:gradFill>
          <a:gsLst>
            <a:gs pos="0">
              <a:schemeClr val="phClr">
                <a:tint val="80000"/>
                <a:satMod val="300000"/>
              </a:schemeClr>
            </a:gs>
            <a:gs pos="100000">
              <a:schemeClr val="phClr">
                <a:shade val="30000"/>
                <a:satMod val="200000"/>
              </a:schemeClr>
            </a:gs>
          </a:gsLst>
          <a:path path="circle"/>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lcf76f155ced4ddcb4097134ff3c332f xmlns="82c72582-1e0e-404f-b736-23bae653ca93">
      <Terms xmlns="http://schemas.microsoft.com/office/infopath/2007/PartnerControls"/>
    </lcf76f155ced4ddcb4097134ff3c332f>
  </documentManagement>
</p:properties>
</file>

<file path=customXml/item3.xml><?xml version="1.0" encoding="utf-8"?>
<ct:contentTypeSchema xmlns:ct="http://schemas.microsoft.com/office/2006/metadata/contentType" xmlns:ma="http://schemas.microsoft.com/office/2006/metadata/properties/metaAttributes" ct:_="" ma:_="" ma:contentTypeName="Dokument" ma:contentTypeID="0x0101002A5BEFD945B94F468B40E6DBDC85F5C8" ma:contentTypeVersion="10" ma:contentTypeDescription="Ein neues Dokument erstellen." ma:contentTypeScope="" ma:versionID="5071041d3a3b52894aae5c15f2a85605">
  <xsd:schema xmlns:xsd="http://www.w3.org/2001/XMLSchema" xmlns:xs="http://www.w3.org/2001/XMLSchema" xmlns:p="http://schemas.microsoft.com/office/2006/metadata/properties" xmlns:ns2="82c72582-1e0e-404f-b736-23bae653ca93" targetNamespace="http://schemas.microsoft.com/office/2006/metadata/properties" ma:root="true" ma:fieldsID="9c33ad6b2cd46c3919c69f138abcc2d0" ns2:_="">
    <xsd:import namespace="82c72582-1e0e-404f-b736-23bae653ca93"/>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DateTaken" minOccurs="0"/>
                <xsd:element ref="ns2:lcf76f155ced4ddcb4097134ff3c332f" minOccurs="0"/>
                <xsd:element ref="ns2:MediaServiceOCR" minOccurs="0"/>
                <xsd:element ref="ns2:MediaServiceGenerationTime" minOccurs="0"/>
                <xsd:element ref="ns2:MediaServiceEventHashCode"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82c72582-1e0e-404f-b736-23bae653ca93"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DateTaken" ma:index="11" nillable="true" ma:displayName="MediaServiceDateTaken" ma:hidden="true" ma:indexed="true" ma:internalName="MediaServiceDateTaken" ma:readOnly="true">
      <xsd:simpleType>
        <xsd:restriction base="dms:Text"/>
      </xsd:simpleType>
    </xsd:element>
    <xsd:element name="lcf76f155ced4ddcb4097134ff3c332f" ma:index="13" nillable="true" ma:taxonomy="true" ma:internalName="lcf76f155ced4ddcb4097134ff3c332f" ma:taxonomyFieldName="MediaServiceImageTags" ma:displayName="Bildmarkierungen" ma:readOnly="false" ma:fieldId="{5cf76f15-5ced-4ddc-b409-7134ff3c332f}" ma:taxonomyMulti="true" ma:sspId="ad8510f0-9dc6-4e82-8924-35a6e74ed70e" ma:termSetId="09814cd3-568e-fe90-9814-8d621ff8fb84" ma:anchorId="fba54fb3-c3e1-fe81-a776-ca4b69148c4d" ma:open="true" ma:isKeyword="false">
      <xsd:complexType>
        <xsd:sequence>
          <xsd:element ref="pc:Terms" minOccurs="0" maxOccurs="1"/>
        </xsd:sequence>
      </xsd:complexType>
    </xsd:element>
    <xsd:element name="MediaServiceOCR" ma:index="14" nillable="true" ma:displayName="Extracted Text" ma:internalName="MediaServiceOCR" ma:readOnly="true">
      <xsd:simpleType>
        <xsd:restriction base="dms:Note">
          <xsd:maxLength value="255"/>
        </xsd:restriction>
      </xsd:simple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BillingMetadata" ma:index="17" nillable="true" ma:displayName="MediaServiceBillingMetadata" ma:hidden="true" ma:internalName="MediaServiceBillingMetadata" ma:readOnly="true">
      <xsd:simpleType>
        <xsd:restriction base="dms:Note"/>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haltstyp"/>
        <xsd:element ref="dc:title" minOccurs="0" maxOccurs="1" ma:index="4" ma:displayName="Titel"/>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EB724680-BC03-46BD-9F54-57FE61E6347D}">
  <ds:schemaRefs>
    <ds:schemaRef ds:uri="http://schemas.microsoft.com/sharepoint/v3/contenttype/forms"/>
  </ds:schemaRefs>
</ds:datastoreItem>
</file>

<file path=customXml/itemProps2.xml><?xml version="1.0" encoding="utf-8"?>
<ds:datastoreItem xmlns:ds="http://schemas.openxmlformats.org/officeDocument/2006/customXml" ds:itemID="{A1B26171-FDC5-415A-B9AF-663C1CF3C42D}">
  <ds:schemaRefs>
    <ds:schemaRef ds:uri="http://schemas.microsoft.com/office/2006/metadata/properties"/>
    <ds:schemaRef ds:uri="http://schemas.microsoft.com/office/infopath/2007/PartnerControls"/>
    <ds:schemaRef ds:uri="82c72582-1e0e-404f-b736-23bae653ca93"/>
  </ds:schemaRefs>
</ds:datastoreItem>
</file>

<file path=customXml/itemProps3.xml><?xml version="1.0" encoding="utf-8"?>
<ds:datastoreItem xmlns:ds="http://schemas.openxmlformats.org/officeDocument/2006/customXml" ds:itemID="{7DFAB139-950A-4FB9-8263-7529BD25F901}">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82c72582-1e0e-404f-b736-23bae653ca93"/>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otalTime>0</TotalTime>
  <Words>4676</Words>
  <Application>Microsoft Office PowerPoint</Application>
  <PresentationFormat>On-screen Show (16:9)</PresentationFormat>
  <Paragraphs>670</Paragraphs>
  <Slides>57</Slides>
  <Notes>57</Notes>
  <HiddenSlides>2</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57</vt:i4>
      </vt:variant>
    </vt:vector>
  </HeadingPairs>
  <TitlesOfParts>
    <vt:vector size="63" baseType="lpstr">
      <vt:lpstr>Arial</vt:lpstr>
      <vt:lpstr>Calibri</vt:lpstr>
      <vt:lpstr>Courier New</vt:lpstr>
      <vt:lpstr>Noto Sans Symbols</vt:lpstr>
      <vt:lpstr>Trebuchet MS</vt:lpstr>
      <vt:lpstr>CentralEurope_iService</vt:lpstr>
      <vt:lpstr>PowerPoint Presentation</vt:lpstr>
      <vt:lpstr>Akute Gefahren für Gebäude gemäß der EU-Taxonomie </vt:lpstr>
      <vt:lpstr>PowerPoint Presentation</vt:lpstr>
      <vt:lpstr>Hitzewellen und städtische Überhitzung</vt:lpstr>
      <vt:lpstr>Stürme</vt:lpstr>
      <vt:lpstr>Starke Niederschläge</vt:lpstr>
      <vt:lpstr>Überschwemmung</vt:lpstr>
      <vt:lpstr>Massenbewegung</vt:lpstr>
      <vt:lpstr>Dürren</vt:lpstr>
      <vt:lpstr>Aktionsplan für nachhaltige Energie und Klimaschutz (SECAP)</vt:lpstr>
      <vt:lpstr>Aktionsplan für nachhaltige Energie und Klimaschutz (SECAP)</vt:lpstr>
      <vt:lpstr>Ansätze zur Bewertung der Resilienz</vt:lpstr>
      <vt:lpstr>Ansätze zur Bewertung der Resilienz</vt:lpstr>
      <vt:lpstr>Instrumente zur Bewertung von Klimarisiken</vt:lpstr>
      <vt:lpstr>Intersucho.cz (Dürre)</vt:lpstr>
      <vt:lpstr>Intersucho.cz (Dürre)</vt:lpstr>
      <vt:lpstr>Klimarisikobewertung (CRA)</vt:lpstr>
      <vt:lpstr>CRA</vt:lpstr>
      <vt:lpstr>Schlüsselbegriffe in CRA</vt:lpstr>
      <vt:lpstr>Schlüsselbegriffe in CRA</vt:lpstr>
      <vt:lpstr>Beispiel – Gefahrenkarte (EU-Ebene)</vt:lpstr>
      <vt:lpstr>Beispiel – Gefahrenkarte (auf nationaler Ebene)</vt:lpstr>
      <vt:lpstr>Beispiel – Gefahrenkarte (auf Stadtebene – Prager Überschwemmungsgebiet)</vt:lpstr>
      <vt:lpstr>Portale zu Klimawandel und Klimarisiken</vt:lpstr>
      <vt:lpstr>Arten von CRA-Karten</vt:lpstr>
      <vt:lpstr>Auf dem neuesten Stand der Technik</vt:lpstr>
      <vt:lpstr>Die Rolle der CRA bei der Projektplanung und der frühen Entwurfsphase</vt:lpstr>
      <vt:lpstr>C40-Bewertung von Klimarisiken und Anfälligkeit</vt:lpstr>
      <vt:lpstr>C40-Bewertung von Klimarisiken und Anfälligkeit</vt:lpstr>
      <vt:lpstr>PowerPoint Presentation</vt:lpstr>
      <vt:lpstr>PowerPoint Presentation</vt:lpstr>
      <vt:lpstr>PowerPoint Presentation</vt:lpstr>
      <vt:lpstr>PowerPoint Presentation</vt:lpstr>
      <vt:lpstr>Andere Ratingagenturen</vt:lpstr>
      <vt:lpstr>Geografische Informationssysteme (GIS) für CRA</vt:lpstr>
      <vt:lpstr>Geografische Informationssysteme (GIS) für CRA</vt:lpstr>
      <vt:lpstr>PowerPoint Presentation</vt:lpstr>
      <vt:lpstr>Phasen der Klimarisikobewertung (CRA)</vt:lpstr>
      <vt:lpstr>CRA – Phase 0</vt:lpstr>
      <vt:lpstr>CRA – Phase 1</vt:lpstr>
      <vt:lpstr>CRA – Phase 1</vt:lpstr>
      <vt:lpstr>PowerPoint Presentation</vt:lpstr>
      <vt:lpstr>CRA – Phase 1</vt:lpstr>
      <vt:lpstr>PowerPoint Presentation</vt:lpstr>
      <vt:lpstr>CRA – Phase 1</vt:lpstr>
      <vt:lpstr>PowerPoint Presentation</vt:lpstr>
      <vt:lpstr>CRA – Phase 2</vt:lpstr>
      <vt:lpstr>CRA – Phase 2</vt:lpstr>
      <vt:lpstr>CRA – Phase 2</vt:lpstr>
      <vt:lpstr>CRA – Phase 2</vt:lpstr>
      <vt:lpstr>Warum sollten Menschen in die Bewertung von Klimarisiken einbezogen werden?</vt:lpstr>
      <vt:lpstr>Methoden zur Einbindung von Interessengruppen</vt:lpstr>
      <vt:lpstr>ANMERKUNGEN</vt:lpstr>
      <vt:lpstr>Gemeinsame Entwicklung von Anpassungslösungen</vt:lpstr>
      <vt:lpstr>Risiken klar kommunizieren</vt:lpstr>
      <vt:lpstr>Wichtige Erkenntnisse: Partizipative Risikobewertung</vt:lpstr>
      <vt:lpstr>Bildnachweis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Claudio Capitanio</dc:creator>
  <cp:keywords>, docId:49D1A2B6D46E60DB21D4AFFE1B0E7F1E</cp:keywords>
  <cp:lastModifiedBy>B ROQUETA VIVES - FINAL</cp:lastModifiedBy>
  <cp:revision>3</cp:revision>
  <dcterms:created xsi:type="dcterms:W3CDTF">2025-03-18T17:43:02Z</dcterms:created>
  <dcterms:modified xsi:type="dcterms:W3CDTF">2025-09-03T13:34:28Z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0x0101002A5BEFD945B94F468B40E6DBDC85F5C8</vt:lpwstr>
  </property>
  <property fmtid="{D5CDD505-2E9C-101B-9397-08002B2CF9AE}" pid="3" name="MediaServiceImageTags">
    <vt:lpwstr/>
  </property>
</Properties>
</file>