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9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350" r:id="rId20"/>
    <p:sldId id="351" r:id="rId21"/>
    <p:sldId id="352" r:id="rId22"/>
    <p:sldId id="353" r:id="rId23"/>
    <p:sldId id="354" r:id="rId24"/>
    <p:sldId id="355"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3" r:id="rId60"/>
    <p:sldId id="315" r:id="rId61"/>
    <p:sldId id="316" r:id="rId62"/>
    <p:sldId id="314"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56"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635">
          <p15:clr>
            <a:srgbClr val="A4A3A4"/>
          </p15:clr>
        </p15:guide>
        <p15:guide id="3" pos="3220">
          <p15:clr>
            <a:srgbClr val="A4A3A4"/>
          </p15:clr>
        </p15:guide>
        <p15:guide id="4" pos="249">
          <p15:clr>
            <a:srgbClr val="A4A3A4"/>
          </p15:clr>
        </p15:guide>
        <p15:guide id="5" orient="horz" pos="1620">
          <p15:clr>
            <a:srgbClr val="A4A3A4"/>
          </p15:clr>
        </p15:guide>
        <p15:guide id="6" orient="horz" pos="1847">
          <p15:clr>
            <a:srgbClr val="A4A3A4"/>
          </p15:clr>
        </p15:guide>
        <p15:guide id="7" orient="horz" pos="6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EF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FA8F78-AD2A-4928-B767-F8C089299547}" v="41" dt="2025-09-03T12:26:12.4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0" d="100"/>
          <a:sy n="200" d="100"/>
        </p:scale>
        <p:origin x="660" y="116"/>
      </p:cViewPr>
      <p:guideLst>
        <p:guide pos="5480"/>
        <p:guide pos="635"/>
        <p:guide pos="3220"/>
        <p:guide pos="249"/>
        <p:guide orient="horz" pos="1620"/>
        <p:guide orient="horz" pos="1847"/>
        <p:guide orient="horz" pos="62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6/11/relationships/changesInfo" Target="changesInfos/changesInfo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DBFA8F78-AD2A-4928-B767-F8C089299547}"/>
    <pc:docChg chg="undo custSel addSld delSld modSld">
      <pc:chgData name="B ROQUETA VIVES - FINAL" userId="94e3dead-90cd-4b39-9559-439209b309e7" providerId="ADAL" clId="{DBFA8F78-AD2A-4928-B767-F8C089299547}" dt="2025-09-03T12:26:20.073" v="309" actId="14100"/>
      <pc:docMkLst>
        <pc:docMk/>
      </pc:docMkLst>
      <pc:sldChg chg="addSp delSp modSp mod">
        <pc:chgData name="B ROQUETA VIVES - FINAL" userId="94e3dead-90cd-4b39-9559-439209b309e7" providerId="ADAL" clId="{DBFA8F78-AD2A-4928-B767-F8C089299547}" dt="2025-09-03T10:27:40.710" v="16" actId="1076"/>
        <pc:sldMkLst>
          <pc:docMk/>
          <pc:sldMk cId="0" sldId="268"/>
        </pc:sldMkLst>
        <pc:spChg chg="mod">
          <ac:chgData name="B ROQUETA VIVES - FINAL" userId="94e3dead-90cd-4b39-9559-439209b309e7" providerId="ADAL" clId="{DBFA8F78-AD2A-4928-B767-F8C089299547}" dt="2025-09-03T10:27:40.710" v="16" actId="1076"/>
          <ac:spMkLst>
            <pc:docMk/>
            <pc:sldMk cId="0" sldId="268"/>
            <ac:spMk id="920154666" creationId="{00000000-0000-0000-0000-000000000000}"/>
          </ac:spMkLst>
        </pc:spChg>
        <pc:picChg chg="add mod ord">
          <ac:chgData name="B ROQUETA VIVES - FINAL" userId="94e3dead-90cd-4b39-9559-439209b309e7" providerId="ADAL" clId="{DBFA8F78-AD2A-4928-B767-F8C089299547}" dt="2025-09-03T10:27:35.695" v="15" actId="1076"/>
          <ac:picMkLst>
            <pc:docMk/>
            <pc:sldMk cId="0" sldId="268"/>
            <ac:picMk id="2" creationId="{4A786818-DEE8-C89D-8DF4-A821EAEEF209}"/>
          </ac:picMkLst>
        </pc:picChg>
        <pc:picChg chg="del">
          <ac:chgData name="B ROQUETA VIVES - FINAL" userId="94e3dead-90cd-4b39-9559-439209b309e7" providerId="ADAL" clId="{DBFA8F78-AD2A-4928-B767-F8C089299547}" dt="2025-09-03T10:22:38.305" v="7" actId="478"/>
          <ac:picMkLst>
            <pc:docMk/>
            <pc:sldMk cId="0" sldId="268"/>
            <ac:picMk id="1092402888" creationId="{00000000-0000-0000-0000-000000000000}"/>
          </ac:picMkLst>
        </pc:picChg>
      </pc:sldChg>
      <pc:sldChg chg="addSp delSp modSp mod">
        <pc:chgData name="B ROQUETA VIVES - FINAL" userId="94e3dead-90cd-4b39-9559-439209b309e7" providerId="ADAL" clId="{DBFA8F78-AD2A-4928-B767-F8C089299547}" dt="2025-09-03T12:26:20.073" v="309" actId="14100"/>
        <pc:sldMkLst>
          <pc:docMk/>
          <pc:sldMk cId="0" sldId="269"/>
        </pc:sldMkLst>
        <pc:picChg chg="add mod">
          <ac:chgData name="B ROQUETA VIVES - FINAL" userId="94e3dead-90cd-4b39-9559-439209b309e7" providerId="ADAL" clId="{DBFA8F78-AD2A-4928-B767-F8C089299547}" dt="2025-09-03T12:26:20.073" v="309" actId="14100"/>
          <ac:picMkLst>
            <pc:docMk/>
            <pc:sldMk cId="0" sldId="269"/>
            <ac:picMk id="3" creationId="{97CA4789-3864-4689-4DF8-83CB3817776E}"/>
          </ac:picMkLst>
        </pc:picChg>
        <pc:picChg chg="del">
          <ac:chgData name="B ROQUETA VIVES - FINAL" userId="94e3dead-90cd-4b39-9559-439209b309e7" providerId="ADAL" clId="{DBFA8F78-AD2A-4928-B767-F8C089299547}" dt="2025-09-03T12:26:08.156" v="306" actId="478"/>
          <ac:picMkLst>
            <pc:docMk/>
            <pc:sldMk cId="0" sldId="269"/>
            <ac:picMk id="1023602308" creationId="{00000000-0000-0000-0000-000000000000}"/>
          </ac:picMkLst>
        </pc:picChg>
      </pc:sldChg>
      <pc:sldChg chg="addSp delSp modSp mod">
        <pc:chgData name="B ROQUETA VIVES - FINAL" userId="94e3dead-90cd-4b39-9559-439209b309e7" providerId="ADAL" clId="{DBFA8F78-AD2A-4928-B767-F8C089299547}" dt="2025-09-03T10:30:16.346" v="29" actId="732"/>
        <pc:sldMkLst>
          <pc:docMk/>
          <pc:sldMk cId="0" sldId="270"/>
        </pc:sldMkLst>
        <pc:picChg chg="add mod ord modCrop">
          <ac:chgData name="B ROQUETA VIVES - FINAL" userId="94e3dead-90cd-4b39-9559-439209b309e7" providerId="ADAL" clId="{DBFA8F78-AD2A-4928-B767-F8C089299547}" dt="2025-09-03T10:30:05.617" v="26" actId="732"/>
          <ac:picMkLst>
            <pc:docMk/>
            <pc:sldMk cId="0" sldId="270"/>
            <ac:picMk id="3" creationId="{2451A3A0-D563-276B-53F1-1C71F1D80A81}"/>
          </ac:picMkLst>
        </pc:picChg>
        <pc:picChg chg="add mod modCrop">
          <ac:chgData name="B ROQUETA VIVES - FINAL" userId="94e3dead-90cd-4b39-9559-439209b309e7" providerId="ADAL" clId="{DBFA8F78-AD2A-4928-B767-F8C089299547}" dt="2025-09-03T10:30:16.346" v="29" actId="732"/>
          <ac:picMkLst>
            <pc:docMk/>
            <pc:sldMk cId="0" sldId="270"/>
            <ac:picMk id="4" creationId="{6BC06BE7-DAE7-5039-708C-FADAAA834666}"/>
          </ac:picMkLst>
        </pc:picChg>
        <pc:picChg chg="del">
          <ac:chgData name="B ROQUETA VIVES - FINAL" userId="94e3dead-90cd-4b39-9559-439209b309e7" providerId="ADAL" clId="{DBFA8F78-AD2A-4928-B767-F8C089299547}" dt="2025-09-03T10:29:31.572" v="18" actId="478"/>
          <ac:picMkLst>
            <pc:docMk/>
            <pc:sldMk cId="0" sldId="270"/>
            <ac:picMk id="1879475977" creationId="{00000000-0000-0000-0000-000000000000}"/>
          </ac:picMkLst>
        </pc:picChg>
      </pc:sldChg>
      <pc:sldChg chg="addSp delSp modSp mod">
        <pc:chgData name="B ROQUETA VIVES - FINAL" userId="94e3dead-90cd-4b39-9559-439209b309e7" providerId="ADAL" clId="{DBFA8F78-AD2A-4928-B767-F8C089299547}" dt="2025-09-03T10:32:53.790" v="36" actId="167"/>
        <pc:sldMkLst>
          <pc:docMk/>
          <pc:sldMk cId="0" sldId="277"/>
        </pc:sldMkLst>
        <pc:picChg chg="add mod ord">
          <ac:chgData name="B ROQUETA VIVES - FINAL" userId="94e3dead-90cd-4b39-9559-439209b309e7" providerId="ADAL" clId="{DBFA8F78-AD2A-4928-B767-F8C089299547}" dt="2025-09-03T10:32:53.790" v="36" actId="167"/>
          <ac:picMkLst>
            <pc:docMk/>
            <pc:sldMk cId="0" sldId="277"/>
            <ac:picMk id="3" creationId="{C3B87F6D-894E-6FD7-2C96-71AD29196470}"/>
          </ac:picMkLst>
        </pc:picChg>
        <pc:picChg chg="del">
          <ac:chgData name="B ROQUETA VIVES - FINAL" userId="94e3dead-90cd-4b39-9559-439209b309e7" providerId="ADAL" clId="{DBFA8F78-AD2A-4928-B767-F8C089299547}" dt="2025-09-03T10:32:32.491" v="30" actId="478"/>
          <ac:picMkLst>
            <pc:docMk/>
            <pc:sldMk cId="0" sldId="277"/>
            <ac:picMk id="313707990" creationId="{00000000-0000-0000-0000-000000000000}"/>
          </ac:picMkLst>
        </pc:picChg>
      </pc:sldChg>
      <pc:sldChg chg="addSp delSp modSp mod">
        <pc:chgData name="B ROQUETA VIVES - FINAL" userId="94e3dead-90cd-4b39-9559-439209b309e7" providerId="ADAL" clId="{DBFA8F78-AD2A-4928-B767-F8C089299547}" dt="2025-09-03T10:34:44.789" v="47" actId="478"/>
        <pc:sldMkLst>
          <pc:docMk/>
          <pc:sldMk cId="0" sldId="281"/>
        </pc:sldMkLst>
        <pc:picChg chg="add mod">
          <ac:chgData name="B ROQUETA VIVES - FINAL" userId="94e3dead-90cd-4b39-9559-439209b309e7" providerId="ADAL" clId="{DBFA8F78-AD2A-4928-B767-F8C089299547}" dt="2025-09-03T10:34:43.742" v="46" actId="14100"/>
          <ac:picMkLst>
            <pc:docMk/>
            <pc:sldMk cId="0" sldId="281"/>
            <ac:picMk id="3" creationId="{CECCD255-ED38-AD68-8ACE-D861B7E9AEA0}"/>
          </ac:picMkLst>
        </pc:picChg>
        <pc:picChg chg="add del">
          <ac:chgData name="B ROQUETA VIVES - FINAL" userId="94e3dead-90cd-4b39-9559-439209b309e7" providerId="ADAL" clId="{DBFA8F78-AD2A-4928-B767-F8C089299547}" dt="2025-09-03T10:34:44.789" v="47" actId="478"/>
          <ac:picMkLst>
            <pc:docMk/>
            <pc:sldMk cId="0" sldId="281"/>
            <ac:picMk id="472315959" creationId="{00000000-0000-0000-0000-000000000000}"/>
          </ac:picMkLst>
        </pc:picChg>
      </pc:sldChg>
      <pc:sldChg chg="modSp mod">
        <pc:chgData name="B ROQUETA VIVES - FINAL" userId="94e3dead-90cd-4b39-9559-439209b309e7" providerId="ADAL" clId="{DBFA8F78-AD2A-4928-B767-F8C089299547}" dt="2025-09-03T10:35:36.929" v="58" actId="14100"/>
        <pc:sldMkLst>
          <pc:docMk/>
          <pc:sldMk cId="0" sldId="304"/>
        </pc:sldMkLst>
        <pc:spChg chg="mod">
          <ac:chgData name="B ROQUETA VIVES - FINAL" userId="94e3dead-90cd-4b39-9559-439209b309e7" providerId="ADAL" clId="{DBFA8F78-AD2A-4928-B767-F8C089299547}" dt="2025-09-03T10:35:36.929" v="58" actId="14100"/>
          <ac:spMkLst>
            <pc:docMk/>
            <pc:sldMk cId="0" sldId="304"/>
            <ac:spMk id="690983601" creationId="{00000000-0000-0000-0000-000000000000}"/>
          </ac:spMkLst>
        </pc:spChg>
        <pc:spChg chg="mod">
          <ac:chgData name="B ROQUETA VIVES - FINAL" userId="94e3dead-90cd-4b39-9559-439209b309e7" providerId="ADAL" clId="{DBFA8F78-AD2A-4928-B767-F8C089299547}" dt="2025-09-03T10:35:32.586" v="56" actId="14100"/>
          <ac:spMkLst>
            <pc:docMk/>
            <pc:sldMk cId="0" sldId="304"/>
            <ac:spMk id="1824563292" creationId="{00000000-0000-0000-0000-000000000000}"/>
          </ac:spMkLst>
        </pc:spChg>
        <pc:spChg chg="mod">
          <ac:chgData name="B ROQUETA VIVES - FINAL" userId="94e3dead-90cd-4b39-9559-439209b309e7" providerId="ADAL" clId="{DBFA8F78-AD2A-4928-B767-F8C089299547}" dt="2025-09-03T10:35:34.478" v="57" actId="14100"/>
          <ac:spMkLst>
            <pc:docMk/>
            <pc:sldMk cId="0" sldId="304"/>
            <ac:spMk id="2140068239" creationId="{00000000-0000-0000-0000-000000000000}"/>
          </ac:spMkLst>
        </pc:spChg>
      </pc:sldChg>
      <pc:sldChg chg="modSp mod">
        <pc:chgData name="B ROQUETA VIVES - FINAL" userId="94e3dead-90cd-4b39-9559-439209b309e7" providerId="ADAL" clId="{DBFA8F78-AD2A-4928-B767-F8C089299547}" dt="2025-09-03T10:35:49.070" v="61" actId="14100"/>
        <pc:sldMkLst>
          <pc:docMk/>
          <pc:sldMk cId="0" sldId="306"/>
        </pc:sldMkLst>
        <pc:spChg chg="mod">
          <ac:chgData name="B ROQUETA VIVES - FINAL" userId="94e3dead-90cd-4b39-9559-439209b309e7" providerId="ADAL" clId="{DBFA8F78-AD2A-4928-B767-F8C089299547}" dt="2025-09-03T10:35:49.070" v="61" actId="14100"/>
          <ac:spMkLst>
            <pc:docMk/>
            <pc:sldMk cId="0" sldId="306"/>
            <ac:spMk id="332810478" creationId="{00000000-0000-0000-0000-000000000000}"/>
          </ac:spMkLst>
        </pc:spChg>
        <pc:spChg chg="mod">
          <ac:chgData name="B ROQUETA VIVES - FINAL" userId="94e3dead-90cd-4b39-9559-439209b309e7" providerId="ADAL" clId="{DBFA8F78-AD2A-4928-B767-F8C089299547}" dt="2025-09-03T10:35:45.023" v="59" actId="14100"/>
          <ac:spMkLst>
            <pc:docMk/>
            <pc:sldMk cId="0" sldId="306"/>
            <ac:spMk id="2002193713" creationId="{00000000-0000-0000-0000-000000000000}"/>
          </ac:spMkLst>
        </pc:spChg>
      </pc:sldChg>
      <pc:sldChg chg="addSp delSp modSp mod">
        <pc:chgData name="B ROQUETA VIVES - FINAL" userId="94e3dead-90cd-4b39-9559-439209b309e7" providerId="ADAL" clId="{DBFA8F78-AD2A-4928-B767-F8C089299547}" dt="2025-09-03T10:39:18.383" v="67" actId="1076"/>
        <pc:sldMkLst>
          <pc:docMk/>
          <pc:sldMk cId="0" sldId="320"/>
        </pc:sldMkLst>
        <pc:picChg chg="add del mod">
          <ac:chgData name="B ROQUETA VIVES - FINAL" userId="94e3dead-90cd-4b39-9559-439209b309e7" providerId="ADAL" clId="{DBFA8F78-AD2A-4928-B767-F8C089299547}" dt="2025-09-03T10:39:08.822" v="64" actId="478"/>
          <ac:picMkLst>
            <pc:docMk/>
            <pc:sldMk cId="0" sldId="320"/>
            <ac:picMk id="3" creationId="{C8CC594C-E6B0-81ED-9062-E2AE4194D192}"/>
          </ac:picMkLst>
        </pc:picChg>
        <pc:picChg chg="add mod">
          <ac:chgData name="B ROQUETA VIVES - FINAL" userId="94e3dead-90cd-4b39-9559-439209b309e7" providerId="ADAL" clId="{DBFA8F78-AD2A-4928-B767-F8C089299547}" dt="2025-09-03T10:39:18.383" v="67" actId="1076"/>
          <ac:picMkLst>
            <pc:docMk/>
            <pc:sldMk cId="0" sldId="320"/>
            <ac:picMk id="5" creationId="{22F67B52-B6D2-59AE-3367-0C420BE86D5D}"/>
          </ac:picMkLst>
        </pc:picChg>
        <pc:picChg chg="del">
          <ac:chgData name="B ROQUETA VIVES - FINAL" userId="94e3dead-90cd-4b39-9559-439209b309e7" providerId="ADAL" clId="{DBFA8F78-AD2A-4928-B767-F8C089299547}" dt="2025-09-03T10:39:06.056" v="62" actId="478"/>
          <ac:picMkLst>
            <pc:docMk/>
            <pc:sldMk cId="0" sldId="320"/>
            <ac:picMk id="105888918" creationId="{00000000-0000-0000-0000-000000000000}"/>
          </ac:picMkLst>
        </pc:picChg>
      </pc:sldChg>
      <pc:sldChg chg="addSp delSp modSp mod">
        <pc:chgData name="B ROQUETA VIVES - FINAL" userId="94e3dead-90cd-4b39-9559-439209b309e7" providerId="ADAL" clId="{DBFA8F78-AD2A-4928-B767-F8C089299547}" dt="2025-09-03T10:48:15.415" v="73" actId="1076"/>
        <pc:sldMkLst>
          <pc:docMk/>
          <pc:sldMk cId="0" sldId="325"/>
        </pc:sldMkLst>
        <pc:picChg chg="add mod">
          <ac:chgData name="B ROQUETA VIVES - FINAL" userId="94e3dead-90cd-4b39-9559-439209b309e7" providerId="ADAL" clId="{DBFA8F78-AD2A-4928-B767-F8C089299547}" dt="2025-09-03T10:48:15.415" v="73" actId="1076"/>
          <ac:picMkLst>
            <pc:docMk/>
            <pc:sldMk cId="0" sldId="325"/>
            <ac:picMk id="3" creationId="{49C74F92-247C-C255-2C3B-17D02012AC67}"/>
          </ac:picMkLst>
        </pc:picChg>
        <pc:picChg chg="del">
          <ac:chgData name="B ROQUETA VIVES - FINAL" userId="94e3dead-90cd-4b39-9559-439209b309e7" providerId="ADAL" clId="{DBFA8F78-AD2A-4928-B767-F8C089299547}" dt="2025-09-03T10:48:04.151" v="68" actId="478"/>
          <ac:picMkLst>
            <pc:docMk/>
            <pc:sldMk cId="0" sldId="325"/>
            <ac:picMk id="911361342" creationId="{00000000-0000-0000-0000-000000000000}"/>
          </ac:picMkLst>
        </pc:picChg>
      </pc:sldChg>
      <pc:sldChg chg="addSp delSp modSp mod">
        <pc:chgData name="B ROQUETA VIVES - FINAL" userId="94e3dead-90cd-4b39-9559-439209b309e7" providerId="ADAL" clId="{DBFA8F78-AD2A-4928-B767-F8C089299547}" dt="2025-09-03T11:41:30.105" v="91" actId="1035"/>
        <pc:sldMkLst>
          <pc:docMk/>
          <pc:sldMk cId="0" sldId="326"/>
        </pc:sldMkLst>
        <pc:picChg chg="add mod">
          <ac:chgData name="B ROQUETA VIVES - FINAL" userId="94e3dead-90cd-4b39-9559-439209b309e7" providerId="ADAL" clId="{DBFA8F78-AD2A-4928-B767-F8C089299547}" dt="2025-09-03T11:41:30.105" v="91" actId="1035"/>
          <ac:picMkLst>
            <pc:docMk/>
            <pc:sldMk cId="0" sldId="326"/>
            <ac:picMk id="3" creationId="{B273D364-66D5-6A56-5502-7BA629E4635A}"/>
          </ac:picMkLst>
        </pc:picChg>
        <pc:picChg chg="del">
          <ac:chgData name="B ROQUETA VIVES - FINAL" userId="94e3dead-90cd-4b39-9559-439209b309e7" providerId="ADAL" clId="{DBFA8F78-AD2A-4928-B767-F8C089299547}" dt="2025-09-03T11:40:12.400" v="74" actId="478"/>
          <ac:picMkLst>
            <pc:docMk/>
            <pc:sldMk cId="0" sldId="326"/>
            <ac:picMk id="857326867" creationId="{00000000-0000-0000-0000-000000000000}"/>
          </ac:picMkLst>
        </pc:picChg>
      </pc:sldChg>
      <pc:sldChg chg="addSp delSp modSp mod">
        <pc:chgData name="B ROQUETA VIVES - FINAL" userId="94e3dead-90cd-4b39-9559-439209b309e7" providerId="ADAL" clId="{DBFA8F78-AD2A-4928-B767-F8C089299547}" dt="2025-09-03T11:44:07.413" v="114" actId="1076"/>
        <pc:sldMkLst>
          <pc:docMk/>
          <pc:sldMk cId="0" sldId="329"/>
        </pc:sldMkLst>
        <pc:spChg chg="add del mod">
          <ac:chgData name="B ROQUETA VIVES - FINAL" userId="94e3dead-90cd-4b39-9559-439209b309e7" providerId="ADAL" clId="{DBFA8F78-AD2A-4928-B767-F8C089299547}" dt="2025-09-03T11:43:34.048" v="107" actId="478"/>
          <ac:spMkLst>
            <pc:docMk/>
            <pc:sldMk cId="0" sldId="329"/>
            <ac:spMk id="5" creationId="{B122BABF-C6C5-0153-F8A4-DC63E2BF3DC2}"/>
          </ac:spMkLst>
        </pc:spChg>
        <pc:spChg chg="del">
          <ac:chgData name="B ROQUETA VIVES - FINAL" userId="94e3dead-90cd-4b39-9559-439209b309e7" providerId="ADAL" clId="{DBFA8F78-AD2A-4928-B767-F8C089299547}" dt="2025-09-03T11:43:31.949" v="105" actId="478"/>
          <ac:spMkLst>
            <pc:docMk/>
            <pc:sldMk cId="0" sldId="329"/>
            <ac:spMk id="998913711" creationId="{00000000-0000-0000-0000-000000000000}"/>
          </ac:spMkLst>
        </pc:spChg>
        <pc:spChg chg="add del">
          <ac:chgData name="B ROQUETA VIVES - FINAL" userId="94e3dead-90cd-4b39-9559-439209b309e7" providerId="ADAL" clId="{DBFA8F78-AD2A-4928-B767-F8C089299547}" dt="2025-09-03T11:43:28.785" v="103" actId="478"/>
          <ac:spMkLst>
            <pc:docMk/>
            <pc:sldMk cId="0" sldId="329"/>
            <ac:spMk id="1473624676" creationId="{00000000-0000-0000-0000-000000000000}"/>
          </ac:spMkLst>
        </pc:spChg>
        <pc:picChg chg="add mod ord">
          <ac:chgData name="B ROQUETA VIVES - FINAL" userId="94e3dead-90cd-4b39-9559-439209b309e7" providerId="ADAL" clId="{DBFA8F78-AD2A-4928-B767-F8C089299547}" dt="2025-09-03T11:43:42.730" v="109" actId="167"/>
          <ac:picMkLst>
            <pc:docMk/>
            <pc:sldMk cId="0" sldId="329"/>
            <ac:picMk id="3" creationId="{C48EDEC2-A562-5590-33B0-624EEEFE4839}"/>
          </ac:picMkLst>
        </pc:picChg>
        <pc:picChg chg="add mod modCrop">
          <ac:chgData name="B ROQUETA VIVES - FINAL" userId="94e3dead-90cd-4b39-9559-439209b309e7" providerId="ADAL" clId="{DBFA8F78-AD2A-4928-B767-F8C089299547}" dt="2025-09-03T11:44:07.413" v="114" actId="1076"/>
          <ac:picMkLst>
            <pc:docMk/>
            <pc:sldMk cId="0" sldId="329"/>
            <ac:picMk id="6" creationId="{B778ABAD-2AB5-A6D4-410A-9C7FFC245C1C}"/>
          </ac:picMkLst>
        </pc:picChg>
        <pc:picChg chg="del">
          <ac:chgData name="B ROQUETA VIVES - FINAL" userId="94e3dead-90cd-4b39-9559-439209b309e7" providerId="ADAL" clId="{DBFA8F78-AD2A-4928-B767-F8C089299547}" dt="2025-09-03T11:43:29.168" v="104" actId="478"/>
          <ac:picMkLst>
            <pc:docMk/>
            <pc:sldMk cId="0" sldId="329"/>
            <ac:picMk id="1801913726" creationId="{00000000-0000-0000-0000-000000000000}"/>
          </ac:picMkLst>
        </pc:picChg>
      </pc:sldChg>
      <pc:sldChg chg="del">
        <pc:chgData name="B ROQUETA VIVES - FINAL" userId="94e3dead-90cd-4b39-9559-439209b309e7" providerId="ADAL" clId="{DBFA8F78-AD2A-4928-B767-F8C089299547}" dt="2025-09-03T11:59:35.931" v="124" actId="47"/>
        <pc:sldMkLst>
          <pc:docMk/>
          <pc:sldMk cId="0" sldId="332"/>
        </pc:sldMkLst>
      </pc:sldChg>
      <pc:sldChg chg="addSp delSp modSp mod">
        <pc:chgData name="B ROQUETA VIVES - FINAL" userId="94e3dead-90cd-4b39-9559-439209b309e7" providerId="ADAL" clId="{DBFA8F78-AD2A-4928-B767-F8C089299547}" dt="2025-09-03T12:01:18.420" v="140" actId="1076"/>
        <pc:sldMkLst>
          <pc:docMk/>
          <pc:sldMk cId="0" sldId="333"/>
        </pc:sldMkLst>
        <pc:spChg chg="del">
          <ac:chgData name="B ROQUETA VIVES - FINAL" userId="94e3dead-90cd-4b39-9559-439209b309e7" providerId="ADAL" clId="{DBFA8F78-AD2A-4928-B767-F8C089299547}" dt="2025-09-03T12:01:12.117" v="139" actId="478"/>
          <ac:spMkLst>
            <pc:docMk/>
            <pc:sldMk cId="0" sldId="333"/>
            <ac:spMk id="696356192" creationId="{00000000-0000-0000-0000-000000000000}"/>
          </ac:spMkLst>
        </pc:spChg>
        <pc:spChg chg="mod">
          <ac:chgData name="B ROQUETA VIVES - FINAL" userId="94e3dead-90cd-4b39-9559-439209b309e7" providerId="ADAL" clId="{DBFA8F78-AD2A-4928-B767-F8C089299547}" dt="2025-09-03T12:01:18.420" v="140" actId="1076"/>
          <ac:spMkLst>
            <pc:docMk/>
            <pc:sldMk cId="0" sldId="333"/>
            <ac:spMk id="1620443541" creationId="{00000000-0000-0000-0000-000000000000}"/>
          </ac:spMkLst>
        </pc:spChg>
        <pc:picChg chg="add mod ord">
          <ac:chgData name="B ROQUETA VIVES - FINAL" userId="94e3dead-90cd-4b39-9559-439209b309e7" providerId="ADAL" clId="{DBFA8F78-AD2A-4928-B767-F8C089299547}" dt="2025-09-03T12:00:58.050" v="134" actId="167"/>
          <ac:picMkLst>
            <pc:docMk/>
            <pc:sldMk cId="0" sldId="333"/>
            <ac:picMk id="3" creationId="{D7584DB5-AD22-619C-8E7B-923B0791F052}"/>
          </ac:picMkLst>
        </pc:picChg>
        <pc:picChg chg="del">
          <ac:chgData name="B ROQUETA VIVES - FINAL" userId="94e3dead-90cd-4b39-9559-439209b309e7" providerId="ADAL" clId="{DBFA8F78-AD2A-4928-B767-F8C089299547}" dt="2025-09-03T12:01:07.768" v="138" actId="478"/>
          <ac:picMkLst>
            <pc:docMk/>
            <pc:sldMk cId="0" sldId="333"/>
            <ac:picMk id="1772306223" creationId="{00000000-0000-0000-0000-000000000000}"/>
          </ac:picMkLst>
        </pc:picChg>
        <pc:picChg chg="add del">
          <ac:chgData name="B ROQUETA VIVES - FINAL" userId="94e3dead-90cd-4b39-9559-439209b309e7" providerId="ADAL" clId="{DBFA8F78-AD2A-4928-B767-F8C089299547}" dt="2025-09-03T12:01:06.560" v="137" actId="478"/>
          <ac:picMkLst>
            <pc:docMk/>
            <pc:sldMk cId="0" sldId="333"/>
            <ac:picMk id="1999283219" creationId="{00000000-0000-0000-0000-000000000000}"/>
          </ac:picMkLst>
        </pc:picChg>
      </pc:sldChg>
      <pc:sldChg chg="addSp delSp modSp mod">
        <pc:chgData name="B ROQUETA VIVES - FINAL" userId="94e3dead-90cd-4b39-9559-439209b309e7" providerId="ADAL" clId="{DBFA8F78-AD2A-4928-B767-F8C089299547}" dt="2025-09-03T12:10:32.301" v="218" actId="164"/>
        <pc:sldMkLst>
          <pc:docMk/>
          <pc:sldMk cId="0" sldId="334"/>
        </pc:sldMkLst>
        <pc:spChg chg="add del mod">
          <ac:chgData name="B ROQUETA VIVES - FINAL" userId="94e3dead-90cd-4b39-9559-439209b309e7" providerId="ADAL" clId="{DBFA8F78-AD2A-4928-B767-F8C089299547}" dt="2025-09-03T12:10:20.300" v="213" actId="478"/>
          <ac:spMkLst>
            <pc:docMk/>
            <pc:sldMk cId="0" sldId="334"/>
            <ac:spMk id="7" creationId="{24B17E0D-69CC-3144-9327-EA66ADD07AD1}"/>
          </ac:spMkLst>
        </pc:spChg>
        <pc:grpChg chg="add mod">
          <ac:chgData name="B ROQUETA VIVES - FINAL" userId="94e3dead-90cd-4b39-9559-439209b309e7" providerId="ADAL" clId="{DBFA8F78-AD2A-4928-B767-F8C089299547}" dt="2025-09-03T12:10:32.301" v="218" actId="164"/>
          <ac:grpSpMkLst>
            <pc:docMk/>
            <pc:sldMk cId="0" sldId="334"/>
            <ac:grpSpMk id="10" creationId="{8E0FC6A4-2F39-8665-284E-434CCCDA3B0F}"/>
          </ac:grpSpMkLst>
        </pc:grpChg>
        <pc:picChg chg="add del mod">
          <ac:chgData name="B ROQUETA VIVES - FINAL" userId="94e3dead-90cd-4b39-9559-439209b309e7" providerId="ADAL" clId="{DBFA8F78-AD2A-4928-B767-F8C089299547}" dt="2025-09-03T12:07:48.235" v="155" actId="478"/>
          <ac:picMkLst>
            <pc:docMk/>
            <pc:sldMk cId="0" sldId="334"/>
            <ac:picMk id="3" creationId="{DC76B477-00E7-9035-981E-DC325564E0F0}"/>
          </ac:picMkLst>
        </pc:picChg>
        <pc:picChg chg="add del">
          <ac:chgData name="B ROQUETA VIVES - FINAL" userId="94e3dead-90cd-4b39-9559-439209b309e7" providerId="ADAL" clId="{DBFA8F78-AD2A-4928-B767-F8C089299547}" dt="2025-09-03T12:07:44.793" v="152" actId="22"/>
          <ac:picMkLst>
            <pc:docMk/>
            <pc:sldMk cId="0" sldId="334"/>
            <ac:picMk id="5" creationId="{8A5967E6-99CF-E831-BA1C-69C46E4354C5}"/>
          </ac:picMkLst>
        </pc:picChg>
        <pc:picChg chg="add mod">
          <ac:chgData name="B ROQUETA VIVES - FINAL" userId="94e3dead-90cd-4b39-9559-439209b309e7" providerId="ADAL" clId="{DBFA8F78-AD2A-4928-B767-F8C089299547}" dt="2025-09-03T12:10:32.301" v="218" actId="164"/>
          <ac:picMkLst>
            <pc:docMk/>
            <pc:sldMk cId="0" sldId="334"/>
            <ac:picMk id="6" creationId="{1DEDC6EB-863E-789F-1EE4-4B60687B5B3D}"/>
          </ac:picMkLst>
        </pc:picChg>
        <pc:picChg chg="add mod">
          <ac:chgData name="B ROQUETA VIVES - FINAL" userId="94e3dead-90cd-4b39-9559-439209b309e7" providerId="ADAL" clId="{DBFA8F78-AD2A-4928-B767-F8C089299547}" dt="2025-09-03T12:10:32.301" v="218" actId="164"/>
          <ac:picMkLst>
            <pc:docMk/>
            <pc:sldMk cId="0" sldId="334"/>
            <ac:picMk id="9" creationId="{E33E8D0E-D5D3-8BD8-AC22-AB6A76D0C4FE}"/>
          </ac:picMkLst>
        </pc:picChg>
        <pc:picChg chg="add del">
          <ac:chgData name="B ROQUETA VIVES - FINAL" userId="94e3dead-90cd-4b39-9559-439209b309e7" providerId="ADAL" clId="{DBFA8F78-AD2A-4928-B767-F8C089299547}" dt="2025-09-03T12:07:48.674" v="156" actId="478"/>
          <ac:picMkLst>
            <pc:docMk/>
            <pc:sldMk cId="0" sldId="334"/>
            <ac:picMk id="1908287562" creationId="{00000000-0000-0000-0000-000000000000}"/>
          </ac:picMkLst>
        </pc:picChg>
      </pc:sldChg>
      <pc:sldChg chg="addSp delSp modSp mod">
        <pc:chgData name="B ROQUETA VIVES - FINAL" userId="94e3dead-90cd-4b39-9559-439209b309e7" providerId="ADAL" clId="{DBFA8F78-AD2A-4928-B767-F8C089299547}" dt="2025-09-03T12:12:26.124" v="224" actId="1076"/>
        <pc:sldMkLst>
          <pc:docMk/>
          <pc:sldMk cId="0" sldId="336"/>
        </pc:sldMkLst>
        <pc:picChg chg="add mod">
          <ac:chgData name="B ROQUETA VIVES - FINAL" userId="94e3dead-90cd-4b39-9559-439209b309e7" providerId="ADAL" clId="{DBFA8F78-AD2A-4928-B767-F8C089299547}" dt="2025-09-03T12:12:26.124" v="224" actId="1076"/>
          <ac:picMkLst>
            <pc:docMk/>
            <pc:sldMk cId="0" sldId="336"/>
            <ac:picMk id="3" creationId="{02922C6E-E9B6-D590-E281-91F48282349E}"/>
          </ac:picMkLst>
        </pc:picChg>
        <pc:picChg chg="del">
          <ac:chgData name="B ROQUETA VIVES - FINAL" userId="94e3dead-90cd-4b39-9559-439209b309e7" providerId="ADAL" clId="{DBFA8F78-AD2A-4928-B767-F8C089299547}" dt="2025-09-03T12:12:16.668" v="221" actId="478"/>
          <ac:picMkLst>
            <pc:docMk/>
            <pc:sldMk cId="0" sldId="336"/>
            <ac:picMk id="100494382" creationId="{00000000-0000-0000-0000-000000000000}"/>
          </ac:picMkLst>
        </pc:picChg>
        <pc:picChg chg="del">
          <ac:chgData name="B ROQUETA VIVES - FINAL" userId="94e3dead-90cd-4b39-9559-439209b309e7" providerId="ADAL" clId="{DBFA8F78-AD2A-4928-B767-F8C089299547}" dt="2025-09-03T12:12:16.118" v="220" actId="478"/>
          <ac:picMkLst>
            <pc:docMk/>
            <pc:sldMk cId="0" sldId="336"/>
            <ac:picMk id="568517736" creationId="{00000000-0000-0000-0000-000000000000}"/>
          </ac:picMkLst>
        </pc:picChg>
        <pc:picChg chg="del">
          <ac:chgData name="B ROQUETA VIVES - FINAL" userId="94e3dead-90cd-4b39-9559-439209b309e7" providerId="ADAL" clId="{DBFA8F78-AD2A-4928-B767-F8C089299547}" dt="2025-09-03T12:12:15.505" v="219" actId="478"/>
          <ac:picMkLst>
            <pc:docMk/>
            <pc:sldMk cId="0" sldId="336"/>
            <ac:picMk id="674877018" creationId="{00000000-0000-0000-0000-000000000000}"/>
          </ac:picMkLst>
        </pc:picChg>
      </pc:sldChg>
      <pc:sldChg chg="addSp delSp modSp mod">
        <pc:chgData name="B ROQUETA VIVES - FINAL" userId="94e3dead-90cd-4b39-9559-439209b309e7" providerId="ADAL" clId="{DBFA8F78-AD2A-4928-B767-F8C089299547}" dt="2025-09-03T12:15:08.228" v="244" actId="1076"/>
        <pc:sldMkLst>
          <pc:docMk/>
          <pc:sldMk cId="0" sldId="337"/>
        </pc:sldMkLst>
        <pc:spChg chg="add del mod">
          <ac:chgData name="B ROQUETA VIVES - FINAL" userId="94e3dead-90cd-4b39-9559-439209b309e7" providerId="ADAL" clId="{DBFA8F78-AD2A-4928-B767-F8C089299547}" dt="2025-09-03T12:14:58.815" v="241" actId="478"/>
          <ac:spMkLst>
            <pc:docMk/>
            <pc:sldMk cId="0" sldId="337"/>
            <ac:spMk id="2" creationId="{ED94C1EB-4D00-80BC-BB70-7032658CE7D3}"/>
          </ac:spMkLst>
        </pc:spChg>
        <pc:spChg chg="mod">
          <ac:chgData name="B ROQUETA VIVES - FINAL" userId="94e3dead-90cd-4b39-9559-439209b309e7" providerId="ADAL" clId="{DBFA8F78-AD2A-4928-B767-F8C089299547}" dt="2025-09-03T12:14:13.543" v="239" actId="14100"/>
          <ac:spMkLst>
            <pc:docMk/>
            <pc:sldMk cId="0" sldId="337"/>
            <ac:spMk id="2059778144" creationId="{00000000-0000-0000-0000-000000000000}"/>
          </ac:spMkLst>
        </pc:spChg>
        <pc:picChg chg="add mod">
          <ac:chgData name="B ROQUETA VIVES - FINAL" userId="94e3dead-90cd-4b39-9559-439209b309e7" providerId="ADAL" clId="{DBFA8F78-AD2A-4928-B767-F8C089299547}" dt="2025-09-03T12:15:08.228" v="244" actId="1076"/>
          <ac:picMkLst>
            <pc:docMk/>
            <pc:sldMk cId="0" sldId="337"/>
            <ac:picMk id="4" creationId="{D5F66B85-863B-9434-8E61-4177050B73EB}"/>
          </ac:picMkLst>
        </pc:picChg>
        <pc:picChg chg="del mod">
          <ac:chgData name="B ROQUETA VIVES - FINAL" userId="94e3dead-90cd-4b39-9559-439209b309e7" providerId="ADAL" clId="{DBFA8F78-AD2A-4928-B767-F8C089299547}" dt="2025-09-03T12:14:57.558" v="240" actId="478"/>
          <ac:picMkLst>
            <pc:docMk/>
            <pc:sldMk cId="0" sldId="337"/>
            <ac:picMk id="862366961" creationId="{00000000-0000-0000-0000-000000000000}"/>
          </ac:picMkLst>
        </pc:picChg>
      </pc:sldChg>
      <pc:sldChg chg="addSp delSp modSp mod">
        <pc:chgData name="B ROQUETA VIVES - FINAL" userId="94e3dead-90cd-4b39-9559-439209b309e7" providerId="ADAL" clId="{DBFA8F78-AD2A-4928-B767-F8C089299547}" dt="2025-09-03T12:17:09.489" v="273" actId="164"/>
        <pc:sldMkLst>
          <pc:docMk/>
          <pc:sldMk cId="0" sldId="338"/>
        </pc:sldMkLst>
        <pc:spChg chg="add del mod">
          <ac:chgData name="B ROQUETA VIVES - FINAL" userId="94e3dead-90cd-4b39-9559-439209b309e7" providerId="ADAL" clId="{DBFA8F78-AD2A-4928-B767-F8C089299547}" dt="2025-09-03T12:16:37.488" v="253" actId="478"/>
          <ac:spMkLst>
            <pc:docMk/>
            <pc:sldMk cId="0" sldId="338"/>
            <ac:spMk id="4" creationId="{1E99F87E-5846-E321-ABA2-2481761D7E4D}"/>
          </ac:spMkLst>
        </pc:spChg>
        <pc:spChg chg="add mod">
          <ac:chgData name="B ROQUETA VIVES - FINAL" userId="94e3dead-90cd-4b39-9559-439209b309e7" providerId="ADAL" clId="{DBFA8F78-AD2A-4928-B767-F8C089299547}" dt="2025-09-03T12:17:09.489" v="273" actId="164"/>
          <ac:spMkLst>
            <pc:docMk/>
            <pc:sldMk cId="0" sldId="338"/>
            <ac:spMk id="5" creationId="{738C6ED8-35E8-9DC2-95C1-DAC2B55907AC}"/>
          </ac:spMkLst>
        </pc:spChg>
        <pc:spChg chg="add mod">
          <ac:chgData name="B ROQUETA VIVES - FINAL" userId="94e3dead-90cd-4b39-9559-439209b309e7" providerId="ADAL" clId="{DBFA8F78-AD2A-4928-B767-F8C089299547}" dt="2025-09-03T12:17:09.489" v="273" actId="164"/>
          <ac:spMkLst>
            <pc:docMk/>
            <pc:sldMk cId="0" sldId="338"/>
            <ac:spMk id="6" creationId="{0D351227-AC78-2695-B0D4-E2099B9604AF}"/>
          </ac:spMkLst>
        </pc:spChg>
        <pc:grpChg chg="add mod">
          <ac:chgData name="B ROQUETA VIVES - FINAL" userId="94e3dead-90cd-4b39-9559-439209b309e7" providerId="ADAL" clId="{DBFA8F78-AD2A-4928-B767-F8C089299547}" dt="2025-09-03T12:17:09.489" v="273" actId="164"/>
          <ac:grpSpMkLst>
            <pc:docMk/>
            <pc:sldMk cId="0" sldId="338"/>
            <ac:grpSpMk id="7" creationId="{B6E9D5DD-46CC-8431-679F-1E708D4DBBB9}"/>
          </ac:grpSpMkLst>
        </pc:grpChg>
        <pc:picChg chg="add mod">
          <ac:chgData name="B ROQUETA VIVES - FINAL" userId="94e3dead-90cd-4b39-9559-439209b309e7" providerId="ADAL" clId="{DBFA8F78-AD2A-4928-B767-F8C089299547}" dt="2025-09-03T12:17:09.489" v="273" actId="164"/>
          <ac:picMkLst>
            <pc:docMk/>
            <pc:sldMk cId="0" sldId="338"/>
            <ac:picMk id="3" creationId="{FBBB7677-AAED-0FBB-1390-03CB2DF56505}"/>
          </ac:picMkLst>
        </pc:picChg>
        <pc:picChg chg="del">
          <ac:chgData name="B ROQUETA VIVES - FINAL" userId="94e3dead-90cd-4b39-9559-439209b309e7" providerId="ADAL" clId="{DBFA8F78-AD2A-4928-B767-F8C089299547}" dt="2025-09-03T12:16:06.839" v="245" actId="478"/>
          <ac:picMkLst>
            <pc:docMk/>
            <pc:sldMk cId="0" sldId="338"/>
            <ac:picMk id="363953891" creationId="{00000000-0000-0000-0000-000000000000}"/>
          </ac:picMkLst>
        </pc:picChg>
      </pc:sldChg>
      <pc:sldChg chg="addSp delSp modSp mod">
        <pc:chgData name="B ROQUETA VIVES - FINAL" userId="94e3dead-90cd-4b39-9559-439209b309e7" providerId="ADAL" clId="{DBFA8F78-AD2A-4928-B767-F8C089299547}" dt="2025-09-03T12:17:26.164" v="276" actId="1076"/>
        <pc:sldMkLst>
          <pc:docMk/>
          <pc:sldMk cId="0" sldId="339"/>
        </pc:sldMkLst>
        <pc:picChg chg="add mod">
          <ac:chgData name="B ROQUETA VIVES - FINAL" userId="94e3dead-90cd-4b39-9559-439209b309e7" providerId="ADAL" clId="{DBFA8F78-AD2A-4928-B767-F8C089299547}" dt="2025-09-03T12:17:26.164" v="276" actId="1076"/>
          <ac:picMkLst>
            <pc:docMk/>
            <pc:sldMk cId="0" sldId="339"/>
            <ac:picMk id="3" creationId="{E7E78F86-324F-7E42-058E-0CFEE6766E90}"/>
          </ac:picMkLst>
        </pc:picChg>
        <pc:picChg chg="del">
          <ac:chgData name="B ROQUETA VIVES - FINAL" userId="94e3dead-90cd-4b39-9559-439209b309e7" providerId="ADAL" clId="{DBFA8F78-AD2A-4928-B767-F8C089299547}" dt="2025-09-03T12:17:23.884" v="274" actId="478"/>
          <ac:picMkLst>
            <pc:docMk/>
            <pc:sldMk cId="0" sldId="339"/>
            <ac:picMk id="431808040" creationId="{00000000-0000-0000-0000-000000000000}"/>
          </ac:picMkLst>
        </pc:picChg>
      </pc:sldChg>
      <pc:sldChg chg="addSp delSp modSp mod">
        <pc:chgData name="B ROQUETA VIVES - FINAL" userId="94e3dead-90cd-4b39-9559-439209b309e7" providerId="ADAL" clId="{DBFA8F78-AD2A-4928-B767-F8C089299547}" dt="2025-09-03T12:18:24.542" v="284" actId="1076"/>
        <pc:sldMkLst>
          <pc:docMk/>
          <pc:sldMk cId="0" sldId="340"/>
        </pc:sldMkLst>
        <pc:picChg chg="add mod">
          <ac:chgData name="B ROQUETA VIVES - FINAL" userId="94e3dead-90cd-4b39-9559-439209b309e7" providerId="ADAL" clId="{DBFA8F78-AD2A-4928-B767-F8C089299547}" dt="2025-09-03T12:18:24.542" v="284" actId="1076"/>
          <ac:picMkLst>
            <pc:docMk/>
            <pc:sldMk cId="0" sldId="340"/>
            <ac:picMk id="3" creationId="{CC4339FC-CE66-0A34-C28F-AD39E7356B68}"/>
          </ac:picMkLst>
        </pc:picChg>
        <pc:picChg chg="del">
          <ac:chgData name="B ROQUETA VIVES - FINAL" userId="94e3dead-90cd-4b39-9559-439209b309e7" providerId="ADAL" clId="{DBFA8F78-AD2A-4928-B767-F8C089299547}" dt="2025-09-03T12:18:05.796" v="277" actId="478"/>
          <ac:picMkLst>
            <pc:docMk/>
            <pc:sldMk cId="0" sldId="340"/>
            <ac:picMk id="1725204973" creationId="{00000000-0000-0000-0000-000000000000}"/>
          </ac:picMkLst>
        </pc:picChg>
      </pc:sldChg>
      <pc:sldChg chg="addSp delSp modSp mod">
        <pc:chgData name="B ROQUETA VIVES - FINAL" userId="94e3dead-90cd-4b39-9559-439209b309e7" providerId="ADAL" clId="{DBFA8F78-AD2A-4928-B767-F8C089299547}" dt="2025-09-03T12:22:05.997" v="293" actId="1076"/>
        <pc:sldMkLst>
          <pc:docMk/>
          <pc:sldMk cId="0" sldId="341"/>
        </pc:sldMkLst>
        <pc:spChg chg="mod">
          <ac:chgData name="B ROQUETA VIVES - FINAL" userId="94e3dead-90cd-4b39-9559-439209b309e7" providerId="ADAL" clId="{DBFA8F78-AD2A-4928-B767-F8C089299547}" dt="2025-09-03T12:22:05.997" v="293" actId="1076"/>
          <ac:spMkLst>
            <pc:docMk/>
            <pc:sldMk cId="0" sldId="341"/>
            <ac:spMk id="1140689997" creationId="{00000000-0000-0000-0000-000000000000}"/>
          </ac:spMkLst>
        </pc:spChg>
        <pc:picChg chg="add mod">
          <ac:chgData name="B ROQUETA VIVES - FINAL" userId="94e3dead-90cd-4b39-9559-439209b309e7" providerId="ADAL" clId="{DBFA8F78-AD2A-4928-B767-F8C089299547}" dt="2025-09-03T12:21:55.757" v="291" actId="14100"/>
          <ac:picMkLst>
            <pc:docMk/>
            <pc:sldMk cId="0" sldId="341"/>
            <ac:picMk id="3" creationId="{16D905AB-7D71-D2EB-401C-441B51392FBB}"/>
          </ac:picMkLst>
        </pc:picChg>
        <pc:picChg chg="del">
          <ac:chgData name="B ROQUETA VIVES - FINAL" userId="94e3dead-90cd-4b39-9559-439209b309e7" providerId="ADAL" clId="{DBFA8F78-AD2A-4928-B767-F8C089299547}" dt="2025-09-03T12:21:27.715" v="285" actId="478"/>
          <ac:picMkLst>
            <pc:docMk/>
            <pc:sldMk cId="0" sldId="341"/>
            <ac:picMk id="391615905" creationId="{00000000-0000-0000-0000-000000000000}"/>
          </ac:picMkLst>
        </pc:picChg>
      </pc:sldChg>
      <pc:sldChg chg="addSp delSp modSp mod">
        <pc:chgData name="B ROQUETA VIVES - FINAL" userId="94e3dead-90cd-4b39-9559-439209b309e7" providerId="ADAL" clId="{DBFA8F78-AD2A-4928-B767-F8C089299547}" dt="2025-09-03T12:23:20.064" v="305" actId="14100"/>
        <pc:sldMkLst>
          <pc:docMk/>
          <pc:sldMk cId="0" sldId="342"/>
        </pc:sldMkLst>
        <pc:spChg chg="del mod">
          <ac:chgData name="B ROQUETA VIVES - FINAL" userId="94e3dead-90cd-4b39-9559-439209b309e7" providerId="ADAL" clId="{DBFA8F78-AD2A-4928-B767-F8C089299547}" dt="2025-09-03T12:22:26.906" v="297" actId="478"/>
          <ac:spMkLst>
            <pc:docMk/>
            <pc:sldMk cId="0" sldId="342"/>
            <ac:spMk id="186581825" creationId="{00000000-0000-0000-0000-000000000000}"/>
          </ac:spMkLst>
        </pc:spChg>
        <pc:picChg chg="add mod">
          <ac:chgData name="B ROQUETA VIVES - FINAL" userId="94e3dead-90cd-4b39-9559-439209b309e7" providerId="ADAL" clId="{DBFA8F78-AD2A-4928-B767-F8C089299547}" dt="2025-09-03T12:23:20.064" v="305" actId="14100"/>
          <ac:picMkLst>
            <pc:docMk/>
            <pc:sldMk cId="0" sldId="342"/>
            <ac:picMk id="3" creationId="{201A36EF-7A7F-01DF-A627-5C4C0A491F68}"/>
          </ac:picMkLst>
        </pc:picChg>
        <pc:picChg chg="del mod">
          <ac:chgData name="B ROQUETA VIVES - FINAL" userId="94e3dead-90cd-4b39-9559-439209b309e7" providerId="ADAL" clId="{DBFA8F78-AD2A-4928-B767-F8C089299547}" dt="2025-09-03T12:23:09.106" v="301" actId="478"/>
          <ac:picMkLst>
            <pc:docMk/>
            <pc:sldMk cId="0" sldId="342"/>
            <ac:picMk id="897575942" creationId="{00000000-0000-0000-0000-000000000000}"/>
          </ac:picMkLst>
        </pc:picChg>
      </pc:sldChg>
      <pc:sldChg chg="add del">
        <pc:chgData name="B ROQUETA VIVES - FINAL" userId="94e3dead-90cd-4b39-9559-439209b309e7" providerId="ADAL" clId="{DBFA8F78-AD2A-4928-B767-F8C089299547}" dt="2025-09-03T10:18:46.941" v="1"/>
        <pc:sldMkLst>
          <pc:docMk/>
          <pc:sldMk cId="755946529" sldId="356"/>
        </pc:sldMkLst>
      </pc:sldChg>
      <pc:sldChg chg="addSp delSp modSp add del mod">
        <pc:chgData name="B ROQUETA VIVES - FINAL" userId="94e3dead-90cd-4b39-9559-439209b309e7" providerId="ADAL" clId="{DBFA8F78-AD2A-4928-B767-F8C089299547}" dt="2025-09-03T10:35:11.337" v="55" actId="47"/>
        <pc:sldMkLst>
          <pc:docMk/>
          <pc:sldMk cId="2685161180" sldId="356"/>
        </pc:sldMkLst>
        <pc:picChg chg="add mod">
          <ac:chgData name="B ROQUETA VIVES - FINAL" userId="94e3dead-90cd-4b39-9559-439209b309e7" providerId="ADAL" clId="{DBFA8F78-AD2A-4928-B767-F8C089299547}" dt="2025-09-03T10:35:05.430" v="54" actId="1076"/>
          <ac:picMkLst>
            <pc:docMk/>
            <pc:sldMk cId="2685161180" sldId="356"/>
            <ac:picMk id="3" creationId="{78A22CDF-040A-AFE5-AE1B-DF7FFDD6EE30}"/>
          </ac:picMkLst>
        </pc:picChg>
        <pc:picChg chg="del">
          <ac:chgData name="B ROQUETA VIVES - FINAL" userId="94e3dead-90cd-4b39-9559-439209b309e7" providerId="ADAL" clId="{DBFA8F78-AD2A-4928-B767-F8C089299547}" dt="2025-09-03T10:34:50.546" v="49" actId="478"/>
          <ac:picMkLst>
            <pc:docMk/>
            <pc:sldMk cId="2685161180" sldId="356"/>
            <ac:picMk id="472315959" creationId="{BAAE92B2-F5E2-5F03-44F1-6D7EB2495950}"/>
          </ac:picMkLst>
        </pc:picChg>
      </pc:sldChg>
      <pc:sldChg chg="addSp delSp modSp add del mod">
        <pc:chgData name="B ROQUETA VIVES - FINAL" userId="94e3dead-90cd-4b39-9559-439209b309e7" providerId="ADAL" clId="{DBFA8F78-AD2A-4928-B767-F8C089299547}" dt="2025-09-03T10:27:44.056" v="17" actId="47"/>
        <pc:sldMkLst>
          <pc:docMk/>
          <pc:sldMk cId="3492758322" sldId="356"/>
        </pc:sldMkLst>
        <pc:spChg chg="del">
          <ac:chgData name="B ROQUETA VIVES - FINAL" userId="94e3dead-90cd-4b39-9559-439209b309e7" providerId="ADAL" clId="{DBFA8F78-AD2A-4928-B767-F8C089299547}" dt="2025-09-03T10:18:56.562" v="4" actId="478"/>
          <ac:spMkLst>
            <pc:docMk/>
            <pc:sldMk cId="3492758322" sldId="356"/>
            <ac:spMk id="470958505" creationId="{DB6910F5-D090-8143-4C8E-57772EEBB274}"/>
          </ac:spMkLst>
        </pc:spChg>
        <pc:spChg chg="del">
          <ac:chgData name="B ROQUETA VIVES - FINAL" userId="94e3dead-90cd-4b39-9559-439209b309e7" providerId="ADAL" clId="{DBFA8F78-AD2A-4928-B767-F8C089299547}" dt="2025-09-03T10:18:54.732" v="3" actId="478"/>
          <ac:spMkLst>
            <pc:docMk/>
            <pc:sldMk cId="3492758322" sldId="356"/>
            <ac:spMk id="920154666" creationId="{2E39D7AC-ADC8-355B-C194-8F04C3EAD62A}"/>
          </ac:spMkLst>
        </pc:spChg>
        <pc:picChg chg="add mod">
          <ac:chgData name="B ROQUETA VIVES - FINAL" userId="94e3dead-90cd-4b39-9559-439209b309e7" providerId="ADAL" clId="{DBFA8F78-AD2A-4928-B767-F8C089299547}" dt="2025-09-03T10:22:30.585" v="6"/>
          <ac:picMkLst>
            <pc:docMk/>
            <pc:sldMk cId="3492758322" sldId="356"/>
            <ac:picMk id="3" creationId="{825823EA-8216-10C3-C392-E0F0E7E4EA74}"/>
          </ac:picMkLst>
        </pc:picChg>
        <pc:picChg chg="del">
          <ac:chgData name="B ROQUETA VIVES - FINAL" userId="94e3dead-90cd-4b39-9559-439209b309e7" providerId="ADAL" clId="{DBFA8F78-AD2A-4928-B767-F8C089299547}" dt="2025-09-03T10:22:27.211" v="5" actId="478"/>
          <ac:picMkLst>
            <pc:docMk/>
            <pc:sldMk cId="3492758322" sldId="356"/>
            <ac:picMk id="1092402888" creationId="{2F816453-F8EC-D293-2C44-4D927F428AA5}"/>
          </ac:picMkLst>
        </pc:picChg>
      </pc:sldChg>
      <pc:sldChg chg="delSp add del mod">
        <pc:chgData name="B ROQUETA VIVES - FINAL" userId="94e3dead-90cd-4b39-9559-439209b309e7" providerId="ADAL" clId="{DBFA8F78-AD2A-4928-B767-F8C089299547}" dt="2025-09-03T11:42:11.362" v="95" actId="47"/>
        <pc:sldMkLst>
          <pc:docMk/>
          <pc:sldMk cId="3509607049" sldId="356"/>
        </pc:sldMkLst>
        <pc:spChg chg="del">
          <ac:chgData name="B ROQUETA VIVES - FINAL" userId="94e3dead-90cd-4b39-9559-439209b309e7" providerId="ADAL" clId="{DBFA8F78-AD2A-4928-B767-F8C089299547}" dt="2025-09-03T11:41:50.136" v="94" actId="478"/>
          <ac:spMkLst>
            <pc:docMk/>
            <pc:sldMk cId="3509607049" sldId="356"/>
            <ac:spMk id="1648940480" creationId="{A8968888-F05D-F94D-1EEA-59E3B028B1D5}"/>
          </ac:spMkLst>
        </pc:spChg>
        <pc:spChg chg="del">
          <ac:chgData name="B ROQUETA VIVES - FINAL" userId="94e3dead-90cd-4b39-9559-439209b309e7" providerId="ADAL" clId="{DBFA8F78-AD2A-4928-B767-F8C089299547}" dt="2025-09-03T11:41:49.292" v="93" actId="478"/>
          <ac:spMkLst>
            <pc:docMk/>
            <pc:sldMk cId="3509607049" sldId="356"/>
            <ac:spMk id="2036711251" creationId="{F3313116-9C32-2459-2EC5-03C3DCE466EF}"/>
          </ac:spMkLst>
        </pc:spChg>
      </pc:sldChg>
      <pc:sldChg chg="addSp delSp modSp add mod">
        <pc:chgData name="B ROQUETA VIVES - FINAL" userId="94e3dead-90cd-4b39-9559-439209b309e7" providerId="ADAL" clId="{DBFA8F78-AD2A-4928-B767-F8C089299547}" dt="2025-09-03T11:59:21.777" v="123"/>
        <pc:sldMkLst>
          <pc:docMk/>
          <pc:sldMk cId="4230850343" sldId="356"/>
        </pc:sldMkLst>
        <pc:spChg chg="add mod">
          <ac:chgData name="B ROQUETA VIVES - FINAL" userId="94e3dead-90cd-4b39-9559-439209b309e7" providerId="ADAL" clId="{DBFA8F78-AD2A-4928-B767-F8C089299547}" dt="2025-09-03T11:59:21.777" v="123"/>
          <ac:spMkLst>
            <pc:docMk/>
            <pc:sldMk cId="4230850343" sldId="356"/>
            <ac:spMk id="4" creationId="{154964D1-1E0A-A46C-5E98-9398D3D4FACF}"/>
          </ac:spMkLst>
        </pc:spChg>
        <pc:spChg chg="del">
          <ac:chgData name="B ROQUETA VIVES - FINAL" userId="94e3dead-90cd-4b39-9559-439209b309e7" providerId="ADAL" clId="{DBFA8F78-AD2A-4928-B767-F8C089299547}" dt="2025-09-03T11:45:16.854" v="116" actId="478"/>
          <ac:spMkLst>
            <pc:docMk/>
            <pc:sldMk cId="4230850343" sldId="356"/>
            <ac:spMk id="300123877" creationId="{048F6E8E-89DC-1D1E-0B7A-498A41D7F6C7}"/>
          </ac:spMkLst>
        </pc:spChg>
        <pc:spChg chg="mod">
          <ac:chgData name="B ROQUETA VIVES - FINAL" userId="94e3dead-90cd-4b39-9559-439209b309e7" providerId="ADAL" clId="{DBFA8F78-AD2A-4928-B767-F8C089299547}" dt="2025-09-03T11:59:12.393" v="122" actId="1076"/>
          <ac:spMkLst>
            <pc:docMk/>
            <pc:sldMk cId="4230850343" sldId="356"/>
            <ac:spMk id="646984027" creationId="{5BC22A13-F4CF-F475-0353-0BE2ADB4E772}"/>
          </ac:spMkLst>
        </pc:spChg>
        <pc:picChg chg="add mod">
          <ac:chgData name="B ROQUETA VIVES - FINAL" userId="94e3dead-90cd-4b39-9559-439209b309e7" providerId="ADAL" clId="{DBFA8F78-AD2A-4928-B767-F8C089299547}" dt="2025-09-03T11:59:03.103" v="121" actId="1076"/>
          <ac:picMkLst>
            <pc:docMk/>
            <pc:sldMk cId="4230850343" sldId="356"/>
            <ac:picMk id="3" creationId="{1793C01D-5EDE-CE4D-59B1-212F6A6B2688}"/>
          </ac:picMkLst>
        </pc:picChg>
        <pc:picChg chg="add del">
          <ac:chgData name="B ROQUETA VIVES - FINAL" userId="94e3dead-90cd-4b39-9559-439209b309e7" providerId="ADAL" clId="{DBFA8F78-AD2A-4928-B767-F8C089299547}" dt="2025-09-03T11:58:54.727" v="119" actId="478"/>
          <ac:picMkLst>
            <pc:docMk/>
            <pc:sldMk cId="4230850343" sldId="356"/>
            <ac:picMk id="1571328493" creationId="{2A1EACBA-C59D-2B13-D8E8-64988EFBCCA2}"/>
          </ac:picMkLst>
        </pc:picChg>
      </pc:sldChg>
      <pc:sldChg chg="delSp modSp add del mod">
        <pc:chgData name="B ROQUETA VIVES - FINAL" userId="94e3dead-90cd-4b39-9559-439209b309e7" providerId="ADAL" clId="{DBFA8F78-AD2A-4928-B767-F8C089299547}" dt="2025-09-03T12:01:21.364" v="141" actId="47"/>
        <pc:sldMkLst>
          <pc:docMk/>
          <pc:sldMk cId="195848216" sldId="357"/>
        </pc:sldMkLst>
        <pc:spChg chg="del">
          <ac:chgData name="B ROQUETA VIVES - FINAL" userId="94e3dead-90cd-4b39-9559-439209b309e7" providerId="ADAL" clId="{DBFA8F78-AD2A-4928-B767-F8C089299547}" dt="2025-09-03T11:59:45.084" v="126" actId="478"/>
          <ac:spMkLst>
            <pc:docMk/>
            <pc:sldMk cId="195848216" sldId="357"/>
            <ac:spMk id="62508330" creationId="{553A60FD-B4D2-13A9-5D1C-E9D020EDB448}"/>
          </ac:spMkLst>
        </pc:spChg>
        <pc:picChg chg="del">
          <ac:chgData name="B ROQUETA VIVES - FINAL" userId="94e3dead-90cd-4b39-9559-439209b309e7" providerId="ADAL" clId="{DBFA8F78-AD2A-4928-B767-F8C089299547}" dt="2025-09-03T11:59:54.051" v="129" actId="478"/>
          <ac:picMkLst>
            <pc:docMk/>
            <pc:sldMk cId="195848216" sldId="357"/>
            <ac:picMk id="1772306223" creationId="{83275B99-54CC-6F06-96BF-093F5563C63F}"/>
          </ac:picMkLst>
        </pc:picChg>
        <pc:picChg chg="mod">
          <ac:chgData name="B ROQUETA VIVES - FINAL" userId="94e3dead-90cd-4b39-9559-439209b309e7" providerId="ADAL" clId="{DBFA8F78-AD2A-4928-B767-F8C089299547}" dt="2025-09-03T11:59:56.287" v="130" actId="1076"/>
          <ac:picMkLst>
            <pc:docMk/>
            <pc:sldMk cId="195848216" sldId="357"/>
            <ac:picMk id="1999283219" creationId="{6175E083-3410-368C-3377-F59B617B2E01}"/>
          </ac:picMkLst>
        </pc:picChg>
      </pc:sldChg>
      <pc:sldChg chg="add del">
        <pc:chgData name="B ROQUETA VIVES - FINAL" userId="94e3dead-90cd-4b39-9559-439209b309e7" providerId="ADAL" clId="{DBFA8F78-AD2A-4928-B767-F8C089299547}" dt="2025-09-03T10:34:58.336" v="51"/>
        <pc:sldMkLst>
          <pc:docMk/>
          <pc:sldMk cId="2255825556" sldId="357"/>
        </pc:sldMkLst>
      </pc:sldChg>
    </pc:docChg>
  </pc:docChgLst>
  <pc:docChgLst>
    <pc:chgData name="B ROQUETA VIVES - FINAL" userId="94e3dead-90cd-4b39-9559-439209b309e7" providerId="ADAL" clId="{417571E0-35B1-408F-9D34-F845D7E82100}"/>
    <pc:docChg chg="undo custSel addSld delSld modSld">
      <pc:chgData name="B ROQUETA VIVES - FINAL" userId="94e3dead-90cd-4b39-9559-439209b309e7" providerId="ADAL" clId="{417571E0-35B1-408F-9D34-F845D7E82100}" dt="2025-09-01T14:53:53.548" v="395" actId="20577"/>
      <pc:docMkLst>
        <pc:docMk/>
      </pc:docMkLst>
      <pc:sldChg chg="modSp mod">
        <pc:chgData name="B ROQUETA VIVES - FINAL" userId="94e3dead-90cd-4b39-9559-439209b309e7" providerId="ADAL" clId="{417571E0-35B1-408F-9D34-F845D7E82100}" dt="2025-09-01T14:44:03.389" v="19" actId="6549"/>
        <pc:sldMkLst>
          <pc:docMk/>
          <pc:sldMk cId="0" sldId="258"/>
        </pc:sldMkLst>
        <pc:spChg chg="mod">
          <ac:chgData name="B ROQUETA VIVES - FINAL" userId="94e3dead-90cd-4b39-9559-439209b309e7" providerId="ADAL" clId="{417571E0-35B1-408F-9D34-F845D7E82100}" dt="2025-09-01T14:44:03.389" v="19" actId="6549"/>
          <ac:spMkLst>
            <pc:docMk/>
            <pc:sldMk cId="0" sldId="258"/>
            <ac:spMk id="116560297" creationId="{00000000-0000-0000-0000-000000000000}"/>
          </ac:spMkLst>
        </pc:spChg>
      </pc:sldChg>
      <pc:sldChg chg="modSp add mod">
        <pc:chgData name="B ROQUETA VIVES - FINAL" userId="94e3dead-90cd-4b39-9559-439209b309e7" providerId="ADAL" clId="{417571E0-35B1-408F-9D34-F845D7E82100}" dt="2025-09-01T14:44:14.373" v="21" actId="1076"/>
        <pc:sldMkLst>
          <pc:docMk/>
          <pc:sldMk cId="0" sldId="261"/>
        </pc:sldMkLst>
        <pc:spChg chg="mod">
          <ac:chgData name="B ROQUETA VIVES - FINAL" userId="94e3dead-90cd-4b39-9559-439209b309e7" providerId="ADAL" clId="{417571E0-35B1-408F-9D34-F845D7E82100}" dt="2025-09-01T14:44:12.352" v="20" actId="1076"/>
          <ac:spMkLst>
            <pc:docMk/>
            <pc:sldMk cId="0" sldId="261"/>
            <ac:spMk id="382302333" creationId="{00000000-0000-0000-0000-000000000000}"/>
          </ac:spMkLst>
        </pc:spChg>
        <pc:cxnChg chg="mod">
          <ac:chgData name="B ROQUETA VIVES - FINAL" userId="94e3dead-90cd-4b39-9559-439209b309e7" providerId="ADAL" clId="{417571E0-35B1-408F-9D34-F845D7E82100}" dt="2025-09-01T14:44:14.373" v="21" actId="1076"/>
          <ac:cxnSpMkLst>
            <pc:docMk/>
            <pc:sldMk cId="0" sldId="261"/>
            <ac:cxnSpMk id="2041853041" creationId="{00000000-0000-0000-0000-000000000000}"/>
          </ac:cxnSpMkLst>
        </pc:cxnChg>
      </pc:sldChg>
      <pc:sldChg chg="add">
        <pc:chgData name="B ROQUETA VIVES - FINAL" userId="94e3dead-90cd-4b39-9559-439209b309e7" providerId="ADAL" clId="{417571E0-35B1-408F-9D34-F845D7E82100}" dt="2025-09-01T14:33:22.672" v="0"/>
        <pc:sldMkLst>
          <pc:docMk/>
          <pc:sldMk cId="0" sldId="262"/>
        </pc:sldMkLst>
      </pc:sldChg>
      <pc:sldChg chg="add">
        <pc:chgData name="B ROQUETA VIVES - FINAL" userId="94e3dead-90cd-4b39-9559-439209b309e7" providerId="ADAL" clId="{417571E0-35B1-408F-9D34-F845D7E82100}" dt="2025-09-01T14:33:22.672" v="0"/>
        <pc:sldMkLst>
          <pc:docMk/>
          <pc:sldMk cId="0" sldId="263"/>
        </pc:sldMkLst>
      </pc:sldChg>
      <pc:sldChg chg="modSp add mod">
        <pc:chgData name="B ROQUETA VIVES - FINAL" userId="94e3dead-90cd-4b39-9559-439209b309e7" providerId="ADAL" clId="{417571E0-35B1-408F-9D34-F845D7E82100}" dt="2025-09-01T14:44:28.734" v="23" actId="14100"/>
        <pc:sldMkLst>
          <pc:docMk/>
          <pc:sldMk cId="0" sldId="264"/>
        </pc:sldMkLst>
        <pc:spChg chg="mod">
          <ac:chgData name="B ROQUETA VIVES - FINAL" userId="94e3dead-90cd-4b39-9559-439209b309e7" providerId="ADAL" clId="{417571E0-35B1-408F-9D34-F845D7E82100}" dt="2025-09-01T14:44:28.734" v="23" actId="14100"/>
          <ac:spMkLst>
            <pc:docMk/>
            <pc:sldMk cId="0" sldId="264"/>
            <ac:spMk id="290795178" creationId="{00000000-0000-0000-0000-000000000000}"/>
          </ac:spMkLst>
        </pc:spChg>
        <pc:spChg chg="mod">
          <ac:chgData name="B ROQUETA VIVES - FINAL" userId="94e3dead-90cd-4b39-9559-439209b309e7" providerId="ADAL" clId="{417571E0-35B1-408F-9D34-F845D7E82100}" dt="2025-09-01T14:44:23.501" v="22" actId="6549"/>
          <ac:spMkLst>
            <pc:docMk/>
            <pc:sldMk cId="0" sldId="264"/>
            <ac:spMk id="1599821750" creationId="{00000000-0000-0000-0000-000000000000}"/>
          </ac:spMkLst>
        </pc:spChg>
      </pc:sldChg>
      <pc:sldChg chg="add">
        <pc:chgData name="B ROQUETA VIVES - FINAL" userId="94e3dead-90cd-4b39-9559-439209b309e7" providerId="ADAL" clId="{417571E0-35B1-408F-9D34-F845D7E82100}" dt="2025-09-01T14:33:22.672" v="0"/>
        <pc:sldMkLst>
          <pc:docMk/>
          <pc:sldMk cId="0" sldId="265"/>
        </pc:sldMkLst>
      </pc:sldChg>
      <pc:sldChg chg="add">
        <pc:chgData name="B ROQUETA VIVES - FINAL" userId="94e3dead-90cd-4b39-9559-439209b309e7" providerId="ADAL" clId="{417571E0-35B1-408F-9D34-F845D7E82100}" dt="2025-09-01T14:40:29.115" v="15"/>
        <pc:sldMkLst>
          <pc:docMk/>
          <pc:sldMk cId="0" sldId="266"/>
        </pc:sldMkLst>
      </pc:sldChg>
      <pc:sldChg chg="modSp add mod">
        <pc:chgData name="B ROQUETA VIVES - FINAL" userId="94e3dead-90cd-4b39-9559-439209b309e7" providerId="ADAL" clId="{417571E0-35B1-408F-9D34-F845D7E82100}" dt="2025-09-01T14:44:41.354" v="24" actId="20577"/>
        <pc:sldMkLst>
          <pc:docMk/>
          <pc:sldMk cId="0" sldId="267"/>
        </pc:sldMkLst>
        <pc:spChg chg="mod">
          <ac:chgData name="B ROQUETA VIVES - FINAL" userId="94e3dead-90cd-4b39-9559-439209b309e7" providerId="ADAL" clId="{417571E0-35B1-408F-9D34-F845D7E82100}" dt="2025-09-01T14:44:41.354" v="24" actId="20577"/>
          <ac:spMkLst>
            <pc:docMk/>
            <pc:sldMk cId="0" sldId="267"/>
            <ac:spMk id="24224310" creationId="{00000000-0000-0000-0000-000000000000}"/>
          </ac:spMkLst>
        </pc:spChg>
      </pc:sldChg>
      <pc:sldChg chg="add">
        <pc:chgData name="B ROQUETA VIVES - FINAL" userId="94e3dead-90cd-4b39-9559-439209b309e7" providerId="ADAL" clId="{417571E0-35B1-408F-9D34-F845D7E82100}" dt="2025-09-01T14:40:29.115" v="15"/>
        <pc:sldMkLst>
          <pc:docMk/>
          <pc:sldMk cId="0" sldId="268"/>
        </pc:sldMkLst>
      </pc:sldChg>
      <pc:sldChg chg="add">
        <pc:chgData name="B ROQUETA VIVES - FINAL" userId="94e3dead-90cd-4b39-9559-439209b309e7" providerId="ADAL" clId="{417571E0-35B1-408F-9D34-F845D7E82100}" dt="2025-09-01T14:40:29.115" v="15"/>
        <pc:sldMkLst>
          <pc:docMk/>
          <pc:sldMk cId="0" sldId="269"/>
        </pc:sldMkLst>
      </pc:sldChg>
      <pc:sldChg chg="add">
        <pc:chgData name="B ROQUETA VIVES - FINAL" userId="94e3dead-90cd-4b39-9559-439209b309e7" providerId="ADAL" clId="{417571E0-35B1-408F-9D34-F845D7E82100}" dt="2025-09-01T14:40:29.115" v="15"/>
        <pc:sldMkLst>
          <pc:docMk/>
          <pc:sldMk cId="0" sldId="270"/>
        </pc:sldMkLst>
      </pc:sldChg>
      <pc:sldChg chg="add del">
        <pc:chgData name="B ROQUETA VIVES - FINAL" userId="94e3dead-90cd-4b39-9559-439209b309e7" providerId="ADAL" clId="{417571E0-35B1-408F-9D34-F845D7E82100}" dt="2025-09-01T14:42:08.449" v="17" actId="47"/>
        <pc:sldMkLst>
          <pc:docMk/>
          <pc:sldMk cId="0" sldId="271"/>
        </pc:sldMkLst>
      </pc:sldChg>
      <pc:sldChg chg="add del">
        <pc:chgData name="B ROQUETA VIVES - FINAL" userId="94e3dead-90cd-4b39-9559-439209b309e7" providerId="ADAL" clId="{417571E0-35B1-408F-9D34-F845D7E82100}" dt="2025-09-01T14:42:24.811" v="18" actId="47"/>
        <pc:sldMkLst>
          <pc:docMk/>
          <pc:sldMk cId="0" sldId="272"/>
        </pc:sldMkLst>
      </pc:sldChg>
      <pc:sldChg chg="add del">
        <pc:chgData name="B ROQUETA VIVES - FINAL" userId="94e3dead-90cd-4b39-9559-439209b309e7" providerId="ADAL" clId="{417571E0-35B1-408F-9D34-F845D7E82100}" dt="2025-09-01T14:41:47.878" v="16" actId="47"/>
        <pc:sldMkLst>
          <pc:docMk/>
          <pc:sldMk cId="0" sldId="273"/>
        </pc:sldMkLst>
      </pc:sldChg>
      <pc:sldChg chg="add del">
        <pc:chgData name="B ROQUETA VIVES - FINAL" userId="94e3dead-90cd-4b39-9559-439209b309e7" providerId="ADAL" clId="{417571E0-35B1-408F-9D34-F845D7E82100}" dt="2025-09-01T14:41:47.878" v="16" actId="47"/>
        <pc:sldMkLst>
          <pc:docMk/>
          <pc:sldMk cId="0" sldId="274"/>
        </pc:sldMkLst>
      </pc:sldChg>
      <pc:sldChg chg="add del">
        <pc:chgData name="B ROQUETA VIVES - FINAL" userId="94e3dead-90cd-4b39-9559-439209b309e7" providerId="ADAL" clId="{417571E0-35B1-408F-9D34-F845D7E82100}" dt="2025-09-01T14:41:47.878" v="16" actId="47"/>
        <pc:sldMkLst>
          <pc:docMk/>
          <pc:sldMk cId="0" sldId="275"/>
        </pc:sldMkLst>
      </pc:sldChg>
      <pc:sldChg chg="add del">
        <pc:chgData name="B ROQUETA VIVES - FINAL" userId="94e3dead-90cd-4b39-9559-439209b309e7" providerId="ADAL" clId="{417571E0-35B1-408F-9D34-F845D7E82100}" dt="2025-09-01T14:41:47.878" v="16" actId="47"/>
        <pc:sldMkLst>
          <pc:docMk/>
          <pc:sldMk cId="0" sldId="276"/>
        </pc:sldMkLst>
      </pc:sldChg>
      <pc:sldChg chg="modSp add mod">
        <pc:chgData name="B ROQUETA VIVES - FINAL" userId="94e3dead-90cd-4b39-9559-439209b309e7" providerId="ADAL" clId="{417571E0-35B1-408F-9D34-F845D7E82100}" dt="2025-09-01T14:45:58.078" v="69" actId="1035"/>
        <pc:sldMkLst>
          <pc:docMk/>
          <pc:sldMk cId="0" sldId="277"/>
        </pc:sldMkLst>
        <pc:spChg chg="mod">
          <ac:chgData name="B ROQUETA VIVES - FINAL" userId="94e3dead-90cd-4b39-9559-439209b309e7" providerId="ADAL" clId="{417571E0-35B1-408F-9D34-F845D7E82100}" dt="2025-09-01T14:45:58.078" v="69" actId="1035"/>
          <ac:spMkLst>
            <pc:docMk/>
            <pc:sldMk cId="0" sldId="277"/>
            <ac:spMk id="1307962128" creationId="{00000000-0000-0000-0000-000000000000}"/>
          </ac:spMkLst>
        </pc:spChg>
      </pc:sldChg>
      <pc:sldChg chg="modSp add mod">
        <pc:chgData name="B ROQUETA VIVES - FINAL" userId="94e3dead-90cd-4b39-9559-439209b309e7" providerId="ADAL" clId="{417571E0-35B1-408F-9D34-F845D7E82100}" dt="2025-09-01T14:46:36.122" v="97" actId="166"/>
        <pc:sldMkLst>
          <pc:docMk/>
          <pc:sldMk cId="0" sldId="278"/>
        </pc:sldMkLst>
        <pc:spChg chg="mod ord">
          <ac:chgData name="B ROQUETA VIVES - FINAL" userId="94e3dead-90cd-4b39-9559-439209b309e7" providerId="ADAL" clId="{417571E0-35B1-408F-9D34-F845D7E82100}" dt="2025-09-01T14:46:36.122" v="97" actId="166"/>
          <ac:spMkLst>
            <pc:docMk/>
            <pc:sldMk cId="0" sldId="278"/>
            <ac:spMk id="1143523815" creationId="{00000000-0000-0000-0000-000000000000}"/>
          </ac:spMkLst>
        </pc:spChg>
        <pc:spChg chg="mod">
          <ac:chgData name="B ROQUETA VIVES - FINAL" userId="94e3dead-90cd-4b39-9559-439209b309e7" providerId="ADAL" clId="{417571E0-35B1-408F-9D34-F845D7E82100}" dt="2025-09-01T14:46:15.773" v="95" actId="14100"/>
          <ac:spMkLst>
            <pc:docMk/>
            <pc:sldMk cId="0" sldId="278"/>
            <ac:spMk id="1702426955" creationId="{00000000-0000-0000-0000-000000000000}"/>
          </ac:spMkLst>
        </pc:spChg>
      </pc:sldChg>
      <pc:sldChg chg="add">
        <pc:chgData name="B ROQUETA VIVES - FINAL" userId="94e3dead-90cd-4b39-9559-439209b309e7" providerId="ADAL" clId="{417571E0-35B1-408F-9D34-F845D7E82100}" dt="2025-09-01T14:34:19.536" v="2"/>
        <pc:sldMkLst>
          <pc:docMk/>
          <pc:sldMk cId="0" sldId="279"/>
        </pc:sldMkLst>
      </pc:sldChg>
      <pc:sldChg chg="add">
        <pc:chgData name="B ROQUETA VIVES - FINAL" userId="94e3dead-90cd-4b39-9559-439209b309e7" providerId="ADAL" clId="{417571E0-35B1-408F-9D34-F845D7E82100}" dt="2025-09-01T14:34:19.536" v="2"/>
        <pc:sldMkLst>
          <pc:docMk/>
          <pc:sldMk cId="0" sldId="280"/>
        </pc:sldMkLst>
      </pc:sldChg>
      <pc:sldChg chg="add">
        <pc:chgData name="B ROQUETA VIVES - FINAL" userId="94e3dead-90cd-4b39-9559-439209b309e7" providerId="ADAL" clId="{417571E0-35B1-408F-9D34-F845D7E82100}" dt="2025-09-01T14:34:19.536" v="2"/>
        <pc:sldMkLst>
          <pc:docMk/>
          <pc:sldMk cId="0" sldId="281"/>
        </pc:sldMkLst>
      </pc:sldChg>
      <pc:sldChg chg="add">
        <pc:chgData name="B ROQUETA VIVES - FINAL" userId="94e3dead-90cd-4b39-9559-439209b309e7" providerId="ADAL" clId="{417571E0-35B1-408F-9D34-F845D7E82100}" dt="2025-09-01T14:34:19.536" v="2"/>
        <pc:sldMkLst>
          <pc:docMk/>
          <pc:sldMk cId="0" sldId="282"/>
        </pc:sldMkLst>
      </pc:sldChg>
      <pc:sldChg chg="add">
        <pc:chgData name="B ROQUETA VIVES - FINAL" userId="94e3dead-90cd-4b39-9559-439209b309e7" providerId="ADAL" clId="{417571E0-35B1-408F-9D34-F845D7E82100}" dt="2025-09-01T14:34:19.536" v="2"/>
        <pc:sldMkLst>
          <pc:docMk/>
          <pc:sldMk cId="0" sldId="283"/>
        </pc:sldMkLst>
      </pc:sldChg>
      <pc:sldChg chg="modSp add mod">
        <pc:chgData name="B ROQUETA VIVES - FINAL" userId="94e3dead-90cd-4b39-9559-439209b309e7" providerId="ADAL" clId="{417571E0-35B1-408F-9D34-F845D7E82100}" dt="2025-09-01T14:47:07.568" v="150" actId="1036"/>
        <pc:sldMkLst>
          <pc:docMk/>
          <pc:sldMk cId="0" sldId="284"/>
        </pc:sldMkLst>
        <pc:spChg chg="mod">
          <ac:chgData name="B ROQUETA VIVES - FINAL" userId="94e3dead-90cd-4b39-9559-439209b309e7" providerId="ADAL" clId="{417571E0-35B1-408F-9D34-F845D7E82100}" dt="2025-09-01T14:47:07.568" v="150" actId="1036"/>
          <ac:spMkLst>
            <pc:docMk/>
            <pc:sldMk cId="0" sldId="284"/>
            <ac:spMk id="1602721992" creationId="{00000000-0000-0000-0000-000000000000}"/>
          </ac:spMkLst>
        </pc:spChg>
        <pc:spChg chg="mod">
          <ac:chgData name="B ROQUETA VIVES - FINAL" userId="94e3dead-90cd-4b39-9559-439209b309e7" providerId="ADAL" clId="{417571E0-35B1-408F-9D34-F845D7E82100}" dt="2025-09-01T14:46:59.693" v="120" actId="1035"/>
          <ac:spMkLst>
            <pc:docMk/>
            <pc:sldMk cId="0" sldId="284"/>
            <ac:spMk id="1780095432" creationId="{00000000-0000-0000-0000-000000000000}"/>
          </ac:spMkLst>
        </pc:spChg>
      </pc:sldChg>
      <pc:sldChg chg="add">
        <pc:chgData name="B ROQUETA VIVES - FINAL" userId="94e3dead-90cd-4b39-9559-439209b309e7" providerId="ADAL" clId="{417571E0-35B1-408F-9D34-F845D7E82100}" dt="2025-09-01T14:34:19.536" v="2"/>
        <pc:sldMkLst>
          <pc:docMk/>
          <pc:sldMk cId="0" sldId="285"/>
        </pc:sldMkLst>
      </pc:sldChg>
      <pc:sldChg chg="add">
        <pc:chgData name="B ROQUETA VIVES - FINAL" userId="94e3dead-90cd-4b39-9559-439209b309e7" providerId="ADAL" clId="{417571E0-35B1-408F-9D34-F845D7E82100}" dt="2025-09-01T14:34:19.536" v="2"/>
        <pc:sldMkLst>
          <pc:docMk/>
          <pc:sldMk cId="0" sldId="286"/>
        </pc:sldMkLst>
      </pc:sldChg>
      <pc:sldChg chg="modSp add mod">
        <pc:chgData name="B ROQUETA VIVES - FINAL" userId="94e3dead-90cd-4b39-9559-439209b309e7" providerId="ADAL" clId="{417571E0-35B1-408F-9D34-F845D7E82100}" dt="2025-09-01T14:47:20.213" v="151" actId="1076"/>
        <pc:sldMkLst>
          <pc:docMk/>
          <pc:sldMk cId="0" sldId="287"/>
        </pc:sldMkLst>
        <pc:spChg chg="mod">
          <ac:chgData name="B ROQUETA VIVES - FINAL" userId="94e3dead-90cd-4b39-9559-439209b309e7" providerId="ADAL" clId="{417571E0-35B1-408F-9D34-F845D7E82100}" dt="2025-09-01T14:47:20.213" v="151" actId="1076"/>
          <ac:spMkLst>
            <pc:docMk/>
            <pc:sldMk cId="0" sldId="287"/>
            <ac:spMk id="238562084" creationId="{00000000-0000-0000-0000-000000000000}"/>
          </ac:spMkLst>
        </pc:spChg>
      </pc:sldChg>
      <pc:sldChg chg="modSp add mod">
        <pc:chgData name="B ROQUETA VIVES - FINAL" userId="94e3dead-90cd-4b39-9559-439209b309e7" providerId="ADAL" clId="{417571E0-35B1-408F-9D34-F845D7E82100}" dt="2025-09-01T14:47:24.747" v="161" actId="1036"/>
        <pc:sldMkLst>
          <pc:docMk/>
          <pc:sldMk cId="0" sldId="288"/>
        </pc:sldMkLst>
        <pc:picChg chg="mod">
          <ac:chgData name="B ROQUETA VIVES - FINAL" userId="94e3dead-90cd-4b39-9559-439209b309e7" providerId="ADAL" clId="{417571E0-35B1-408F-9D34-F845D7E82100}" dt="2025-09-01T14:47:24.747" v="161" actId="1036"/>
          <ac:picMkLst>
            <pc:docMk/>
            <pc:sldMk cId="0" sldId="288"/>
            <ac:picMk id="1561471446" creationId="{00000000-0000-0000-0000-000000000000}"/>
          </ac:picMkLst>
        </pc:picChg>
      </pc:sldChg>
      <pc:sldChg chg="add">
        <pc:chgData name="B ROQUETA VIVES - FINAL" userId="94e3dead-90cd-4b39-9559-439209b309e7" providerId="ADAL" clId="{417571E0-35B1-408F-9D34-F845D7E82100}" dt="2025-09-01T14:34:40.576" v="3"/>
        <pc:sldMkLst>
          <pc:docMk/>
          <pc:sldMk cId="0" sldId="289"/>
        </pc:sldMkLst>
      </pc:sldChg>
      <pc:sldChg chg="modSp add mod">
        <pc:chgData name="B ROQUETA VIVES - FINAL" userId="94e3dead-90cd-4b39-9559-439209b309e7" providerId="ADAL" clId="{417571E0-35B1-408F-9D34-F845D7E82100}" dt="2025-09-01T14:47:39.036" v="177" actId="14100"/>
        <pc:sldMkLst>
          <pc:docMk/>
          <pc:sldMk cId="0" sldId="290"/>
        </pc:sldMkLst>
        <pc:spChg chg="mod">
          <ac:chgData name="B ROQUETA VIVES - FINAL" userId="94e3dead-90cd-4b39-9559-439209b309e7" providerId="ADAL" clId="{417571E0-35B1-408F-9D34-F845D7E82100}" dt="2025-09-01T14:47:39.036" v="177" actId="14100"/>
          <ac:spMkLst>
            <pc:docMk/>
            <pc:sldMk cId="0" sldId="290"/>
            <ac:spMk id="1013290309" creationId="{00000000-0000-0000-0000-000000000000}"/>
          </ac:spMkLst>
        </pc:spChg>
        <pc:spChg chg="mod">
          <ac:chgData name="B ROQUETA VIVES - FINAL" userId="94e3dead-90cd-4b39-9559-439209b309e7" providerId="ADAL" clId="{417571E0-35B1-408F-9D34-F845D7E82100}" dt="2025-09-01T14:47:34.687" v="176" actId="1035"/>
          <ac:spMkLst>
            <pc:docMk/>
            <pc:sldMk cId="0" sldId="290"/>
            <ac:spMk id="2028681826" creationId="{00000000-0000-0000-0000-000000000000}"/>
          </ac:spMkLst>
        </pc:spChg>
      </pc:sldChg>
      <pc:sldChg chg="add">
        <pc:chgData name="B ROQUETA VIVES - FINAL" userId="94e3dead-90cd-4b39-9559-439209b309e7" providerId="ADAL" clId="{417571E0-35B1-408F-9D34-F845D7E82100}" dt="2025-09-01T14:34:40.576" v="3"/>
        <pc:sldMkLst>
          <pc:docMk/>
          <pc:sldMk cId="0" sldId="291"/>
        </pc:sldMkLst>
      </pc:sldChg>
      <pc:sldChg chg="modSp add mod">
        <pc:chgData name="B ROQUETA VIVES - FINAL" userId="94e3dead-90cd-4b39-9559-439209b309e7" providerId="ADAL" clId="{417571E0-35B1-408F-9D34-F845D7E82100}" dt="2025-09-01T14:48:31.787" v="197" actId="1036"/>
        <pc:sldMkLst>
          <pc:docMk/>
          <pc:sldMk cId="0" sldId="292"/>
        </pc:sldMkLst>
        <pc:spChg chg="mod">
          <ac:chgData name="B ROQUETA VIVES - FINAL" userId="94e3dead-90cd-4b39-9559-439209b309e7" providerId="ADAL" clId="{417571E0-35B1-408F-9D34-F845D7E82100}" dt="2025-09-01T14:48:10.253" v="182" actId="14100"/>
          <ac:spMkLst>
            <pc:docMk/>
            <pc:sldMk cId="0" sldId="292"/>
            <ac:spMk id="824634829" creationId="{00000000-0000-0000-0000-000000000000}"/>
          </ac:spMkLst>
        </pc:spChg>
        <pc:picChg chg="mod">
          <ac:chgData name="B ROQUETA VIVES - FINAL" userId="94e3dead-90cd-4b39-9559-439209b309e7" providerId="ADAL" clId="{417571E0-35B1-408F-9D34-F845D7E82100}" dt="2025-09-01T14:48:31.787" v="197" actId="1036"/>
          <ac:picMkLst>
            <pc:docMk/>
            <pc:sldMk cId="0" sldId="292"/>
            <ac:picMk id="1148441770" creationId="{00000000-0000-0000-0000-000000000000}"/>
          </ac:picMkLst>
        </pc:picChg>
      </pc:sldChg>
      <pc:sldChg chg="modSp add mod">
        <pc:chgData name="B ROQUETA VIVES - FINAL" userId="94e3dead-90cd-4b39-9559-439209b309e7" providerId="ADAL" clId="{417571E0-35B1-408F-9D34-F845D7E82100}" dt="2025-09-01T14:48:41.864" v="218" actId="14100"/>
        <pc:sldMkLst>
          <pc:docMk/>
          <pc:sldMk cId="0" sldId="293"/>
        </pc:sldMkLst>
        <pc:spChg chg="mod">
          <ac:chgData name="B ROQUETA VIVES - FINAL" userId="94e3dead-90cd-4b39-9559-439209b309e7" providerId="ADAL" clId="{417571E0-35B1-408F-9D34-F845D7E82100}" dt="2025-09-01T14:48:39.054" v="217" actId="1035"/>
          <ac:spMkLst>
            <pc:docMk/>
            <pc:sldMk cId="0" sldId="293"/>
            <ac:spMk id="994514724" creationId="{00000000-0000-0000-0000-000000000000}"/>
          </ac:spMkLst>
        </pc:spChg>
        <pc:spChg chg="mod">
          <ac:chgData name="B ROQUETA VIVES - FINAL" userId="94e3dead-90cd-4b39-9559-439209b309e7" providerId="ADAL" clId="{417571E0-35B1-408F-9D34-F845D7E82100}" dt="2025-09-01T14:48:41.864" v="218" actId="14100"/>
          <ac:spMkLst>
            <pc:docMk/>
            <pc:sldMk cId="0" sldId="293"/>
            <ac:spMk id="1423684223" creationId="{00000000-0000-0000-0000-000000000000}"/>
          </ac:spMkLst>
        </pc:spChg>
      </pc:sldChg>
      <pc:sldChg chg="add">
        <pc:chgData name="B ROQUETA VIVES - FINAL" userId="94e3dead-90cd-4b39-9559-439209b309e7" providerId="ADAL" clId="{417571E0-35B1-408F-9D34-F845D7E82100}" dt="2025-09-01T14:34:40.576" v="3"/>
        <pc:sldMkLst>
          <pc:docMk/>
          <pc:sldMk cId="0" sldId="294"/>
        </pc:sldMkLst>
      </pc:sldChg>
      <pc:sldChg chg="add">
        <pc:chgData name="B ROQUETA VIVES - FINAL" userId="94e3dead-90cd-4b39-9559-439209b309e7" providerId="ADAL" clId="{417571E0-35B1-408F-9D34-F845D7E82100}" dt="2025-09-01T14:34:40.576" v="3"/>
        <pc:sldMkLst>
          <pc:docMk/>
          <pc:sldMk cId="0" sldId="295"/>
        </pc:sldMkLst>
      </pc:sldChg>
      <pc:sldChg chg="add">
        <pc:chgData name="B ROQUETA VIVES - FINAL" userId="94e3dead-90cd-4b39-9559-439209b309e7" providerId="ADAL" clId="{417571E0-35B1-408F-9D34-F845D7E82100}" dt="2025-09-01T14:34:40.576" v="3"/>
        <pc:sldMkLst>
          <pc:docMk/>
          <pc:sldMk cId="0" sldId="296"/>
        </pc:sldMkLst>
      </pc:sldChg>
      <pc:sldChg chg="add">
        <pc:chgData name="B ROQUETA VIVES - FINAL" userId="94e3dead-90cd-4b39-9559-439209b309e7" providerId="ADAL" clId="{417571E0-35B1-408F-9D34-F845D7E82100}" dt="2025-09-01T14:34:40.576" v="3"/>
        <pc:sldMkLst>
          <pc:docMk/>
          <pc:sldMk cId="0" sldId="297"/>
        </pc:sldMkLst>
      </pc:sldChg>
      <pc:sldChg chg="add">
        <pc:chgData name="B ROQUETA VIVES - FINAL" userId="94e3dead-90cd-4b39-9559-439209b309e7" providerId="ADAL" clId="{417571E0-35B1-408F-9D34-F845D7E82100}" dt="2025-09-01T14:34:40.576" v="3"/>
        <pc:sldMkLst>
          <pc:docMk/>
          <pc:sldMk cId="0" sldId="298"/>
        </pc:sldMkLst>
      </pc:sldChg>
      <pc:sldChg chg="add">
        <pc:chgData name="B ROQUETA VIVES - FINAL" userId="94e3dead-90cd-4b39-9559-439209b309e7" providerId="ADAL" clId="{417571E0-35B1-408F-9D34-F845D7E82100}" dt="2025-09-01T14:34:40.576" v="3"/>
        <pc:sldMkLst>
          <pc:docMk/>
          <pc:sldMk cId="0" sldId="299"/>
        </pc:sldMkLst>
      </pc:sldChg>
      <pc:sldChg chg="modSp add mod">
        <pc:chgData name="B ROQUETA VIVES - FINAL" userId="94e3dead-90cd-4b39-9559-439209b309e7" providerId="ADAL" clId="{417571E0-35B1-408F-9D34-F845D7E82100}" dt="2025-09-01T14:49:02.565" v="244" actId="1038"/>
        <pc:sldMkLst>
          <pc:docMk/>
          <pc:sldMk cId="0" sldId="300"/>
        </pc:sldMkLst>
        <pc:spChg chg="mod">
          <ac:chgData name="B ROQUETA VIVES - FINAL" userId="94e3dead-90cd-4b39-9559-439209b309e7" providerId="ADAL" clId="{417571E0-35B1-408F-9D34-F845D7E82100}" dt="2025-09-01T14:49:02.565" v="244" actId="1038"/>
          <ac:spMkLst>
            <pc:docMk/>
            <pc:sldMk cId="0" sldId="300"/>
            <ac:spMk id="739446921" creationId="{00000000-0000-0000-0000-000000000000}"/>
          </ac:spMkLst>
        </pc:spChg>
        <pc:spChg chg="mod">
          <ac:chgData name="B ROQUETA VIVES - FINAL" userId="94e3dead-90cd-4b39-9559-439209b309e7" providerId="ADAL" clId="{417571E0-35B1-408F-9D34-F845D7E82100}" dt="2025-09-01T14:48:57.320" v="221" actId="20577"/>
          <ac:spMkLst>
            <pc:docMk/>
            <pc:sldMk cId="0" sldId="300"/>
            <ac:spMk id="1183204699" creationId="{00000000-0000-0000-0000-000000000000}"/>
          </ac:spMkLst>
        </pc:spChg>
      </pc:sldChg>
      <pc:sldChg chg="modSp add mod">
        <pc:chgData name="B ROQUETA VIVES - FINAL" userId="94e3dead-90cd-4b39-9559-439209b309e7" providerId="ADAL" clId="{417571E0-35B1-408F-9D34-F845D7E82100}" dt="2025-09-01T14:49:07.894" v="260" actId="1038"/>
        <pc:sldMkLst>
          <pc:docMk/>
          <pc:sldMk cId="0" sldId="301"/>
        </pc:sldMkLst>
        <pc:spChg chg="mod">
          <ac:chgData name="B ROQUETA VIVES - FINAL" userId="94e3dead-90cd-4b39-9559-439209b309e7" providerId="ADAL" clId="{417571E0-35B1-408F-9D34-F845D7E82100}" dt="2025-09-01T14:49:07.894" v="260" actId="1038"/>
          <ac:spMkLst>
            <pc:docMk/>
            <pc:sldMk cId="0" sldId="301"/>
            <ac:spMk id="727800780" creationId="{00000000-0000-0000-0000-000000000000}"/>
          </ac:spMkLst>
        </pc:spChg>
      </pc:sldChg>
      <pc:sldChg chg="add">
        <pc:chgData name="B ROQUETA VIVES - FINAL" userId="94e3dead-90cd-4b39-9559-439209b309e7" providerId="ADAL" clId="{417571E0-35B1-408F-9D34-F845D7E82100}" dt="2025-09-01T14:35:00.596" v="4"/>
        <pc:sldMkLst>
          <pc:docMk/>
          <pc:sldMk cId="0" sldId="302"/>
        </pc:sldMkLst>
      </pc:sldChg>
      <pc:sldChg chg="add">
        <pc:chgData name="B ROQUETA VIVES - FINAL" userId="94e3dead-90cd-4b39-9559-439209b309e7" providerId="ADAL" clId="{417571E0-35B1-408F-9D34-F845D7E82100}" dt="2025-09-01T14:35:00.596" v="4"/>
        <pc:sldMkLst>
          <pc:docMk/>
          <pc:sldMk cId="0" sldId="303"/>
        </pc:sldMkLst>
      </pc:sldChg>
      <pc:sldChg chg="add">
        <pc:chgData name="B ROQUETA VIVES - FINAL" userId="94e3dead-90cd-4b39-9559-439209b309e7" providerId="ADAL" clId="{417571E0-35B1-408F-9D34-F845D7E82100}" dt="2025-09-01T14:35:00.596" v="4"/>
        <pc:sldMkLst>
          <pc:docMk/>
          <pc:sldMk cId="0" sldId="304"/>
        </pc:sldMkLst>
      </pc:sldChg>
      <pc:sldChg chg="modSp add mod">
        <pc:chgData name="B ROQUETA VIVES - FINAL" userId="94e3dead-90cd-4b39-9559-439209b309e7" providerId="ADAL" clId="{417571E0-35B1-408F-9D34-F845D7E82100}" dt="2025-09-01T14:35:18.939" v="6" actId="27636"/>
        <pc:sldMkLst>
          <pc:docMk/>
          <pc:sldMk cId="0" sldId="305"/>
        </pc:sldMkLst>
        <pc:spChg chg="mod">
          <ac:chgData name="B ROQUETA VIVES - FINAL" userId="94e3dead-90cd-4b39-9559-439209b309e7" providerId="ADAL" clId="{417571E0-35B1-408F-9D34-F845D7E82100}" dt="2025-09-01T14:35:18.939" v="6" actId="27636"/>
          <ac:spMkLst>
            <pc:docMk/>
            <pc:sldMk cId="0" sldId="305"/>
            <ac:spMk id="964586209" creationId="{00000000-0000-0000-0000-000000000000}"/>
          </ac:spMkLst>
        </pc:spChg>
      </pc:sldChg>
      <pc:sldChg chg="add">
        <pc:chgData name="B ROQUETA VIVES - FINAL" userId="94e3dead-90cd-4b39-9559-439209b309e7" providerId="ADAL" clId="{417571E0-35B1-408F-9D34-F845D7E82100}" dt="2025-09-01T14:35:18.874" v="5"/>
        <pc:sldMkLst>
          <pc:docMk/>
          <pc:sldMk cId="0" sldId="306"/>
        </pc:sldMkLst>
      </pc:sldChg>
      <pc:sldChg chg="add">
        <pc:chgData name="B ROQUETA VIVES - FINAL" userId="94e3dead-90cd-4b39-9559-439209b309e7" providerId="ADAL" clId="{417571E0-35B1-408F-9D34-F845D7E82100}" dt="2025-09-01T14:35:18.874" v="5"/>
        <pc:sldMkLst>
          <pc:docMk/>
          <pc:sldMk cId="0" sldId="307"/>
        </pc:sldMkLst>
      </pc:sldChg>
      <pc:sldChg chg="modSp add mod">
        <pc:chgData name="B ROQUETA VIVES - FINAL" userId="94e3dead-90cd-4b39-9559-439209b309e7" providerId="ADAL" clId="{417571E0-35B1-408F-9D34-F845D7E82100}" dt="2025-09-01T14:49:47.688" v="266" actId="20577"/>
        <pc:sldMkLst>
          <pc:docMk/>
          <pc:sldMk cId="0" sldId="308"/>
        </pc:sldMkLst>
        <pc:spChg chg="mod">
          <ac:chgData name="B ROQUETA VIVES - FINAL" userId="94e3dead-90cd-4b39-9559-439209b309e7" providerId="ADAL" clId="{417571E0-35B1-408F-9D34-F845D7E82100}" dt="2025-09-01T14:49:38.207" v="263" actId="255"/>
          <ac:spMkLst>
            <pc:docMk/>
            <pc:sldMk cId="0" sldId="308"/>
            <ac:spMk id="943304782" creationId="{00000000-0000-0000-0000-000000000000}"/>
          </ac:spMkLst>
        </pc:spChg>
        <pc:spChg chg="mod">
          <ac:chgData name="B ROQUETA VIVES - FINAL" userId="94e3dead-90cd-4b39-9559-439209b309e7" providerId="ADAL" clId="{417571E0-35B1-408F-9D34-F845D7E82100}" dt="2025-09-01T14:49:47.688" v="266" actId="20577"/>
          <ac:spMkLst>
            <pc:docMk/>
            <pc:sldMk cId="0" sldId="308"/>
            <ac:spMk id="1849603344" creationId="{00000000-0000-0000-0000-000000000000}"/>
          </ac:spMkLst>
        </pc:spChg>
      </pc:sldChg>
      <pc:sldChg chg="modSp add mod">
        <pc:chgData name="B ROQUETA VIVES - FINAL" userId="94e3dead-90cd-4b39-9559-439209b309e7" providerId="ADAL" clId="{417571E0-35B1-408F-9D34-F845D7E82100}" dt="2025-09-01T14:50:05.892" v="269" actId="14100"/>
        <pc:sldMkLst>
          <pc:docMk/>
          <pc:sldMk cId="0" sldId="309"/>
        </pc:sldMkLst>
        <pc:spChg chg="mod">
          <ac:chgData name="B ROQUETA VIVES - FINAL" userId="94e3dead-90cd-4b39-9559-439209b309e7" providerId="ADAL" clId="{417571E0-35B1-408F-9D34-F845D7E82100}" dt="2025-09-01T14:49:55.981" v="267" actId="20577"/>
          <ac:spMkLst>
            <pc:docMk/>
            <pc:sldMk cId="0" sldId="309"/>
            <ac:spMk id="1334233164" creationId="{00000000-0000-0000-0000-000000000000}"/>
          </ac:spMkLst>
        </pc:spChg>
        <pc:spChg chg="mod">
          <ac:chgData name="B ROQUETA VIVES - FINAL" userId="94e3dead-90cd-4b39-9559-439209b309e7" providerId="ADAL" clId="{417571E0-35B1-408F-9D34-F845D7E82100}" dt="2025-09-01T14:50:05.892" v="269" actId="14100"/>
          <ac:spMkLst>
            <pc:docMk/>
            <pc:sldMk cId="0" sldId="309"/>
            <ac:spMk id="1933667000" creationId="{00000000-0000-0000-0000-000000000000}"/>
          </ac:spMkLst>
        </pc:spChg>
      </pc:sldChg>
      <pc:sldChg chg="modSp add mod">
        <pc:chgData name="B ROQUETA VIVES - FINAL" userId="94e3dead-90cd-4b39-9559-439209b309e7" providerId="ADAL" clId="{417571E0-35B1-408F-9D34-F845D7E82100}" dt="2025-09-01T14:50:22.092" v="279" actId="1035"/>
        <pc:sldMkLst>
          <pc:docMk/>
          <pc:sldMk cId="0" sldId="310"/>
        </pc:sldMkLst>
        <pc:spChg chg="mod">
          <ac:chgData name="B ROQUETA VIVES - FINAL" userId="94e3dead-90cd-4b39-9559-439209b309e7" providerId="ADAL" clId="{417571E0-35B1-408F-9D34-F845D7E82100}" dt="2025-09-01T14:50:22.092" v="279" actId="1035"/>
          <ac:spMkLst>
            <pc:docMk/>
            <pc:sldMk cId="0" sldId="310"/>
            <ac:spMk id="529807442" creationId="{00000000-0000-0000-0000-000000000000}"/>
          </ac:spMkLst>
        </pc:spChg>
        <pc:spChg chg="mod">
          <ac:chgData name="B ROQUETA VIVES - FINAL" userId="94e3dead-90cd-4b39-9559-439209b309e7" providerId="ADAL" clId="{417571E0-35B1-408F-9D34-F845D7E82100}" dt="2025-09-01T14:50:11.094" v="270" actId="20577"/>
          <ac:spMkLst>
            <pc:docMk/>
            <pc:sldMk cId="0" sldId="310"/>
            <ac:spMk id="1959533120" creationId="{00000000-0000-0000-0000-000000000000}"/>
          </ac:spMkLst>
        </pc:spChg>
      </pc:sldChg>
      <pc:sldChg chg="add">
        <pc:chgData name="B ROQUETA VIVES - FINAL" userId="94e3dead-90cd-4b39-9559-439209b309e7" providerId="ADAL" clId="{417571E0-35B1-408F-9D34-F845D7E82100}" dt="2025-09-01T14:36:00.380" v="9"/>
        <pc:sldMkLst>
          <pc:docMk/>
          <pc:sldMk cId="464171894" sldId="313"/>
        </pc:sldMkLst>
      </pc:sldChg>
      <pc:sldChg chg="add">
        <pc:chgData name="B ROQUETA VIVES - FINAL" userId="94e3dead-90cd-4b39-9559-439209b309e7" providerId="ADAL" clId="{417571E0-35B1-408F-9D34-F845D7E82100}" dt="2025-09-01T14:36:12.160" v="10"/>
        <pc:sldMkLst>
          <pc:docMk/>
          <pc:sldMk cId="0" sldId="314"/>
        </pc:sldMkLst>
      </pc:sldChg>
      <pc:sldChg chg="modSp add mod">
        <pc:chgData name="B ROQUETA VIVES - FINAL" userId="94e3dead-90cd-4b39-9559-439209b309e7" providerId="ADAL" clId="{417571E0-35B1-408F-9D34-F845D7E82100}" dt="2025-09-01T14:50:37.716" v="281" actId="255"/>
        <pc:sldMkLst>
          <pc:docMk/>
          <pc:sldMk cId="3462721755" sldId="315"/>
        </pc:sldMkLst>
        <pc:spChg chg="mod">
          <ac:chgData name="B ROQUETA VIVES - FINAL" userId="94e3dead-90cd-4b39-9559-439209b309e7" providerId="ADAL" clId="{417571E0-35B1-408F-9D34-F845D7E82100}" dt="2025-09-01T14:50:31.248" v="280" actId="20577"/>
          <ac:spMkLst>
            <pc:docMk/>
            <pc:sldMk cId="3462721755" sldId="315"/>
            <ac:spMk id="60702635" creationId="{37CCE91C-4EF2-E655-F3EC-CA10562409E1}"/>
          </ac:spMkLst>
        </pc:spChg>
        <pc:spChg chg="mod">
          <ac:chgData name="B ROQUETA VIVES - FINAL" userId="94e3dead-90cd-4b39-9559-439209b309e7" providerId="ADAL" clId="{417571E0-35B1-408F-9D34-F845D7E82100}" dt="2025-09-01T14:50:37.716" v="281" actId="255"/>
          <ac:spMkLst>
            <pc:docMk/>
            <pc:sldMk cId="3462721755" sldId="315"/>
            <ac:spMk id="1757317242" creationId="{AEB5AE43-0A3D-BFCA-09AB-97AB9F3E5E90}"/>
          </ac:spMkLst>
        </pc:spChg>
      </pc:sldChg>
      <pc:sldChg chg="modSp add mod">
        <pc:chgData name="B ROQUETA VIVES - FINAL" userId="94e3dead-90cd-4b39-9559-439209b309e7" providerId="ADAL" clId="{417571E0-35B1-408F-9D34-F845D7E82100}" dt="2025-09-01T14:51:02.037" v="290" actId="20577"/>
        <pc:sldMkLst>
          <pc:docMk/>
          <pc:sldMk cId="3180769722" sldId="316"/>
        </pc:sldMkLst>
        <pc:spChg chg="mod">
          <ac:chgData name="B ROQUETA VIVES - FINAL" userId="94e3dead-90cd-4b39-9559-439209b309e7" providerId="ADAL" clId="{417571E0-35B1-408F-9D34-F845D7E82100}" dt="2025-09-01T14:51:02.037" v="290" actId="20577"/>
          <ac:spMkLst>
            <pc:docMk/>
            <pc:sldMk cId="3180769722" sldId="316"/>
            <ac:spMk id="95467325" creationId="{CA713826-5B5F-9534-7816-495A499688CB}"/>
          </ac:spMkLst>
        </pc:spChg>
        <pc:spChg chg="mod">
          <ac:chgData name="B ROQUETA VIVES - FINAL" userId="94e3dead-90cd-4b39-9559-439209b309e7" providerId="ADAL" clId="{417571E0-35B1-408F-9D34-F845D7E82100}" dt="2025-09-01T14:50:44.992" v="287" actId="1035"/>
          <ac:spMkLst>
            <pc:docMk/>
            <pc:sldMk cId="3180769722" sldId="316"/>
            <ac:spMk id="390296161" creationId="{9B5700F5-2C9C-E19E-FE8B-5E4939CE4A8B}"/>
          </ac:spMkLst>
        </pc:spChg>
        <pc:spChg chg="mod">
          <ac:chgData name="B ROQUETA VIVES - FINAL" userId="94e3dead-90cd-4b39-9559-439209b309e7" providerId="ADAL" clId="{417571E0-35B1-408F-9D34-F845D7E82100}" dt="2025-09-01T14:50:57.170" v="289" actId="255"/>
          <ac:spMkLst>
            <pc:docMk/>
            <pc:sldMk cId="3180769722" sldId="316"/>
            <ac:spMk id="1066938748" creationId="{FA74073B-291E-89CF-7B18-5906BD950E38}"/>
          </ac:spMkLst>
        </pc:spChg>
        <pc:spChg chg="mod">
          <ac:chgData name="B ROQUETA VIVES - FINAL" userId="94e3dead-90cd-4b39-9559-439209b309e7" providerId="ADAL" clId="{417571E0-35B1-408F-9D34-F845D7E82100}" dt="2025-09-01T14:50:50.735" v="288" actId="255"/>
          <ac:spMkLst>
            <pc:docMk/>
            <pc:sldMk cId="3180769722" sldId="316"/>
            <ac:spMk id="2003886312" creationId="{B8E282EC-13C8-0810-D819-5FD478530671}"/>
          </ac:spMkLst>
        </pc:spChg>
      </pc:sldChg>
      <pc:sldChg chg="add">
        <pc:chgData name="B ROQUETA VIVES - FINAL" userId="94e3dead-90cd-4b39-9559-439209b309e7" providerId="ADAL" clId="{417571E0-35B1-408F-9D34-F845D7E82100}" dt="2025-09-01T14:36:25.609" v="11"/>
        <pc:sldMkLst>
          <pc:docMk/>
          <pc:sldMk cId="0" sldId="317"/>
        </pc:sldMkLst>
      </pc:sldChg>
      <pc:sldChg chg="add">
        <pc:chgData name="B ROQUETA VIVES - FINAL" userId="94e3dead-90cd-4b39-9559-439209b309e7" providerId="ADAL" clId="{417571E0-35B1-408F-9D34-F845D7E82100}" dt="2025-09-01T14:36:25.609" v="11"/>
        <pc:sldMkLst>
          <pc:docMk/>
          <pc:sldMk cId="0" sldId="318"/>
        </pc:sldMkLst>
      </pc:sldChg>
      <pc:sldChg chg="add">
        <pc:chgData name="B ROQUETA VIVES - FINAL" userId="94e3dead-90cd-4b39-9559-439209b309e7" providerId="ADAL" clId="{417571E0-35B1-408F-9D34-F845D7E82100}" dt="2025-09-01T14:36:25.609" v="11"/>
        <pc:sldMkLst>
          <pc:docMk/>
          <pc:sldMk cId="0" sldId="319"/>
        </pc:sldMkLst>
      </pc:sldChg>
      <pc:sldChg chg="add">
        <pc:chgData name="B ROQUETA VIVES - FINAL" userId="94e3dead-90cd-4b39-9559-439209b309e7" providerId="ADAL" clId="{417571E0-35B1-408F-9D34-F845D7E82100}" dt="2025-09-01T14:36:41.904" v="12"/>
        <pc:sldMkLst>
          <pc:docMk/>
          <pc:sldMk cId="0" sldId="320"/>
        </pc:sldMkLst>
      </pc:sldChg>
      <pc:sldChg chg="modSp add mod">
        <pc:chgData name="B ROQUETA VIVES - FINAL" userId="94e3dead-90cd-4b39-9559-439209b309e7" providerId="ADAL" clId="{417571E0-35B1-408F-9D34-F845D7E82100}" dt="2025-09-01T14:52:02.979" v="295" actId="20577"/>
        <pc:sldMkLst>
          <pc:docMk/>
          <pc:sldMk cId="0" sldId="321"/>
        </pc:sldMkLst>
        <pc:spChg chg="mod">
          <ac:chgData name="B ROQUETA VIVES - FINAL" userId="94e3dead-90cd-4b39-9559-439209b309e7" providerId="ADAL" clId="{417571E0-35B1-408F-9D34-F845D7E82100}" dt="2025-09-01T14:52:02.979" v="295" actId="20577"/>
          <ac:spMkLst>
            <pc:docMk/>
            <pc:sldMk cId="0" sldId="321"/>
            <ac:spMk id="243274872" creationId="{00000000-0000-0000-0000-000000000000}"/>
          </ac:spMkLst>
        </pc:spChg>
      </pc:sldChg>
      <pc:sldChg chg="add">
        <pc:chgData name="B ROQUETA VIVES - FINAL" userId="94e3dead-90cd-4b39-9559-439209b309e7" providerId="ADAL" clId="{417571E0-35B1-408F-9D34-F845D7E82100}" dt="2025-09-01T14:36:41.904" v="12"/>
        <pc:sldMkLst>
          <pc:docMk/>
          <pc:sldMk cId="0" sldId="322"/>
        </pc:sldMkLst>
      </pc:sldChg>
      <pc:sldChg chg="add">
        <pc:chgData name="B ROQUETA VIVES - FINAL" userId="94e3dead-90cd-4b39-9559-439209b309e7" providerId="ADAL" clId="{417571E0-35B1-408F-9D34-F845D7E82100}" dt="2025-09-01T14:36:41.904" v="12"/>
        <pc:sldMkLst>
          <pc:docMk/>
          <pc:sldMk cId="0" sldId="323"/>
        </pc:sldMkLst>
      </pc:sldChg>
      <pc:sldChg chg="add">
        <pc:chgData name="B ROQUETA VIVES - FINAL" userId="94e3dead-90cd-4b39-9559-439209b309e7" providerId="ADAL" clId="{417571E0-35B1-408F-9D34-F845D7E82100}" dt="2025-09-01T14:36:41.904" v="12"/>
        <pc:sldMkLst>
          <pc:docMk/>
          <pc:sldMk cId="0" sldId="324"/>
        </pc:sldMkLst>
      </pc:sldChg>
      <pc:sldChg chg="modSp add mod">
        <pc:chgData name="B ROQUETA VIVES - FINAL" userId="94e3dead-90cd-4b39-9559-439209b309e7" providerId="ADAL" clId="{417571E0-35B1-408F-9D34-F845D7E82100}" dt="2025-09-01T14:52:18.899" v="296" actId="1076"/>
        <pc:sldMkLst>
          <pc:docMk/>
          <pc:sldMk cId="0" sldId="325"/>
        </pc:sldMkLst>
        <pc:spChg chg="mod">
          <ac:chgData name="B ROQUETA VIVES - FINAL" userId="94e3dead-90cd-4b39-9559-439209b309e7" providerId="ADAL" clId="{417571E0-35B1-408F-9D34-F845D7E82100}" dt="2025-09-01T14:52:18.899" v="296" actId="1076"/>
          <ac:spMkLst>
            <pc:docMk/>
            <pc:sldMk cId="0" sldId="325"/>
            <ac:spMk id="2014684563" creationId="{00000000-0000-0000-0000-000000000000}"/>
          </ac:spMkLst>
        </pc:spChg>
      </pc:sldChg>
      <pc:sldChg chg="modSp add mod">
        <pc:chgData name="B ROQUETA VIVES - FINAL" userId="94e3dead-90cd-4b39-9559-439209b309e7" providerId="ADAL" clId="{417571E0-35B1-408F-9D34-F845D7E82100}" dt="2025-09-01T14:52:29.921" v="313" actId="1038"/>
        <pc:sldMkLst>
          <pc:docMk/>
          <pc:sldMk cId="0" sldId="326"/>
        </pc:sldMkLst>
        <pc:spChg chg="mod">
          <ac:chgData name="B ROQUETA VIVES - FINAL" userId="94e3dead-90cd-4b39-9559-439209b309e7" providerId="ADAL" clId="{417571E0-35B1-408F-9D34-F845D7E82100}" dt="2025-09-01T14:52:29.921" v="313" actId="1038"/>
          <ac:spMkLst>
            <pc:docMk/>
            <pc:sldMk cId="0" sldId="326"/>
            <ac:spMk id="1090466999" creationId="{00000000-0000-0000-0000-000000000000}"/>
          </ac:spMkLst>
        </pc:spChg>
      </pc:sldChg>
      <pc:sldChg chg="add">
        <pc:chgData name="B ROQUETA VIVES - FINAL" userId="94e3dead-90cd-4b39-9559-439209b309e7" providerId="ADAL" clId="{417571E0-35B1-408F-9D34-F845D7E82100}" dt="2025-09-01T14:37:03.400" v="13"/>
        <pc:sldMkLst>
          <pc:docMk/>
          <pc:sldMk cId="0" sldId="327"/>
        </pc:sldMkLst>
      </pc:sldChg>
      <pc:sldChg chg="add">
        <pc:chgData name="B ROQUETA VIVES - FINAL" userId="94e3dead-90cd-4b39-9559-439209b309e7" providerId="ADAL" clId="{417571E0-35B1-408F-9D34-F845D7E82100}" dt="2025-09-01T14:37:03.400" v="13"/>
        <pc:sldMkLst>
          <pc:docMk/>
          <pc:sldMk cId="0" sldId="328"/>
        </pc:sldMkLst>
      </pc:sldChg>
      <pc:sldChg chg="add">
        <pc:chgData name="B ROQUETA VIVES - FINAL" userId="94e3dead-90cd-4b39-9559-439209b309e7" providerId="ADAL" clId="{417571E0-35B1-408F-9D34-F845D7E82100}" dt="2025-09-01T14:37:03.400" v="13"/>
        <pc:sldMkLst>
          <pc:docMk/>
          <pc:sldMk cId="0" sldId="329"/>
        </pc:sldMkLst>
      </pc:sldChg>
      <pc:sldChg chg="add">
        <pc:chgData name="B ROQUETA VIVES - FINAL" userId="94e3dead-90cd-4b39-9559-439209b309e7" providerId="ADAL" clId="{417571E0-35B1-408F-9D34-F845D7E82100}" dt="2025-09-01T14:37:03.400" v="13"/>
        <pc:sldMkLst>
          <pc:docMk/>
          <pc:sldMk cId="0" sldId="330"/>
        </pc:sldMkLst>
      </pc:sldChg>
      <pc:sldChg chg="modSp add mod">
        <pc:chgData name="B ROQUETA VIVES - FINAL" userId="94e3dead-90cd-4b39-9559-439209b309e7" providerId="ADAL" clId="{417571E0-35B1-408F-9D34-F845D7E82100}" dt="2025-09-01T14:52:48.226" v="336" actId="1035"/>
        <pc:sldMkLst>
          <pc:docMk/>
          <pc:sldMk cId="0" sldId="331"/>
        </pc:sldMkLst>
        <pc:spChg chg="mod">
          <ac:chgData name="B ROQUETA VIVES - FINAL" userId="94e3dead-90cd-4b39-9559-439209b309e7" providerId="ADAL" clId="{417571E0-35B1-408F-9D34-F845D7E82100}" dt="2025-09-01T14:52:48.226" v="336" actId="1035"/>
          <ac:spMkLst>
            <pc:docMk/>
            <pc:sldMk cId="0" sldId="331"/>
            <ac:spMk id="1382170721" creationId="{00000000-0000-0000-0000-000000000000}"/>
          </ac:spMkLst>
        </pc:spChg>
      </pc:sldChg>
      <pc:sldChg chg="add">
        <pc:chgData name="B ROQUETA VIVES - FINAL" userId="94e3dead-90cd-4b39-9559-439209b309e7" providerId="ADAL" clId="{417571E0-35B1-408F-9D34-F845D7E82100}" dt="2025-09-01T14:37:03.400" v="13"/>
        <pc:sldMkLst>
          <pc:docMk/>
          <pc:sldMk cId="0" sldId="332"/>
        </pc:sldMkLst>
      </pc:sldChg>
      <pc:sldChg chg="add">
        <pc:chgData name="B ROQUETA VIVES - FINAL" userId="94e3dead-90cd-4b39-9559-439209b309e7" providerId="ADAL" clId="{417571E0-35B1-408F-9D34-F845D7E82100}" dt="2025-09-01T14:37:03.400" v="13"/>
        <pc:sldMkLst>
          <pc:docMk/>
          <pc:sldMk cId="0" sldId="333"/>
        </pc:sldMkLst>
      </pc:sldChg>
      <pc:sldChg chg="add">
        <pc:chgData name="B ROQUETA VIVES - FINAL" userId="94e3dead-90cd-4b39-9559-439209b309e7" providerId="ADAL" clId="{417571E0-35B1-408F-9D34-F845D7E82100}" dt="2025-09-01T14:37:03.400" v="13"/>
        <pc:sldMkLst>
          <pc:docMk/>
          <pc:sldMk cId="0" sldId="334"/>
        </pc:sldMkLst>
      </pc:sldChg>
      <pc:sldChg chg="modSp add mod">
        <pc:chgData name="B ROQUETA VIVES - FINAL" userId="94e3dead-90cd-4b39-9559-439209b309e7" providerId="ADAL" clId="{417571E0-35B1-408F-9D34-F845D7E82100}" dt="2025-09-01T14:53:05.377" v="353" actId="1035"/>
        <pc:sldMkLst>
          <pc:docMk/>
          <pc:sldMk cId="0" sldId="335"/>
        </pc:sldMkLst>
        <pc:spChg chg="mod">
          <ac:chgData name="B ROQUETA VIVES - FINAL" userId="94e3dead-90cd-4b39-9559-439209b309e7" providerId="ADAL" clId="{417571E0-35B1-408F-9D34-F845D7E82100}" dt="2025-09-01T14:53:05.377" v="353" actId="1035"/>
          <ac:spMkLst>
            <pc:docMk/>
            <pc:sldMk cId="0" sldId="335"/>
            <ac:spMk id="371094932" creationId="{00000000-0000-0000-0000-000000000000}"/>
          </ac:spMkLst>
        </pc:spChg>
      </pc:sldChg>
      <pc:sldChg chg="add">
        <pc:chgData name="B ROQUETA VIVES - FINAL" userId="94e3dead-90cd-4b39-9559-439209b309e7" providerId="ADAL" clId="{417571E0-35B1-408F-9D34-F845D7E82100}" dt="2025-09-01T14:37:03.400" v="13"/>
        <pc:sldMkLst>
          <pc:docMk/>
          <pc:sldMk cId="0" sldId="336"/>
        </pc:sldMkLst>
      </pc:sldChg>
      <pc:sldChg chg="modSp add mod setBg">
        <pc:chgData name="B ROQUETA VIVES - FINAL" userId="94e3dead-90cd-4b39-9559-439209b309e7" providerId="ADAL" clId="{417571E0-35B1-408F-9D34-F845D7E82100}" dt="2025-09-01T14:53:10.691" v="354" actId="14100"/>
        <pc:sldMkLst>
          <pc:docMk/>
          <pc:sldMk cId="0" sldId="337"/>
        </pc:sldMkLst>
        <pc:spChg chg="mod">
          <ac:chgData name="B ROQUETA VIVES - FINAL" userId="94e3dead-90cd-4b39-9559-439209b309e7" providerId="ADAL" clId="{417571E0-35B1-408F-9D34-F845D7E82100}" dt="2025-09-01T14:53:10.691" v="354" actId="14100"/>
          <ac:spMkLst>
            <pc:docMk/>
            <pc:sldMk cId="0" sldId="337"/>
            <ac:spMk id="1399476521" creationId="{00000000-0000-0000-0000-000000000000}"/>
          </ac:spMkLst>
        </pc:spChg>
      </pc:sldChg>
      <pc:sldChg chg="add setBg">
        <pc:chgData name="B ROQUETA VIVES - FINAL" userId="94e3dead-90cd-4b39-9559-439209b309e7" providerId="ADAL" clId="{417571E0-35B1-408F-9D34-F845D7E82100}" dt="2025-09-01T14:37:21.033" v="14"/>
        <pc:sldMkLst>
          <pc:docMk/>
          <pc:sldMk cId="0" sldId="338"/>
        </pc:sldMkLst>
      </pc:sldChg>
      <pc:sldChg chg="add setBg">
        <pc:chgData name="B ROQUETA VIVES - FINAL" userId="94e3dead-90cd-4b39-9559-439209b309e7" providerId="ADAL" clId="{417571E0-35B1-408F-9D34-F845D7E82100}" dt="2025-09-01T14:37:21.033" v="14"/>
        <pc:sldMkLst>
          <pc:docMk/>
          <pc:sldMk cId="0" sldId="339"/>
        </pc:sldMkLst>
      </pc:sldChg>
      <pc:sldChg chg="delSp add mod">
        <pc:chgData name="B ROQUETA VIVES - FINAL" userId="94e3dead-90cd-4b39-9559-439209b309e7" providerId="ADAL" clId="{417571E0-35B1-408F-9D34-F845D7E82100}" dt="2025-09-01T14:53:21.308" v="355" actId="478"/>
        <pc:sldMkLst>
          <pc:docMk/>
          <pc:sldMk cId="0" sldId="340"/>
        </pc:sldMkLst>
      </pc:sldChg>
      <pc:sldChg chg="delSp add mod">
        <pc:chgData name="B ROQUETA VIVES - FINAL" userId="94e3dead-90cd-4b39-9559-439209b309e7" providerId="ADAL" clId="{417571E0-35B1-408F-9D34-F845D7E82100}" dt="2025-09-01T14:53:26.533" v="356" actId="478"/>
        <pc:sldMkLst>
          <pc:docMk/>
          <pc:sldMk cId="0" sldId="341"/>
        </pc:sldMkLst>
      </pc:sldChg>
      <pc:sldChg chg="add">
        <pc:chgData name="B ROQUETA VIVES - FINAL" userId="94e3dead-90cd-4b39-9559-439209b309e7" providerId="ADAL" clId="{417571E0-35B1-408F-9D34-F845D7E82100}" dt="2025-09-01T14:37:21.033" v="14"/>
        <pc:sldMkLst>
          <pc:docMk/>
          <pc:sldMk cId="0" sldId="342"/>
        </pc:sldMkLst>
      </pc:sldChg>
      <pc:sldChg chg="modSp add mod">
        <pc:chgData name="B ROQUETA VIVES - FINAL" userId="94e3dead-90cd-4b39-9559-439209b309e7" providerId="ADAL" clId="{417571E0-35B1-408F-9D34-F845D7E82100}" dt="2025-09-01T14:53:32.595" v="369" actId="1035"/>
        <pc:sldMkLst>
          <pc:docMk/>
          <pc:sldMk cId="0" sldId="343"/>
        </pc:sldMkLst>
        <pc:spChg chg="mod">
          <ac:chgData name="B ROQUETA VIVES - FINAL" userId="94e3dead-90cd-4b39-9559-439209b309e7" providerId="ADAL" clId="{417571E0-35B1-408F-9D34-F845D7E82100}" dt="2025-09-01T14:53:32.595" v="369" actId="1035"/>
          <ac:spMkLst>
            <pc:docMk/>
            <pc:sldMk cId="0" sldId="343"/>
            <ac:spMk id="369993994" creationId="{00000000-0000-0000-0000-000000000000}"/>
          </ac:spMkLst>
        </pc:spChg>
      </pc:sldChg>
      <pc:sldChg chg="add">
        <pc:chgData name="B ROQUETA VIVES - FINAL" userId="94e3dead-90cd-4b39-9559-439209b309e7" providerId="ADAL" clId="{417571E0-35B1-408F-9D34-F845D7E82100}" dt="2025-09-01T14:37:21.033" v="14"/>
        <pc:sldMkLst>
          <pc:docMk/>
          <pc:sldMk cId="0" sldId="344"/>
        </pc:sldMkLst>
      </pc:sldChg>
      <pc:sldChg chg="add">
        <pc:chgData name="B ROQUETA VIVES - FINAL" userId="94e3dead-90cd-4b39-9559-439209b309e7" providerId="ADAL" clId="{417571E0-35B1-408F-9D34-F845D7E82100}" dt="2025-09-01T14:37:21.033" v="14"/>
        <pc:sldMkLst>
          <pc:docMk/>
          <pc:sldMk cId="0" sldId="345"/>
        </pc:sldMkLst>
      </pc:sldChg>
      <pc:sldChg chg="modSp add mod">
        <pc:chgData name="B ROQUETA VIVES - FINAL" userId="94e3dead-90cd-4b39-9559-439209b309e7" providerId="ADAL" clId="{417571E0-35B1-408F-9D34-F845D7E82100}" dt="2025-09-01T14:53:53.548" v="395" actId="20577"/>
        <pc:sldMkLst>
          <pc:docMk/>
          <pc:sldMk cId="0" sldId="346"/>
        </pc:sldMkLst>
        <pc:spChg chg="mod">
          <ac:chgData name="B ROQUETA VIVES - FINAL" userId="94e3dead-90cd-4b39-9559-439209b309e7" providerId="ADAL" clId="{417571E0-35B1-408F-9D34-F845D7E82100}" dt="2025-09-01T14:53:53.548" v="395" actId="20577"/>
          <ac:spMkLst>
            <pc:docMk/>
            <pc:sldMk cId="0" sldId="346"/>
            <ac:spMk id="1998852858" creationId="{00000000-0000-0000-0000-000000000000}"/>
          </ac:spMkLst>
        </pc:spChg>
        <pc:spChg chg="mod">
          <ac:chgData name="B ROQUETA VIVES - FINAL" userId="94e3dead-90cd-4b39-9559-439209b309e7" providerId="ADAL" clId="{417571E0-35B1-408F-9D34-F845D7E82100}" dt="2025-09-01T14:53:43.305" v="387" actId="1035"/>
          <ac:spMkLst>
            <pc:docMk/>
            <pc:sldMk cId="0" sldId="346"/>
            <ac:spMk id="2006071154" creationId="{00000000-0000-0000-0000-000000000000}"/>
          </ac:spMkLst>
        </pc:spChg>
      </pc:sldChg>
      <pc:sldChg chg="add">
        <pc:chgData name="B ROQUETA VIVES - FINAL" userId="94e3dead-90cd-4b39-9559-439209b309e7" providerId="ADAL" clId="{417571E0-35B1-408F-9D34-F845D7E82100}" dt="2025-09-01T14:37:21.033" v="14"/>
        <pc:sldMkLst>
          <pc:docMk/>
          <pc:sldMk cId="0" sldId="347"/>
        </pc:sldMkLst>
      </pc:sldChg>
      <pc:sldChg chg="add setBg">
        <pc:chgData name="B ROQUETA VIVES - FINAL" userId="94e3dead-90cd-4b39-9559-439209b309e7" providerId="ADAL" clId="{417571E0-35B1-408F-9D34-F845D7E82100}" dt="2025-09-01T14:37:21.033" v="14"/>
        <pc:sldMkLst>
          <pc:docMk/>
          <pc:sldMk cId="0" sldId="348"/>
        </pc:sldMkLst>
      </pc:sldChg>
      <pc:sldChg chg="add">
        <pc:chgData name="B ROQUETA VIVES - FINAL" userId="94e3dead-90cd-4b39-9559-439209b309e7" providerId="ADAL" clId="{417571E0-35B1-408F-9D34-F845D7E82100}" dt="2025-09-01T14:37:21.033" v="14"/>
        <pc:sldMkLst>
          <pc:docMk/>
          <pc:sldMk cId="0" sldId="349"/>
        </pc:sldMkLst>
      </pc:sldChg>
      <pc:sldChg chg="modSp add mod">
        <pc:chgData name="B ROQUETA VIVES - FINAL" userId="94e3dead-90cd-4b39-9559-439209b309e7" providerId="ADAL" clId="{417571E0-35B1-408F-9D34-F845D7E82100}" dt="2025-09-01T14:45:06.184" v="30" actId="120"/>
        <pc:sldMkLst>
          <pc:docMk/>
          <pc:sldMk cId="0" sldId="350"/>
        </pc:sldMkLst>
        <pc:spChg chg="mod">
          <ac:chgData name="B ROQUETA VIVES - FINAL" userId="94e3dead-90cd-4b39-9559-439209b309e7" providerId="ADAL" clId="{417571E0-35B1-408F-9D34-F845D7E82100}" dt="2025-09-01T14:45:06.184" v="30" actId="120"/>
          <ac:spMkLst>
            <pc:docMk/>
            <pc:sldMk cId="0" sldId="350"/>
            <ac:spMk id="2054133722" creationId="{00000000-0000-0000-0000-000000000000}"/>
          </ac:spMkLst>
        </pc:spChg>
      </pc:sldChg>
      <pc:sldChg chg="add">
        <pc:chgData name="B ROQUETA VIVES - FINAL" userId="94e3dead-90cd-4b39-9559-439209b309e7" providerId="ADAL" clId="{417571E0-35B1-408F-9D34-F845D7E82100}" dt="2025-09-01T14:40:29.115" v="15"/>
        <pc:sldMkLst>
          <pc:docMk/>
          <pc:sldMk cId="0" sldId="351"/>
        </pc:sldMkLst>
      </pc:sldChg>
      <pc:sldChg chg="modSp add mod">
        <pc:chgData name="B ROQUETA VIVES - FINAL" userId="94e3dead-90cd-4b39-9559-439209b309e7" providerId="ADAL" clId="{417571E0-35B1-408F-9D34-F845D7E82100}" dt="2025-09-01T14:45:46.898" v="56" actId="1036"/>
        <pc:sldMkLst>
          <pc:docMk/>
          <pc:sldMk cId="0" sldId="352"/>
        </pc:sldMkLst>
        <pc:spChg chg="mod">
          <ac:chgData name="B ROQUETA VIVES - FINAL" userId="94e3dead-90cd-4b39-9559-439209b309e7" providerId="ADAL" clId="{417571E0-35B1-408F-9D34-F845D7E82100}" dt="2025-09-01T14:45:46.898" v="56" actId="1036"/>
          <ac:spMkLst>
            <pc:docMk/>
            <pc:sldMk cId="0" sldId="352"/>
            <ac:spMk id="584987965" creationId="{00000000-0000-0000-0000-000000000000}"/>
          </ac:spMkLst>
        </pc:spChg>
        <pc:spChg chg="mod">
          <ac:chgData name="B ROQUETA VIVES - FINAL" userId="94e3dead-90cd-4b39-9559-439209b309e7" providerId="ADAL" clId="{417571E0-35B1-408F-9D34-F845D7E82100}" dt="2025-09-01T14:45:41.519" v="47" actId="1076"/>
          <ac:spMkLst>
            <pc:docMk/>
            <pc:sldMk cId="0" sldId="352"/>
            <ac:spMk id="1653022848" creationId="{00000000-0000-0000-0000-000000000000}"/>
          </ac:spMkLst>
        </pc:spChg>
        <pc:spChg chg="mod">
          <ac:chgData name="B ROQUETA VIVES - FINAL" userId="94e3dead-90cd-4b39-9559-439209b309e7" providerId="ADAL" clId="{417571E0-35B1-408F-9D34-F845D7E82100}" dt="2025-09-01T14:45:31.373" v="32" actId="6549"/>
          <ac:spMkLst>
            <pc:docMk/>
            <pc:sldMk cId="0" sldId="352"/>
            <ac:spMk id="1856215209" creationId="{00000000-0000-0000-0000-000000000000}"/>
          </ac:spMkLst>
        </pc:spChg>
        <pc:cxnChg chg="mod">
          <ac:chgData name="B ROQUETA VIVES - FINAL" userId="94e3dead-90cd-4b39-9559-439209b309e7" providerId="ADAL" clId="{417571E0-35B1-408F-9D34-F845D7E82100}" dt="2025-09-01T14:45:34.731" v="44" actId="1035"/>
          <ac:cxnSpMkLst>
            <pc:docMk/>
            <pc:sldMk cId="0" sldId="352"/>
            <ac:cxnSpMk id="1187593491" creationId="{00000000-0000-0000-0000-000000000000}"/>
          </ac:cxnSpMkLst>
        </pc:cxnChg>
      </pc:sldChg>
      <pc:sldChg chg="add">
        <pc:chgData name="B ROQUETA VIVES - FINAL" userId="94e3dead-90cd-4b39-9559-439209b309e7" providerId="ADAL" clId="{417571E0-35B1-408F-9D34-F845D7E82100}" dt="2025-09-01T14:40:29.115" v="15"/>
        <pc:sldMkLst>
          <pc:docMk/>
          <pc:sldMk cId="0" sldId="353"/>
        </pc:sldMkLst>
      </pc:sldChg>
      <pc:sldChg chg="add">
        <pc:chgData name="B ROQUETA VIVES - FINAL" userId="94e3dead-90cd-4b39-9559-439209b309e7" providerId="ADAL" clId="{417571E0-35B1-408F-9D34-F845D7E82100}" dt="2025-09-01T14:40:29.115" v="15"/>
        <pc:sldMkLst>
          <pc:docMk/>
          <pc:sldMk cId="0" sldId="354"/>
        </pc:sldMkLst>
      </pc:sldChg>
      <pc:sldChg chg="add">
        <pc:chgData name="B ROQUETA VIVES - FINAL" userId="94e3dead-90cd-4b39-9559-439209b309e7" providerId="ADAL" clId="{417571E0-35B1-408F-9D34-F845D7E82100}" dt="2025-09-01T14:40:29.115" v="15"/>
        <pc:sldMkLst>
          <pc:docMk/>
          <pc:sldMk cId="0" sldId="355"/>
        </pc:sldMkLst>
      </pc:sldChg>
    </pc:docChg>
  </pc:docChgLst>
  <pc:docChgLst>
    <pc:chgData name="B ROQUETA VIVES - FINAL" userId="94e3dead-90cd-4b39-9559-439209b309e7" providerId="ADAL" clId="{28DD580B-C57E-4655-827E-13890ED04CB9}"/>
    <pc:docChg chg="delSld">
      <pc:chgData name="B ROQUETA VIVES - FINAL" userId="94e3dead-90cd-4b39-9559-439209b309e7" providerId="ADAL" clId="{28DD580B-C57E-4655-827E-13890ED04CB9}" dt="2025-08-26T14:22:27.989" v="1" actId="47"/>
      <pc:docMkLst>
        <pc:docMk/>
      </pc:docMkLst>
      <pc:sldChg chg="del">
        <pc:chgData name="B ROQUETA VIVES - FINAL" userId="94e3dead-90cd-4b39-9559-439209b309e7" providerId="ADAL" clId="{28DD580B-C57E-4655-827E-13890ED04CB9}" dt="2025-08-26T14:22:27.989" v="1" actId="47"/>
        <pc:sldMkLst>
          <pc:docMk/>
          <pc:sldMk cId="0" sldId="261"/>
        </pc:sldMkLst>
      </pc:sldChg>
      <pc:sldChg chg="del">
        <pc:chgData name="B ROQUETA VIVES - FINAL" userId="94e3dead-90cd-4b39-9559-439209b309e7" providerId="ADAL" clId="{28DD580B-C57E-4655-827E-13890ED04CB9}" dt="2025-08-26T14:22:27.989" v="1" actId="47"/>
        <pc:sldMkLst>
          <pc:docMk/>
          <pc:sldMk cId="0" sldId="262"/>
        </pc:sldMkLst>
      </pc:sldChg>
      <pc:sldChg chg="del">
        <pc:chgData name="B ROQUETA VIVES - FINAL" userId="94e3dead-90cd-4b39-9559-439209b309e7" providerId="ADAL" clId="{28DD580B-C57E-4655-827E-13890ED04CB9}" dt="2025-08-26T14:22:27.989" v="1" actId="47"/>
        <pc:sldMkLst>
          <pc:docMk/>
          <pc:sldMk cId="0" sldId="263"/>
        </pc:sldMkLst>
      </pc:sldChg>
      <pc:sldChg chg="del">
        <pc:chgData name="B ROQUETA VIVES - FINAL" userId="94e3dead-90cd-4b39-9559-439209b309e7" providerId="ADAL" clId="{28DD580B-C57E-4655-827E-13890ED04CB9}" dt="2025-08-26T14:22:27.989" v="1" actId="47"/>
        <pc:sldMkLst>
          <pc:docMk/>
          <pc:sldMk cId="0" sldId="264"/>
        </pc:sldMkLst>
      </pc:sldChg>
      <pc:sldChg chg="del">
        <pc:chgData name="B ROQUETA VIVES - FINAL" userId="94e3dead-90cd-4b39-9559-439209b309e7" providerId="ADAL" clId="{28DD580B-C57E-4655-827E-13890ED04CB9}" dt="2025-08-26T14:22:27.989" v="1" actId="47"/>
        <pc:sldMkLst>
          <pc:docMk/>
          <pc:sldMk cId="0" sldId="265"/>
        </pc:sldMkLst>
      </pc:sldChg>
      <pc:sldChg chg="del">
        <pc:chgData name="B ROQUETA VIVES - FINAL" userId="94e3dead-90cd-4b39-9559-439209b309e7" providerId="ADAL" clId="{28DD580B-C57E-4655-827E-13890ED04CB9}" dt="2025-08-26T14:21:14.853" v="0" actId="47"/>
        <pc:sldMkLst>
          <pc:docMk/>
          <pc:sldMk cId="0" sldId="266"/>
        </pc:sldMkLst>
      </pc:sldChg>
      <pc:sldChg chg="del">
        <pc:chgData name="B ROQUETA VIVES - FINAL" userId="94e3dead-90cd-4b39-9559-439209b309e7" providerId="ADAL" clId="{28DD580B-C57E-4655-827E-13890ED04CB9}" dt="2025-08-26T14:21:14.853" v="0" actId="47"/>
        <pc:sldMkLst>
          <pc:docMk/>
          <pc:sldMk cId="0" sldId="267"/>
        </pc:sldMkLst>
      </pc:sldChg>
      <pc:sldChg chg="del">
        <pc:chgData name="B ROQUETA VIVES - FINAL" userId="94e3dead-90cd-4b39-9559-439209b309e7" providerId="ADAL" clId="{28DD580B-C57E-4655-827E-13890ED04CB9}" dt="2025-08-26T14:21:14.853" v="0" actId="47"/>
        <pc:sldMkLst>
          <pc:docMk/>
          <pc:sldMk cId="0" sldId="268"/>
        </pc:sldMkLst>
      </pc:sldChg>
      <pc:sldChg chg="del">
        <pc:chgData name="B ROQUETA VIVES - FINAL" userId="94e3dead-90cd-4b39-9559-439209b309e7" providerId="ADAL" clId="{28DD580B-C57E-4655-827E-13890ED04CB9}" dt="2025-08-26T14:21:14.853" v="0" actId="47"/>
        <pc:sldMkLst>
          <pc:docMk/>
          <pc:sldMk cId="0" sldId="269"/>
        </pc:sldMkLst>
      </pc:sldChg>
      <pc:sldChg chg="del">
        <pc:chgData name="B ROQUETA VIVES - FINAL" userId="94e3dead-90cd-4b39-9559-439209b309e7" providerId="ADAL" clId="{28DD580B-C57E-4655-827E-13890ED04CB9}" dt="2025-08-26T14:21:14.853" v="0" actId="47"/>
        <pc:sldMkLst>
          <pc:docMk/>
          <pc:sldMk cId="0" sldId="270"/>
        </pc:sldMkLst>
      </pc:sldChg>
      <pc:sldChg chg="del">
        <pc:chgData name="B ROQUETA VIVES - FINAL" userId="94e3dead-90cd-4b39-9559-439209b309e7" providerId="ADAL" clId="{28DD580B-C57E-4655-827E-13890ED04CB9}" dt="2025-08-26T14:21:14.853" v="0" actId="47"/>
        <pc:sldMkLst>
          <pc:docMk/>
          <pc:sldMk cId="0" sldId="271"/>
        </pc:sldMkLst>
      </pc:sldChg>
      <pc:sldChg chg="del">
        <pc:chgData name="B ROQUETA VIVES - FINAL" userId="94e3dead-90cd-4b39-9559-439209b309e7" providerId="ADAL" clId="{28DD580B-C57E-4655-827E-13890ED04CB9}" dt="2025-08-26T14:21:14.853" v="0" actId="47"/>
        <pc:sldMkLst>
          <pc:docMk/>
          <pc:sldMk cId="0" sldId="272"/>
        </pc:sldMkLst>
      </pc:sldChg>
      <pc:sldChg chg="del">
        <pc:chgData name="B ROQUETA VIVES - FINAL" userId="94e3dead-90cd-4b39-9559-439209b309e7" providerId="ADAL" clId="{28DD580B-C57E-4655-827E-13890ED04CB9}" dt="2025-08-26T14:21:14.853" v="0" actId="47"/>
        <pc:sldMkLst>
          <pc:docMk/>
          <pc:sldMk cId="0" sldId="273"/>
        </pc:sldMkLst>
      </pc:sldChg>
      <pc:sldChg chg="del">
        <pc:chgData name="B ROQUETA VIVES - FINAL" userId="94e3dead-90cd-4b39-9559-439209b309e7" providerId="ADAL" clId="{28DD580B-C57E-4655-827E-13890ED04CB9}" dt="2025-08-26T14:21:14.853" v="0" actId="47"/>
        <pc:sldMkLst>
          <pc:docMk/>
          <pc:sldMk cId="0" sldId="274"/>
        </pc:sldMkLst>
      </pc:sldChg>
      <pc:sldChg chg="del">
        <pc:chgData name="B ROQUETA VIVES - FINAL" userId="94e3dead-90cd-4b39-9559-439209b309e7" providerId="ADAL" clId="{28DD580B-C57E-4655-827E-13890ED04CB9}" dt="2025-08-26T14:21:14.853" v="0" actId="47"/>
        <pc:sldMkLst>
          <pc:docMk/>
          <pc:sldMk cId="0" sldId="275"/>
        </pc:sldMkLst>
      </pc:sldChg>
      <pc:sldChg chg="del">
        <pc:chgData name="B ROQUETA VIVES - FINAL" userId="94e3dead-90cd-4b39-9559-439209b309e7" providerId="ADAL" clId="{28DD580B-C57E-4655-827E-13890ED04CB9}" dt="2025-08-26T14:21:14.853" v="0" actId="47"/>
        <pc:sldMkLst>
          <pc:docMk/>
          <pc:sldMk cId="0" sldId="276"/>
        </pc:sldMkLst>
      </pc:sldChg>
      <pc:sldChg chg="del">
        <pc:chgData name="B ROQUETA VIVES - FINAL" userId="94e3dead-90cd-4b39-9559-439209b309e7" providerId="ADAL" clId="{28DD580B-C57E-4655-827E-13890ED04CB9}" dt="2025-08-26T14:21:14.853" v="0" actId="47"/>
        <pc:sldMkLst>
          <pc:docMk/>
          <pc:sldMk cId="0" sldId="277"/>
        </pc:sldMkLst>
      </pc:sldChg>
      <pc:sldChg chg="del">
        <pc:chgData name="B ROQUETA VIVES - FINAL" userId="94e3dead-90cd-4b39-9559-439209b309e7" providerId="ADAL" clId="{28DD580B-C57E-4655-827E-13890ED04CB9}" dt="2025-08-26T14:21:14.853" v="0" actId="47"/>
        <pc:sldMkLst>
          <pc:docMk/>
          <pc:sldMk cId="0" sldId="278"/>
        </pc:sldMkLst>
      </pc:sldChg>
      <pc:sldChg chg="del">
        <pc:chgData name="B ROQUETA VIVES - FINAL" userId="94e3dead-90cd-4b39-9559-439209b309e7" providerId="ADAL" clId="{28DD580B-C57E-4655-827E-13890ED04CB9}" dt="2025-08-26T14:21:14.853" v="0" actId="47"/>
        <pc:sldMkLst>
          <pc:docMk/>
          <pc:sldMk cId="0" sldId="279"/>
        </pc:sldMkLst>
      </pc:sldChg>
      <pc:sldChg chg="del">
        <pc:chgData name="B ROQUETA VIVES - FINAL" userId="94e3dead-90cd-4b39-9559-439209b309e7" providerId="ADAL" clId="{28DD580B-C57E-4655-827E-13890ED04CB9}" dt="2025-08-26T14:21:14.853" v="0" actId="47"/>
        <pc:sldMkLst>
          <pc:docMk/>
          <pc:sldMk cId="0" sldId="280"/>
        </pc:sldMkLst>
      </pc:sldChg>
      <pc:sldChg chg="del">
        <pc:chgData name="B ROQUETA VIVES - FINAL" userId="94e3dead-90cd-4b39-9559-439209b309e7" providerId="ADAL" clId="{28DD580B-C57E-4655-827E-13890ED04CB9}" dt="2025-08-26T14:21:14.853" v="0" actId="47"/>
        <pc:sldMkLst>
          <pc:docMk/>
          <pc:sldMk cId="0" sldId="281"/>
        </pc:sldMkLst>
      </pc:sldChg>
      <pc:sldChg chg="del">
        <pc:chgData name="B ROQUETA VIVES - FINAL" userId="94e3dead-90cd-4b39-9559-439209b309e7" providerId="ADAL" clId="{28DD580B-C57E-4655-827E-13890ED04CB9}" dt="2025-08-26T14:21:14.853" v="0" actId="47"/>
        <pc:sldMkLst>
          <pc:docMk/>
          <pc:sldMk cId="0" sldId="282"/>
        </pc:sldMkLst>
      </pc:sldChg>
      <pc:sldChg chg="del">
        <pc:chgData name="B ROQUETA VIVES - FINAL" userId="94e3dead-90cd-4b39-9559-439209b309e7" providerId="ADAL" clId="{28DD580B-C57E-4655-827E-13890ED04CB9}" dt="2025-08-26T14:21:14.853" v="0" actId="47"/>
        <pc:sldMkLst>
          <pc:docMk/>
          <pc:sldMk cId="0" sldId="283"/>
        </pc:sldMkLst>
      </pc:sldChg>
      <pc:sldChg chg="del">
        <pc:chgData name="B ROQUETA VIVES - FINAL" userId="94e3dead-90cd-4b39-9559-439209b309e7" providerId="ADAL" clId="{28DD580B-C57E-4655-827E-13890ED04CB9}" dt="2025-08-26T14:21:14.853" v="0" actId="47"/>
        <pc:sldMkLst>
          <pc:docMk/>
          <pc:sldMk cId="0" sldId="284"/>
        </pc:sldMkLst>
      </pc:sldChg>
      <pc:sldChg chg="del">
        <pc:chgData name="B ROQUETA VIVES - FINAL" userId="94e3dead-90cd-4b39-9559-439209b309e7" providerId="ADAL" clId="{28DD580B-C57E-4655-827E-13890ED04CB9}" dt="2025-08-26T14:21:14.853" v="0" actId="47"/>
        <pc:sldMkLst>
          <pc:docMk/>
          <pc:sldMk cId="0" sldId="285"/>
        </pc:sldMkLst>
      </pc:sldChg>
      <pc:sldChg chg="del">
        <pc:chgData name="B ROQUETA VIVES - FINAL" userId="94e3dead-90cd-4b39-9559-439209b309e7" providerId="ADAL" clId="{28DD580B-C57E-4655-827E-13890ED04CB9}" dt="2025-08-26T14:21:14.853" v="0" actId="47"/>
        <pc:sldMkLst>
          <pc:docMk/>
          <pc:sldMk cId="0" sldId="286"/>
        </pc:sldMkLst>
      </pc:sldChg>
      <pc:sldChg chg="del">
        <pc:chgData name="B ROQUETA VIVES - FINAL" userId="94e3dead-90cd-4b39-9559-439209b309e7" providerId="ADAL" clId="{28DD580B-C57E-4655-827E-13890ED04CB9}" dt="2025-08-26T14:21:14.853" v="0" actId="47"/>
        <pc:sldMkLst>
          <pc:docMk/>
          <pc:sldMk cId="0" sldId="287"/>
        </pc:sldMkLst>
      </pc:sldChg>
      <pc:sldChg chg="del">
        <pc:chgData name="B ROQUETA VIVES - FINAL" userId="94e3dead-90cd-4b39-9559-439209b309e7" providerId="ADAL" clId="{28DD580B-C57E-4655-827E-13890ED04CB9}" dt="2025-08-26T14:21:14.853" v="0" actId="47"/>
        <pc:sldMkLst>
          <pc:docMk/>
          <pc:sldMk cId="0" sldId="288"/>
        </pc:sldMkLst>
      </pc:sldChg>
      <pc:sldChg chg="del">
        <pc:chgData name="B ROQUETA VIVES - FINAL" userId="94e3dead-90cd-4b39-9559-439209b309e7" providerId="ADAL" clId="{28DD580B-C57E-4655-827E-13890ED04CB9}" dt="2025-08-26T14:21:14.853" v="0" actId="47"/>
        <pc:sldMkLst>
          <pc:docMk/>
          <pc:sldMk cId="0" sldId="289"/>
        </pc:sldMkLst>
      </pc:sldChg>
      <pc:sldChg chg="del">
        <pc:chgData name="B ROQUETA VIVES - FINAL" userId="94e3dead-90cd-4b39-9559-439209b309e7" providerId="ADAL" clId="{28DD580B-C57E-4655-827E-13890ED04CB9}" dt="2025-08-26T14:21:14.853" v="0" actId="47"/>
        <pc:sldMkLst>
          <pc:docMk/>
          <pc:sldMk cId="0" sldId="290"/>
        </pc:sldMkLst>
      </pc:sldChg>
      <pc:sldChg chg="del">
        <pc:chgData name="B ROQUETA VIVES - FINAL" userId="94e3dead-90cd-4b39-9559-439209b309e7" providerId="ADAL" clId="{28DD580B-C57E-4655-827E-13890ED04CB9}" dt="2025-08-26T14:21:14.853" v="0" actId="47"/>
        <pc:sldMkLst>
          <pc:docMk/>
          <pc:sldMk cId="0" sldId="291"/>
        </pc:sldMkLst>
      </pc:sldChg>
      <pc:sldChg chg="del">
        <pc:chgData name="B ROQUETA VIVES - FINAL" userId="94e3dead-90cd-4b39-9559-439209b309e7" providerId="ADAL" clId="{28DD580B-C57E-4655-827E-13890ED04CB9}" dt="2025-08-26T14:21:14.853" v="0" actId="47"/>
        <pc:sldMkLst>
          <pc:docMk/>
          <pc:sldMk cId="0" sldId="292"/>
        </pc:sldMkLst>
      </pc:sldChg>
      <pc:sldChg chg="del">
        <pc:chgData name="B ROQUETA VIVES - FINAL" userId="94e3dead-90cd-4b39-9559-439209b309e7" providerId="ADAL" clId="{28DD580B-C57E-4655-827E-13890ED04CB9}" dt="2025-08-26T14:21:14.853" v="0" actId="47"/>
        <pc:sldMkLst>
          <pc:docMk/>
          <pc:sldMk cId="0" sldId="293"/>
        </pc:sldMkLst>
      </pc:sldChg>
      <pc:sldChg chg="del">
        <pc:chgData name="B ROQUETA VIVES - FINAL" userId="94e3dead-90cd-4b39-9559-439209b309e7" providerId="ADAL" clId="{28DD580B-C57E-4655-827E-13890ED04CB9}" dt="2025-08-26T14:21:14.853" v="0" actId="47"/>
        <pc:sldMkLst>
          <pc:docMk/>
          <pc:sldMk cId="0" sldId="294"/>
        </pc:sldMkLst>
      </pc:sldChg>
      <pc:sldChg chg="del">
        <pc:chgData name="B ROQUETA VIVES - FINAL" userId="94e3dead-90cd-4b39-9559-439209b309e7" providerId="ADAL" clId="{28DD580B-C57E-4655-827E-13890ED04CB9}" dt="2025-08-26T14:21:14.853" v="0" actId="47"/>
        <pc:sldMkLst>
          <pc:docMk/>
          <pc:sldMk cId="0" sldId="295"/>
        </pc:sldMkLst>
      </pc:sldChg>
      <pc:sldChg chg="del">
        <pc:chgData name="B ROQUETA VIVES - FINAL" userId="94e3dead-90cd-4b39-9559-439209b309e7" providerId="ADAL" clId="{28DD580B-C57E-4655-827E-13890ED04CB9}" dt="2025-08-26T14:21:14.853" v="0" actId="47"/>
        <pc:sldMkLst>
          <pc:docMk/>
          <pc:sldMk cId="0" sldId="296"/>
        </pc:sldMkLst>
      </pc:sldChg>
      <pc:sldChg chg="del">
        <pc:chgData name="B ROQUETA VIVES - FINAL" userId="94e3dead-90cd-4b39-9559-439209b309e7" providerId="ADAL" clId="{28DD580B-C57E-4655-827E-13890ED04CB9}" dt="2025-08-26T14:21:14.853" v="0" actId="47"/>
        <pc:sldMkLst>
          <pc:docMk/>
          <pc:sldMk cId="0" sldId="297"/>
        </pc:sldMkLst>
      </pc:sldChg>
      <pc:sldChg chg="del">
        <pc:chgData name="B ROQUETA VIVES - FINAL" userId="94e3dead-90cd-4b39-9559-439209b309e7" providerId="ADAL" clId="{28DD580B-C57E-4655-827E-13890ED04CB9}" dt="2025-08-26T14:21:14.853" v="0" actId="47"/>
        <pc:sldMkLst>
          <pc:docMk/>
          <pc:sldMk cId="0" sldId="298"/>
        </pc:sldMkLst>
      </pc:sldChg>
      <pc:sldChg chg="del">
        <pc:chgData name="B ROQUETA VIVES - FINAL" userId="94e3dead-90cd-4b39-9559-439209b309e7" providerId="ADAL" clId="{28DD580B-C57E-4655-827E-13890ED04CB9}" dt="2025-08-26T14:21:14.853" v="0" actId="47"/>
        <pc:sldMkLst>
          <pc:docMk/>
          <pc:sldMk cId="0" sldId="299"/>
        </pc:sldMkLst>
      </pc:sldChg>
      <pc:sldChg chg="del">
        <pc:chgData name="B ROQUETA VIVES - FINAL" userId="94e3dead-90cd-4b39-9559-439209b309e7" providerId="ADAL" clId="{28DD580B-C57E-4655-827E-13890ED04CB9}" dt="2025-08-26T14:21:14.853" v="0" actId="47"/>
        <pc:sldMkLst>
          <pc:docMk/>
          <pc:sldMk cId="0" sldId="300"/>
        </pc:sldMkLst>
      </pc:sldChg>
      <pc:sldChg chg="del">
        <pc:chgData name="B ROQUETA VIVES - FINAL" userId="94e3dead-90cd-4b39-9559-439209b309e7" providerId="ADAL" clId="{28DD580B-C57E-4655-827E-13890ED04CB9}" dt="2025-08-26T14:21:14.853" v="0" actId="47"/>
        <pc:sldMkLst>
          <pc:docMk/>
          <pc:sldMk cId="0" sldId="301"/>
        </pc:sldMkLst>
      </pc:sldChg>
      <pc:sldChg chg="del">
        <pc:chgData name="B ROQUETA VIVES - FINAL" userId="94e3dead-90cd-4b39-9559-439209b309e7" providerId="ADAL" clId="{28DD580B-C57E-4655-827E-13890ED04CB9}" dt="2025-08-26T14:21:14.853" v="0" actId="47"/>
        <pc:sldMkLst>
          <pc:docMk/>
          <pc:sldMk cId="0" sldId="302"/>
        </pc:sldMkLst>
      </pc:sldChg>
      <pc:sldChg chg="del">
        <pc:chgData name="B ROQUETA VIVES - FINAL" userId="94e3dead-90cd-4b39-9559-439209b309e7" providerId="ADAL" clId="{28DD580B-C57E-4655-827E-13890ED04CB9}" dt="2025-08-26T14:21:14.853" v="0" actId="47"/>
        <pc:sldMkLst>
          <pc:docMk/>
          <pc:sldMk cId="0" sldId="303"/>
        </pc:sldMkLst>
      </pc:sldChg>
      <pc:sldChg chg="del">
        <pc:chgData name="B ROQUETA VIVES - FINAL" userId="94e3dead-90cd-4b39-9559-439209b309e7" providerId="ADAL" clId="{28DD580B-C57E-4655-827E-13890ED04CB9}" dt="2025-08-26T14:21:14.853" v="0" actId="47"/>
        <pc:sldMkLst>
          <pc:docMk/>
          <pc:sldMk cId="0" sldId="304"/>
        </pc:sldMkLst>
      </pc:sldChg>
      <pc:sldChg chg="del">
        <pc:chgData name="B ROQUETA VIVES - FINAL" userId="94e3dead-90cd-4b39-9559-439209b309e7" providerId="ADAL" clId="{28DD580B-C57E-4655-827E-13890ED04CB9}" dt="2025-08-26T14:21:14.853" v="0" actId="47"/>
        <pc:sldMkLst>
          <pc:docMk/>
          <pc:sldMk cId="0" sldId="305"/>
        </pc:sldMkLst>
      </pc:sldChg>
      <pc:sldChg chg="del">
        <pc:chgData name="B ROQUETA VIVES - FINAL" userId="94e3dead-90cd-4b39-9559-439209b309e7" providerId="ADAL" clId="{28DD580B-C57E-4655-827E-13890ED04CB9}" dt="2025-08-26T14:21:14.853" v="0" actId="47"/>
        <pc:sldMkLst>
          <pc:docMk/>
          <pc:sldMk cId="0" sldId="306"/>
        </pc:sldMkLst>
      </pc:sldChg>
      <pc:sldChg chg="del">
        <pc:chgData name="B ROQUETA VIVES - FINAL" userId="94e3dead-90cd-4b39-9559-439209b309e7" providerId="ADAL" clId="{28DD580B-C57E-4655-827E-13890ED04CB9}" dt="2025-08-26T14:21:14.853" v="0" actId="47"/>
        <pc:sldMkLst>
          <pc:docMk/>
          <pc:sldMk cId="0" sldId="307"/>
        </pc:sldMkLst>
      </pc:sldChg>
      <pc:sldChg chg="del">
        <pc:chgData name="B ROQUETA VIVES - FINAL" userId="94e3dead-90cd-4b39-9559-439209b309e7" providerId="ADAL" clId="{28DD580B-C57E-4655-827E-13890ED04CB9}" dt="2025-08-26T14:21:14.853" v="0" actId="47"/>
        <pc:sldMkLst>
          <pc:docMk/>
          <pc:sldMk cId="0" sldId="308"/>
        </pc:sldMkLst>
      </pc:sldChg>
      <pc:sldChg chg="del">
        <pc:chgData name="B ROQUETA VIVES - FINAL" userId="94e3dead-90cd-4b39-9559-439209b309e7" providerId="ADAL" clId="{28DD580B-C57E-4655-827E-13890ED04CB9}" dt="2025-08-26T14:21:14.853" v="0" actId="47"/>
        <pc:sldMkLst>
          <pc:docMk/>
          <pc:sldMk cId="0" sldId="309"/>
        </pc:sldMkLst>
      </pc:sldChg>
      <pc:sldChg chg="del">
        <pc:chgData name="B ROQUETA VIVES - FINAL" userId="94e3dead-90cd-4b39-9559-439209b309e7" providerId="ADAL" clId="{28DD580B-C57E-4655-827E-13890ED04CB9}" dt="2025-08-26T14:21:14.853" v="0" actId="47"/>
        <pc:sldMkLst>
          <pc:docMk/>
          <pc:sldMk cId="0" sldId="310"/>
        </pc:sldMkLst>
      </pc:sldChg>
      <pc:sldChg chg="del">
        <pc:chgData name="B ROQUETA VIVES - FINAL" userId="94e3dead-90cd-4b39-9559-439209b309e7" providerId="ADAL" clId="{28DD580B-C57E-4655-827E-13890ED04CB9}" dt="2025-08-26T14:21:14.853" v="0" actId="47"/>
        <pc:sldMkLst>
          <pc:docMk/>
          <pc:sldMk cId="0" sldId="311"/>
        </pc:sldMkLst>
      </pc:sldChg>
      <pc:sldChg chg="del">
        <pc:chgData name="B ROQUETA VIVES - FINAL" userId="94e3dead-90cd-4b39-9559-439209b309e7" providerId="ADAL" clId="{28DD580B-C57E-4655-827E-13890ED04CB9}" dt="2025-08-26T14:21:14.853" v="0" actId="47"/>
        <pc:sldMkLst>
          <pc:docMk/>
          <pc:sldMk cId="0" sldId="312"/>
        </pc:sldMkLst>
      </pc:sldChg>
      <pc:sldChg chg="del">
        <pc:chgData name="B ROQUETA VIVES - FINAL" userId="94e3dead-90cd-4b39-9559-439209b309e7" providerId="ADAL" clId="{28DD580B-C57E-4655-827E-13890ED04CB9}" dt="2025-08-26T14:21:14.853" v="0" actId="47"/>
        <pc:sldMkLst>
          <pc:docMk/>
          <pc:sldMk cId="0" sldId="313"/>
        </pc:sldMkLst>
      </pc:sldChg>
      <pc:sldChg chg="del">
        <pc:chgData name="B ROQUETA VIVES - FINAL" userId="94e3dead-90cd-4b39-9559-439209b309e7" providerId="ADAL" clId="{28DD580B-C57E-4655-827E-13890ED04CB9}" dt="2025-08-26T14:21:14.853" v="0" actId="47"/>
        <pc:sldMkLst>
          <pc:docMk/>
          <pc:sldMk cId="0" sldId="314"/>
        </pc:sldMkLst>
      </pc:sldChg>
      <pc:sldChg chg="del">
        <pc:chgData name="B ROQUETA VIVES - FINAL" userId="94e3dead-90cd-4b39-9559-439209b309e7" providerId="ADAL" clId="{28DD580B-C57E-4655-827E-13890ED04CB9}" dt="2025-08-26T14:21:14.853" v="0" actId="47"/>
        <pc:sldMkLst>
          <pc:docMk/>
          <pc:sldMk cId="0" sldId="315"/>
        </pc:sldMkLst>
      </pc:sldChg>
      <pc:sldChg chg="del">
        <pc:chgData name="B ROQUETA VIVES - FINAL" userId="94e3dead-90cd-4b39-9559-439209b309e7" providerId="ADAL" clId="{28DD580B-C57E-4655-827E-13890ED04CB9}" dt="2025-08-26T14:21:14.853" v="0" actId="47"/>
        <pc:sldMkLst>
          <pc:docMk/>
          <pc:sldMk cId="0" sldId="316"/>
        </pc:sldMkLst>
      </pc:sldChg>
      <pc:sldChg chg="del">
        <pc:chgData name="B ROQUETA VIVES - FINAL" userId="94e3dead-90cd-4b39-9559-439209b309e7" providerId="ADAL" clId="{28DD580B-C57E-4655-827E-13890ED04CB9}" dt="2025-08-26T14:21:14.853" v="0" actId="47"/>
        <pc:sldMkLst>
          <pc:docMk/>
          <pc:sldMk cId="0" sldId="317"/>
        </pc:sldMkLst>
      </pc:sldChg>
      <pc:sldChg chg="del">
        <pc:chgData name="B ROQUETA VIVES - FINAL" userId="94e3dead-90cd-4b39-9559-439209b309e7" providerId="ADAL" clId="{28DD580B-C57E-4655-827E-13890ED04CB9}" dt="2025-08-26T14:21:14.853" v="0" actId="47"/>
        <pc:sldMkLst>
          <pc:docMk/>
          <pc:sldMk cId="0" sldId="318"/>
        </pc:sldMkLst>
      </pc:sldChg>
      <pc:sldChg chg="del">
        <pc:chgData name="B ROQUETA VIVES - FINAL" userId="94e3dead-90cd-4b39-9559-439209b309e7" providerId="ADAL" clId="{28DD580B-C57E-4655-827E-13890ED04CB9}" dt="2025-08-26T14:21:14.853" v="0" actId="47"/>
        <pc:sldMkLst>
          <pc:docMk/>
          <pc:sldMk cId="0" sldId="319"/>
        </pc:sldMkLst>
      </pc:sldChg>
      <pc:sldChg chg="del">
        <pc:chgData name="B ROQUETA VIVES - FINAL" userId="94e3dead-90cd-4b39-9559-439209b309e7" providerId="ADAL" clId="{28DD580B-C57E-4655-827E-13890ED04CB9}" dt="2025-08-26T14:21:14.853" v="0" actId="47"/>
        <pc:sldMkLst>
          <pc:docMk/>
          <pc:sldMk cId="0" sldId="320"/>
        </pc:sldMkLst>
      </pc:sldChg>
      <pc:sldChg chg="del">
        <pc:chgData name="B ROQUETA VIVES - FINAL" userId="94e3dead-90cd-4b39-9559-439209b309e7" providerId="ADAL" clId="{28DD580B-C57E-4655-827E-13890ED04CB9}" dt="2025-08-26T14:21:14.853" v="0" actId="47"/>
        <pc:sldMkLst>
          <pc:docMk/>
          <pc:sldMk cId="0" sldId="321"/>
        </pc:sldMkLst>
      </pc:sldChg>
      <pc:sldChg chg="del">
        <pc:chgData name="B ROQUETA VIVES - FINAL" userId="94e3dead-90cd-4b39-9559-439209b309e7" providerId="ADAL" clId="{28DD580B-C57E-4655-827E-13890ED04CB9}" dt="2025-08-26T14:21:14.853" v="0" actId="47"/>
        <pc:sldMkLst>
          <pc:docMk/>
          <pc:sldMk cId="0" sldId="322"/>
        </pc:sldMkLst>
      </pc:sldChg>
      <pc:sldChg chg="del">
        <pc:chgData name="B ROQUETA VIVES - FINAL" userId="94e3dead-90cd-4b39-9559-439209b309e7" providerId="ADAL" clId="{28DD580B-C57E-4655-827E-13890ED04CB9}" dt="2025-08-26T14:21:14.853" v="0" actId="47"/>
        <pc:sldMkLst>
          <pc:docMk/>
          <pc:sldMk cId="0" sldId="323"/>
        </pc:sldMkLst>
      </pc:sldChg>
      <pc:sldChg chg="del">
        <pc:chgData name="B ROQUETA VIVES - FINAL" userId="94e3dead-90cd-4b39-9559-439209b309e7" providerId="ADAL" clId="{28DD580B-C57E-4655-827E-13890ED04CB9}" dt="2025-08-26T14:21:14.853" v="0" actId="47"/>
        <pc:sldMkLst>
          <pc:docMk/>
          <pc:sldMk cId="0" sldId="324"/>
        </pc:sldMkLst>
      </pc:sldChg>
      <pc:sldChg chg="del">
        <pc:chgData name="B ROQUETA VIVES - FINAL" userId="94e3dead-90cd-4b39-9559-439209b309e7" providerId="ADAL" clId="{28DD580B-C57E-4655-827E-13890ED04CB9}" dt="2025-08-26T14:21:14.853" v="0" actId="47"/>
        <pc:sldMkLst>
          <pc:docMk/>
          <pc:sldMk cId="0" sldId="325"/>
        </pc:sldMkLst>
      </pc:sldChg>
      <pc:sldChg chg="del">
        <pc:chgData name="B ROQUETA VIVES - FINAL" userId="94e3dead-90cd-4b39-9559-439209b309e7" providerId="ADAL" clId="{28DD580B-C57E-4655-827E-13890ED04CB9}" dt="2025-08-26T14:21:14.853" v="0" actId="47"/>
        <pc:sldMkLst>
          <pc:docMk/>
          <pc:sldMk cId="0" sldId="326"/>
        </pc:sldMkLst>
      </pc:sldChg>
      <pc:sldChg chg="del">
        <pc:chgData name="B ROQUETA VIVES - FINAL" userId="94e3dead-90cd-4b39-9559-439209b309e7" providerId="ADAL" clId="{28DD580B-C57E-4655-827E-13890ED04CB9}" dt="2025-08-26T14:21:14.853" v="0" actId="47"/>
        <pc:sldMkLst>
          <pc:docMk/>
          <pc:sldMk cId="0" sldId="327"/>
        </pc:sldMkLst>
      </pc:sldChg>
      <pc:sldChg chg="del">
        <pc:chgData name="B ROQUETA VIVES - FINAL" userId="94e3dead-90cd-4b39-9559-439209b309e7" providerId="ADAL" clId="{28DD580B-C57E-4655-827E-13890ED04CB9}" dt="2025-08-26T14:21:14.853" v="0" actId="47"/>
        <pc:sldMkLst>
          <pc:docMk/>
          <pc:sldMk cId="0" sldId="328"/>
        </pc:sldMkLst>
      </pc:sldChg>
      <pc:sldChg chg="del">
        <pc:chgData name="B ROQUETA VIVES - FINAL" userId="94e3dead-90cd-4b39-9559-439209b309e7" providerId="ADAL" clId="{28DD580B-C57E-4655-827E-13890ED04CB9}" dt="2025-08-26T14:21:14.853" v="0" actId="47"/>
        <pc:sldMkLst>
          <pc:docMk/>
          <pc:sldMk cId="0" sldId="329"/>
        </pc:sldMkLst>
      </pc:sldChg>
      <pc:sldChg chg="del">
        <pc:chgData name="B ROQUETA VIVES - FINAL" userId="94e3dead-90cd-4b39-9559-439209b309e7" providerId="ADAL" clId="{28DD580B-C57E-4655-827E-13890ED04CB9}" dt="2025-08-26T14:21:14.853" v="0" actId="47"/>
        <pc:sldMkLst>
          <pc:docMk/>
          <pc:sldMk cId="0" sldId="330"/>
        </pc:sldMkLst>
      </pc:sldChg>
      <pc:sldChg chg="del">
        <pc:chgData name="B ROQUETA VIVES - FINAL" userId="94e3dead-90cd-4b39-9559-439209b309e7" providerId="ADAL" clId="{28DD580B-C57E-4655-827E-13890ED04CB9}" dt="2025-08-26T14:21:14.853" v="0" actId="47"/>
        <pc:sldMkLst>
          <pc:docMk/>
          <pc:sldMk cId="0" sldId="331"/>
        </pc:sldMkLst>
      </pc:sldChg>
      <pc:sldChg chg="del">
        <pc:chgData name="B ROQUETA VIVES - FINAL" userId="94e3dead-90cd-4b39-9559-439209b309e7" providerId="ADAL" clId="{28DD580B-C57E-4655-827E-13890ED04CB9}" dt="2025-08-26T14:21:14.853" v="0" actId="47"/>
        <pc:sldMkLst>
          <pc:docMk/>
          <pc:sldMk cId="0" sldId="332"/>
        </pc:sldMkLst>
      </pc:sldChg>
      <pc:sldChg chg="del">
        <pc:chgData name="B ROQUETA VIVES - FINAL" userId="94e3dead-90cd-4b39-9559-439209b309e7" providerId="ADAL" clId="{28DD580B-C57E-4655-827E-13890ED04CB9}" dt="2025-08-26T14:21:14.853" v="0" actId="47"/>
        <pc:sldMkLst>
          <pc:docMk/>
          <pc:sldMk cId="0" sldId="333"/>
        </pc:sldMkLst>
      </pc:sldChg>
      <pc:sldChg chg="del">
        <pc:chgData name="B ROQUETA VIVES - FINAL" userId="94e3dead-90cd-4b39-9559-439209b309e7" providerId="ADAL" clId="{28DD580B-C57E-4655-827E-13890ED04CB9}" dt="2025-08-26T14:21:14.853" v="0" actId="47"/>
        <pc:sldMkLst>
          <pc:docMk/>
          <pc:sldMk cId="0" sldId="334"/>
        </pc:sldMkLst>
      </pc:sldChg>
      <pc:sldChg chg="del">
        <pc:chgData name="B ROQUETA VIVES - FINAL" userId="94e3dead-90cd-4b39-9559-439209b309e7" providerId="ADAL" clId="{28DD580B-C57E-4655-827E-13890ED04CB9}" dt="2025-08-26T14:21:14.853" v="0" actId="47"/>
        <pc:sldMkLst>
          <pc:docMk/>
          <pc:sldMk cId="0" sldId="335"/>
        </pc:sldMkLst>
      </pc:sldChg>
      <pc:sldChg chg="del">
        <pc:chgData name="B ROQUETA VIVES - FINAL" userId="94e3dead-90cd-4b39-9559-439209b309e7" providerId="ADAL" clId="{28DD580B-C57E-4655-827E-13890ED04CB9}" dt="2025-08-26T14:21:14.853" v="0" actId="47"/>
        <pc:sldMkLst>
          <pc:docMk/>
          <pc:sldMk cId="0" sldId="336"/>
        </pc:sldMkLst>
      </pc:sldChg>
      <pc:sldChg chg="del">
        <pc:chgData name="B ROQUETA VIVES - FINAL" userId="94e3dead-90cd-4b39-9559-439209b309e7" providerId="ADAL" clId="{28DD580B-C57E-4655-827E-13890ED04CB9}" dt="2025-08-26T14:21:14.853" v="0" actId="47"/>
        <pc:sldMkLst>
          <pc:docMk/>
          <pc:sldMk cId="0" sldId="337"/>
        </pc:sldMkLst>
      </pc:sldChg>
      <pc:sldChg chg="del">
        <pc:chgData name="B ROQUETA VIVES - FINAL" userId="94e3dead-90cd-4b39-9559-439209b309e7" providerId="ADAL" clId="{28DD580B-C57E-4655-827E-13890ED04CB9}" dt="2025-08-26T14:21:14.853" v="0" actId="47"/>
        <pc:sldMkLst>
          <pc:docMk/>
          <pc:sldMk cId="0" sldId="338"/>
        </pc:sldMkLst>
      </pc:sldChg>
      <pc:sldChg chg="del">
        <pc:chgData name="B ROQUETA VIVES - FINAL" userId="94e3dead-90cd-4b39-9559-439209b309e7" providerId="ADAL" clId="{28DD580B-C57E-4655-827E-13890ED04CB9}" dt="2025-08-26T14:21:14.853" v="0" actId="47"/>
        <pc:sldMkLst>
          <pc:docMk/>
          <pc:sldMk cId="0" sldId="339"/>
        </pc:sldMkLst>
      </pc:sldChg>
      <pc:sldChg chg="del">
        <pc:chgData name="B ROQUETA VIVES - FINAL" userId="94e3dead-90cd-4b39-9559-439209b309e7" providerId="ADAL" clId="{28DD580B-C57E-4655-827E-13890ED04CB9}" dt="2025-08-26T14:21:14.853" v="0" actId="47"/>
        <pc:sldMkLst>
          <pc:docMk/>
          <pc:sldMk cId="0" sldId="340"/>
        </pc:sldMkLst>
      </pc:sldChg>
      <pc:sldChg chg="del">
        <pc:chgData name="B ROQUETA VIVES - FINAL" userId="94e3dead-90cd-4b39-9559-439209b309e7" providerId="ADAL" clId="{28DD580B-C57E-4655-827E-13890ED04CB9}" dt="2025-08-26T14:21:14.853" v="0" actId="47"/>
        <pc:sldMkLst>
          <pc:docMk/>
          <pc:sldMk cId="0" sldId="341"/>
        </pc:sldMkLst>
      </pc:sldChg>
      <pc:sldChg chg="del">
        <pc:chgData name="B ROQUETA VIVES - FINAL" userId="94e3dead-90cd-4b39-9559-439209b309e7" providerId="ADAL" clId="{28DD580B-C57E-4655-827E-13890ED04CB9}" dt="2025-08-26T14:21:14.853" v="0" actId="47"/>
        <pc:sldMkLst>
          <pc:docMk/>
          <pc:sldMk cId="0" sldId="342"/>
        </pc:sldMkLst>
      </pc:sldChg>
      <pc:sldChg chg="del">
        <pc:chgData name="B ROQUETA VIVES - FINAL" userId="94e3dead-90cd-4b39-9559-439209b309e7" providerId="ADAL" clId="{28DD580B-C57E-4655-827E-13890ED04CB9}" dt="2025-08-26T14:21:14.853" v="0" actId="47"/>
        <pc:sldMkLst>
          <pc:docMk/>
          <pc:sldMk cId="0" sldId="343"/>
        </pc:sldMkLst>
      </pc:sldChg>
      <pc:sldChg chg="del">
        <pc:chgData name="B ROQUETA VIVES - FINAL" userId="94e3dead-90cd-4b39-9559-439209b309e7" providerId="ADAL" clId="{28DD580B-C57E-4655-827E-13890ED04CB9}" dt="2025-08-26T14:21:14.853" v="0" actId="47"/>
        <pc:sldMkLst>
          <pc:docMk/>
          <pc:sldMk cId="0" sldId="344"/>
        </pc:sldMkLst>
      </pc:sldChg>
      <pc:sldChg chg="del">
        <pc:chgData name="B ROQUETA VIVES - FINAL" userId="94e3dead-90cd-4b39-9559-439209b309e7" providerId="ADAL" clId="{28DD580B-C57E-4655-827E-13890ED04CB9}" dt="2025-08-26T14:21:14.853" v="0" actId="47"/>
        <pc:sldMkLst>
          <pc:docMk/>
          <pc:sldMk cId="0" sldId="345"/>
        </pc:sldMkLst>
      </pc:sldChg>
      <pc:sldChg chg="del">
        <pc:chgData name="B ROQUETA VIVES - FINAL" userId="94e3dead-90cd-4b39-9559-439209b309e7" providerId="ADAL" clId="{28DD580B-C57E-4655-827E-13890ED04CB9}" dt="2025-08-26T14:21:14.853" v="0" actId="47"/>
        <pc:sldMkLst>
          <pc:docMk/>
          <pc:sldMk cId="0" sldId="346"/>
        </pc:sldMkLst>
      </pc:sldChg>
      <pc:sldChg chg="del">
        <pc:chgData name="B ROQUETA VIVES - FINAL" userId="94e3dead-90cd-4b39-9559-439209b309e7" providerId="ADAL" clId="{28DD580B-C57E-4655-827E-13890ED04CB9}" dt="2025-08-26T14:21:14.853" v="0" actId="47"/>
        <pc:sldMkLst>
          <pc:docMk/>
          <pc:sldMk cId="0" sldId="3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935320938"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915540357"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274628409"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317950"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220981859"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111043580"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48282680"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8189469"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21986544"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06882651" name="Slide Image Placeholder 1"/>
          <p:cNvSpPr>
            <a:spLocks noGrp="1" noRot="1" noChangeAspect="1"/>
          </p:cNvSpPr>
          <p:nvPr>
            <p:ph type="sldImg"/>
          </p:nvPr>
        </p:nvSpPr>
        <p:spPr bwMode="auto"/>
      </p:sp>
      <p:sp>
        <p:nvSpPr>
          <p:cNvPr id="1125750848" name="Notes Placeholder 2"/>
          <p:cNvSpPr>
            <a:spLocks noGrp="1"/>
          </p:cNvSpPr>
          <p:nvPr>
            <p:ph type="body" idx="1"/>
          </p:nvPr>
        </p:nvSpPr>
        <p:spPr bwMode="auto"/>
        <p:txBody>
          <a:bodyPr/>
          <a:lstStyle/>
          <a:p>
            <a:pPr>
              <a:defRPr/>
            </a:pPr>
            <a:endParaRPr/>
          </a:p>
        </p:txBody>
      </p:sp>
      <p:sp>
        <p:nvSpPr>
          <p:cNvPr id="57826362" name="Slide Number Placeholder 3"/>
          <p:cNvSpPr>
            <a:spLocks noGrp="1"/>
          </p:cNvSpPr>
          <p:nvPr>
            <p:ph type="sldNum" sz="quarter" idx="10"/>
          </p:nvPr>
        </p:nvSpPr>
        <p:spPr bwMode="auto"/>
        <p:txBody>
          <a:bodyPr/>
          <a:lstStyle/>
          <a:p>
            <a:pPr>
              <a:defRPr/>
            </a:pPr>
            <a:fld id="{EED7BDF2-7062-6BC3-F013-BC43AC6C61B6}"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67616867" name="Slide Image Placeholder 1"/>
          <p:cNvSpPr>
            <a:spLocks noGrp="1" noRot="1" noChangeAspect="1"/>
          </p:cNvSpPr>
          <p:nvPr>
            <p:ph type="sldImg"/>
          </p:nvPr>
        </p:nvSpPr>
        <p:spPr bwMode="auto"/>
      </p:sp>
      <p:sp>
        <p:nvSpPr>
          <p:cNvPr id="123908590" name="Notes Placeholder 2"/>
          <p:cNvSpPr>
            <a:spLocks noGrp="1"/>
          </p:cNvSpPr>
          <p:nvPr>
            <p:ph type="body" idx="1"/>
          </p:nvPr>
        </p:nvSpPr>
        <p:spPr bwMode="auto"/>
        <p:txBody>
          <a:bodyPr/>
          <a:lstStyle/>
          <a:p>
            <a:pPr>
              <a:defRPr/>
            </a:pPr>
            <a:endParaRPr/>
          </a:p>
        </p:txBody>
      </p:sp>
      <p:sp>
        <p:nvSpPr>
          <p:cNvPr id="1504753160" name="Slide Number Placeholder 3"/>
          <p:cNvSpPr>
            <a:spLocks noGrp="1"/>
          </p:cNvSpPr>
          <p:nvPr>
            <p:ph type="sldNum" sz="quarter" idx="10"/>
          </p:nvPr>
        </p:nvSpPr>
        <p:spPr bwMode="auto"/>
        <p:txBody>
          <a:bodyPr/>
          <a:lstStyle/>
          <a:p>
            <a:pPr>
              <a:defRPr/>
            </a:pPr>
            <a:fld id="{76B02C7E-D2C7-5239-A902-4E9257E01976}"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30859296" name="Slide Image Placeholder 1"/>
          <p:cNvSpPr>
            <a:spLocks noGrp="1" noRot="1" noChangeAspect="1"/>
          </p:cNvSpPr>
          <p:nvPr>
            <p:ph type="sldImg"/>
          </p:nvPr>
        </p:nvSpPr>
        <p:spPr bwMode="auto"/>
      </p:sp>
      <p:sp>
        <p:nvSpPr>
          <p:cNvPr id="1823549639" name="Notes Placeholder 2"/>
          <p:cNvSpPr>
            <a:spLocks noGrp="1"/>
          </p:cNvSpPr>
          <p:nvPr>
            <p:ph type="body" idx="1"/>
          </p:nvPr>
        </p:nvSpPr>
        <p:spPr bwMode="auto"/>
        <p:txBody>
          <a:bodyPr/>
          <a:lstStyle/>
          <a:p>
            <a:pPr>
              <a:defRPr/>
            </a:pPr>
            <a:endParaRPr lang="en-GB"/>
          </a:p>
        </p:txBody>
      </p:sp>
      <p:sp>
        <p:nvSpPr>
          <p:cNvPr id="1331939136" name="Slide Number Placeholder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4</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0813498" name="Slide Image Placeholder 1"/>
          <p:cNvSpPr>
            <a:spLocks noGrp="1" noRot="1" noChangeAspect="1"/>
          </p:cNvSpPr>
          <p:nvPr>
            <p:ph type="sldImg"/>
          </p:nvPr>
        </p:nvSpPr>
        <p:spPr bwMode="auto"/>
      </p:sp>
      <p:sp>
        <p:nvSpPr>
          <p:cNvPr id="980951255" name="Notes Placeholder 2"/>
          <p:cNvSpPr>
            <a:spLocks noGrp="1"/>
          </p:cNvSpPr>
          <p:nvPr>
            <p:ph type="body" idx="1"/>
          </p:nvPr>
        </p:nvSpPr>
        <p:spPr bwMode="auto"/>
        <p:txBody>
          <a:bodyPr/>
          <a:lstStyle/>
          <a:p>
            <a:pPr>
              <a:defRPr/>
            </a:pPr>
            <a:endParaRPr/>
          </a:p>
        </p:txBody>
      </p:sp>
      <p:sp>
        <p:nvSpPr>
          <p:cNvPr id="437154531" name="Slide Number Placeholder 3"/>
          <p:cNvSpPr>
            <a:spLocks noGrp="1"/>
          </p:cNvSpPr>
          <p:nvPr>
            <p:ph type="sldNum" sz="quarter" idx="10"/>
          </p:nvPr>
        </p:nvSpPr>
        <p:spPr bwMode="auto"/>
        <p:txBody>
          <a:bodyPr/>
          <a:lstStyle/>
          <a:p>
            <a:pPr>
              <a:defRPr/>
            </a:pPr>
            <a:fld id="{DE46AD9C-24A4-9033-561C-6BE34F976B90}"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15860141" name="Slide Image Placeholder 1"/>
          <p:cNvSpPr>
            <a:spLocks noGrp="1" noRot="1" noChangeAspect="1"/>
          </p:cNvSpPr>
          <p:nvPr>
            <p:ph type="sldImg"/>
          </p:nvPr>
        </p:nvSpPr>
        <p:spPr bwMode="auto"/>
      </p:sp>
      <p:sp>
        <p:nvSpPr>
          <p:cNvPr id="1731049251" name="Notes Placeholder 2"/>
          <p:cNvSpPr>
            <a:spLocks noGrp="1"/>
          </p:cNvSpPr>
          <p:nvPr>
            <p:ph type="body" idx="1"/>
          </p:nvPr>
        </p:nvSpPr>
        <p:spPr bwMode="auto"/>
        <p:txBody>
          <a:bodyPr/>
          <a:lstStyle/>
          <a:p>
            <a:pPr>
              <a:defRPr/>
            </a:pPr>
            <a:endParaRPr/>
          </a:p>
        </p:txBody>
      </p:sp>
      <p:sp>
        <p:nvSpPr>
          <p:cNvPr id="1325541046" name="Slide Number Placeholder 3"/>
          <p:cNvSpPr>
            <a:spLocks noGrp="1"/>
          </p:cNvSpPr>
          <p:nvPr>
            <p:ph type="sldNum" sz="quarter" idx="10"/>
          </p:nvPr>
        </p:nvSpPr>
        <p:spPr bwMode="auto"/>
        <p:txBody>
          <a:bodyPr/>
          <a:lstStyle/>
          <a:p>
            <a:pPr>
              <a:defRPr/>
            </a:pPr>
            <a:fld id="{4D825A44-CCC2-0096-B006-84BB56EA655E}"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69910931" name="Slide Image Placeholder 1"/>
          <p:cNvSpPr>
            <a:spLocks noGrp="1" noRot="1" noChangeAspect="1"/>
          </p:cNvSpPr>
          <p:nvPr>
            <p:ph type="sldImg"/>
          </p:nvPr>
        </p:nvSpPr>
        <p:spPr bwMode="auto"/>
      </p:sp>
      <p:sp>
        <p:nvSpPr>
          <p:cNvPr id="1611128373" name="Notes Placeholder 2"/>
          <p:cNvSpPr>
            <a:spLocks noGrp="1"/>
          </p:cNvSpPr>
          <p:nvPr>
            <p:ph type="body" idx="1"/>
          </p:nvPr>
        </p:nvSpPr>
        <p:spPr bwMode="auto"/>
        <p:txBody>
          <a:bodyPr/>
          <a:lstStyle/>
          <a:p>
            <a:pPr>
              <a:defRPr/>
            </a:pPr>
            <a:endParaRPr/>
          </a:p>
        </p:txBody>
      </p:sp>
      <p:sp>
        <p:nvSpPr>
          <p:cNvPr id="1111293901" name="Slide Number Placeholder 3"/>
          <p:cNvSpPr>
            <a:spLocks noGrp="1"/>
          </p:cNvSpPr>
          <p:nvPr>
            <p:ph type="sldNum" sz="quarter" idx="10"/>
          </p:nvPr>
        </p:nvSpPr>
        <p:spPr bwMode="auto"/>
        <p:txBody>
          <a:bodyPr/>
          <a:lstStyle/>
          <a:p>
            <a:pPr>
              <a:defRPr/>
            </a:pPr>
            <a:fld id="{934E77DD-BC7F-0E63-23D2-79227E402340}"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95672823" name="Slide Image Placeholder 1"/>
          <p:cNvSpPr>
            <a:spLocks noGrp="1" noRot="1" noChangeAspect="1"/>
          </p:cNvSpPr>
          <p:nvPr>
            <p:ph type="sldImg"/>
          </p:nvPr>
        </p:nvSpPr>
        <p:spPr bwMode="auto"/>
      </p:sp>
      <p:sp>
        <p:nvSpPr>
          <p:cNvPr id="254499305" name="Notes Placeholder 2"/>
          <p:cNvSpPr>
            <a:spLocks noGrp="1"/>
          </p:cNvSpPr>
          <p:nvPr>
            <p:ph type="body" idx="1"/>
          </p:nvPr>
        </p:nvSpPr>
        <p:spPr bwMode="auto"/>
        <p:txBody>
          <a:bodyPr/>
          <a:lstStyle/>
          <a:p>
            <a:pPr>
              <a:defRPr/>
            </a:pPr>
            <a:endParaRPr/>
          </a:p>
        </p:txBody>
      </p:sp>
      <p:sp>
        <p:nvSpPr>
          <p:cNvPr id="952709582" name="Slide Number Placeholder 3"/>
          <p:cNvSpPr>
            <a:spLocks noGrp="1"/>
          </p:cNvSpPr>
          <p:nvPr>
            <p:ph type="sldNum" sz="quarter" idx="10"/>
          </p:nvPr>
        </p:nvSpPr>
        <p:spPr bwMode="auto"/>
        <p:txBody>
          <a:bodyPr/>
          <a:lstStyle/>
          <a:p>
            <a:pPr>
              <a:defRPr/>
            </a:pPr>
            <a:fld id="{23001B74-2387-03AC-B163-193634089A57}"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31319819" name="Slide Image Placeholder 1"/>
          <p:cNvSpPr>
            <a:spLocks noGrp="1" noRot="1" noChangeAspect="1"/>
          </p:cNvSpPr>
          <p:nvPr>
            <p:ph type="sldImg"/>
          </p:nvPr>
        </p:nvSpPr>
        <p:spPr bwMode="auto"/>
      </p:sp>
      <p:sp>
        <p:nvSpPr>
          <p:cNvPr id="492809908" name="Notes Placeholder 2"/>
          <p:cNvSpPr>
            <a:spLocks noGrp="1"/>
          </p:cNvSpPr>
          <p:nvPr>
            <p:ph type="body" idx="1"/>
          </p:nvPr>
        </p:nvSpPr>
        <p:spPr bwMode="auto"/>
        <p:txBody>
          <a:bodyPr/>
          <a:lstStyle/>
          <a:p>
            <a:pPr>
              <a:defRPr/>
            </a:pPr>
            <a:endParaRPr/>
          </a:p>
        </p:txBody>
      </p:sp>
      <p:sp>
        <p:nvSpPr>
          <p:cNvPr id="841140768" name="Slide Number Placeholder 3"/>
          <p:cNvSpPr>
            <a:spLocks noGrp="1"/>
          </p:cNvSpPr>
          <p:nvPr>
            <p:ph type="sldNum" sz="quarter" idx="10"/>
          </p:nvPr>
        </p:nvSpPr>
        <p:spPr bwMode="auto"/>
        <p:txBody>
          <a:bodyPr/>
          <a:lstStyle/>
          <a:p>
            <a:pPr>
              <a:defRPr/>
            </a:pPr>
            <a:fld id="{EA063F70-C369-6B0C-6E8F-15396D25BDB7}"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14558026" name="Zástupný symbol pro obrázek snímku 1"/>
          <p:cNvSpPr>
            <a:spLocks noGrp="1" noRot="1" noChangeAspect="1"/>
          </p:cNvSpPr>
          <p:nvPr>
            <p:ph type="sldImg"/>
          </p:nvPr>
        </p:nvSpPr>
        <p:spPr bwMode="auto"/>
      </p:sp>
      <p:sp>
        <p:nvSpPr>
          <p:cNvPr id="360925889" name="Zástupný symbol pro poznámky 2"/>
          <p:cNvSpPr>
            <a:spLocks noGrp="1"/>
          </p:cNvSpPr>
          <p:nvPr>
            <p:ph type="body" idx="1"/>
          </p:nvPr>
        </p:nvSpPr>
        <p:spPr bwMode="auto"/>
        <p:txBody>
          <a:bodyPr/>
          <a:lstStyle/>
          <a:p>
            <a:pPr>
              <a:defRPr/>
            </a:pPr>
            <a:endParaRPr lang="cs-CZ"/>
          </a:p>
        </p:txBody>
      </p:sp>
      <p:sp>
        <p:nvSpPr>
          <p:cNvPr id="1011076180"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10</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42955269" name="Slide Image Placeholder 1"/>
          <p:cNvSpPr>
            <a:spLocks noGrp="1" noRot="1" noChangeAspect="1"/>
          </p:cNvSpPr>
          <p:nvPr>
            <p:ph type="sldImg"/>
          </p:nvPr>
        </p:nvSpPr>
        <p:spPr bwMode="auto"/>
      </p:sp>
      <p:sp>
        <p:nvSpPr>
          <p:cNvPr id="1467066095" name="Notes Placeholder 2"/>
          <p:cNvSpPr>
            <a:spLocks noGrp="1"/>
          </p:cNvSpPr>
          <p:nvPr>
            <p:ph type="body" idx="1"/>
          </p:nvPr>
        </p:nvSpPr>
        <p:spPr bwMode="auto"/>
        <p:txBody>
          <a:bodyPr/>
          <a:lstStyle/>
          <a:p>
            <a:pPr>
              <a:defRPr/>
            </a:pPr>
            <a:endParaRPr/>
          </a:p>
        </p:txBody>
      </p:sp>
      <p:sp>
        <p:nvSpPr>
          <p:cNvPr id="1265173525" name="Slide Number Placeholder 3"/>
          <p:cNvSpPr>
            <a:spLocks noGrp="1"/>
          </p:cNvSpPr>
          <p:nvPr>
            <p:ph type="sldNum" sz="quarter" idx="10"/>
          </p:nvPr>
        </p:nvSpPr>
        <p:spPr bwMode="auto"/>
        <p:txBody>
          <a:bodyPr/>
          <a:lstStyle/>
          <a:p>
            <a:pPr>
              <a:defRPr/>
            </a:pPr>
            <a:fld id="{89167986-3E28-383F-553A-0C5B986BC1A5}"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238122" name="Slide Image Placeholder 1"/>
          <p:cNvSpPr>
            <a:spLocks noGrp="1" noRot="1" noChangeAspect="1"/>
          </p:cNvSpPr>
          <p:nvPr>
            <p:ph type="sldImg"/>
          </p:nvPr>
        </p:nvSpPr>
        <p:spPr bwMode="auto"/>
      </p:sp>
      <p:sp>
        <p:nvSpPr>
          <p:cNvPr id="104732846" name="Notes Placeholder 2"/>
          <p:cNvSpPr>
            <a:spLocks noGrp="1"/>
          </p:cNvSpPr>
          <p:nvPr>
            <p:ph type="body" idx="1"/>
          </p:nvPr>
        </p:nvSpPr>
        <p:spPr bwMode="auto"/>
        <p:txBody>
          <a:bodyPr/>
          <a:lstStyle/>
          <a:p>
            <a:pPr>
              <a:defRPr/>
            </a:pPr>
            <a:endParaRPr lang="en-GB"/>
          </a:p>
        </p:txBody>
      </p:sp>
      <p:sp>
        <p:nvSpPr>
          <p:cNvPr id="1134233331" name="Slide Number Placeholder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12</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22289459" name="Slide Image Placeholder 1"/>
          <p:cNvSpPr>
            <a:spLocks noGrp="1" noRot="1" noChangeAspect="1"/>
          </p:cNvSpPr>
          <p:nvPr>
            <p:ph type="sldImg"/>
          </p:nvPr>
        </p:nvSpPr>
        <p:spPr bwMode="auto"/>
      </p:sp>
      <p:sp>
        <p:nvSpPr>
          <p:cNvPr id="1606224297" name="Notes Placeholder 2"/>
          <p:cNvSpPr>
            <a:spLocks noGrp="1"/>
          </p:cNvSpPr>
          <p:nvPr>
            <p:ph type="body" idx="1"/>
          </p:nvPr>
        </p:nvSpPr>
        <p:spPr bwMode="auto"/>
        <p:txBody>
          <a:bodyPr/>
          <a:lstStyle/>
          <a:p>
            <a:pPr>
              <a:defRPr/>
            </a:pPr>
            <a:endParaRPr/>
          </a:p>
        </p:txBody>
      </p:sp>
      <p:sp>
        <p:nvSpPr>
          <p:cNvPr id="351313611" name="Slide Number Placeholder 3"/>
          <p:cNvSpPr>
            <a:spLocks noGrp="1"/>
          </p:cNvSpPr>
          <p:nvPr>
            <p:ph type="sldNum" sz="quarter" idx="10"/>
          </p:nvPr>
        </p:nvSpPr>
        <p:spPr bwMode="auto"/>
        <p:txBody>
          <a:bodyPr/>
          <a:lstStyle/>
          <a:p>
            <a:pPr>
              <a:defRPr/>
            </a:pPr>
            <a:fld id="{941C88D5-EABE-FE02-94E9-2091A83E8497}"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34564529" name="Slide Image Placeholder 1"/>
          <p:cNvSpPr>
            <a:spLocks noGrp="1" noRot="1" noChangeAspect="1"/>
          </p:cNvSpPr>
          <p:nvPr>
            <p:ph type="sldImg"/>
          </p:nvPr>
        </p:nvSpPr>
        <p:spPr bwMode="auto"/>
      </p:sp>
      <p:sp>
        <p:nvSpPr>
          <p:cNvPr id="754234451" name="Notes Placeholder 2"/>
          <p:cNvSpPr>
            <a:spLocks noGrp="1"/>
          </p:cNvSpPr>
          <p:nvPr>
            <p:ph type="body" idx="1"/>
          </p:nvPr>
        </p:nvSpPr>
        <p:spPr bwMode="auto"/>
        <p:txBody>
          <a:bodyPr/>
          <a:lstStyle/>
          <a:p>
            <a:pPr>
              <a:defRPr/>
            </a:pPr>
            <a:endParaRPr lang="en-GB"/>
          </a:p>
        </p:txBody>
      </p:sp>
      <p:sp>
        <p:nvSpPr>
          <p:cNvPr id="1762285587" name="Slide Number Placeholder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14</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93616218" name="Slide Image Placeholder 1"/>
          <p:cNvSpPr>
            <a:spLocks noGrp="1" noRot="1" noChangeAspect="1"/>
          </p:cNvSpPr>
          <p:nvPr>
            <p:ph type="sldImg"/>
          </p:nvPr>
        </p:nvSpPr>
        <p:spPr bwMode="auto"/>
      </p:sp>
      <p:sp>
        <p:nvSpPr>
          <p:cNvPr id="685741183" name="Notes Placeholder 2"/>
          <p:cNvSpPr>
            <a:spLocks noGrp="1"/>
          </p:cNvSpPr>
          <p:nvPr>
            <p:ph type="body" idx="1"/>
          </p:nvPr>
        </p:nvSpPr>
        <p:spPr bwMode="auto"/>
        <p:txBody>
          <a:bodyPr/>
          <a:lstStyle/>
          <a:p>
            <a:pPr>
              <a:defRPr/>
            </a:pPr>
            <a:endParaRPr lang="en-GB"/>
          </a:p>
        </p:txBody>
      </p:sp>
      <p:sp>
        <p:nvSpPr>
          <p:cNvPr id="72787918" name="Slide Number Placeholder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15</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62706462" name="Slide Image Placeholder 1"/>
          <p:cNvSpPr>
            <a:spLocks noGrp="1" noRot="1" noChangeAspect="1"/>
          </p:cNvSpPr>
          <p:nvPr>
            <p:ph type="sldImg"/>
          </p:nvPr>
        </p:nvSpPr>
        <p:spPr bwMode="auto"/>
      </p:sp>
      <p:sp>
        <p:nvSpPr>
          <p:cNvPr id="929433201" name="Notes Placeholder 2"/>
          <p:cNvSpPr>
            <a:spLocks noGrp="1"/>
          </p:cNvSpPr>
          <p:nvPr>
            <p:ph type="body" idx="1"/>
          </p:nvPr>
        </p:nvSpPr>
        <p:spPr bwMode="auto"/>
        <p:txBody>
          <a:bodyPr/>
          <a:lstStyle/>
          <a:p>
            <a:pPr>
              <a:defRPr/>
            </a:pPr>
            <a:endParaRPr/>
          </a:p>
        </p:txBody>
      </p:sp>
      <p:sp>
        <p:nvSpPr>
          <p:cNvPr id="770436792" name="Slide Number Placeholder 3"/>
          <p:cNvSpPr>
            <a:spLocks noGrp="1"/>
          </p:cNvSpPr>
          <p:nvPr>
            <p:ph type="sldNum" sz="quarter" idx="10"/>
          </p:nvPr>
        </p:nvSpPr>
        <p:spPr bwMode="auto"/>
        <p:txBody>
          <a:bodyPr/>
          <a:lstStyle/>
          <a:p>
            <a:pPr>
              <a:defRPr/>
            </a:pPr>
            <a:fld id="{D8F77FCC-B8B6-77F0-30C0-ED385B9146E1}"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1274480" name="Slide Image Placeholder 1"/>
          <p:cNvSpPr>
            <a:spLocks noGrp="1" noRot="1" noChangeAspect="1"/>
          </p:cNvSpPr>
          <p:nvPr>
            <p:ph type="sldImg"/>
          </p:nvPr>
        </p:nvSpPr>
        <p:spPr bwMode="auto"/>
      </p:sp>
      <p:sp>
        <p:nvSpPr>
          <p:cNvPr id="1688638060" name="Notes Placeholder 2"/>
          <p:cNvSpPr>
            <a:spLocks noGrp="1"/>
          </p:cNvSpPr>
          <p:nvPr>
            <p:ph type="body" idx="1"/>
          </p:nvPr>
        </p:nvSpPr>
        <p:spPr bwMode="auto"/>
        <p:txBody>
          <a:bodyPr/>
          <a:lstStyle/>
          <a:p>
            <a:pPr>
              <a:defRPr/>
            </a:pPr>
            <a:endParaRPr/>
          </a:p>
        </p:txBody>
      </p:sp>
      <p:sp>
        <p:nvSpPr>
          <p:cNvPr id="1428115619" name="Slide Number Placeholder 3"/>
          <p:cNvSpPr>
            <a:spLocks noGrp="1"/>
          </p:cNvSpPr>
          <p:nvPr>
            <p:ph type="sldNum" sz="quarter" idx="10"/>
          </p:nvPr>
        </p:nvSpPr>
        <p:spPr bwMode="auto"/>
        <p:txBody>
          <a:bodyPr/>
          <a:lstStyle/>
          <a:p>
            <a:pPr>
              <a:defRPr/>
            </a:pPr>
            <a:fld id="{0CD82E79-1304-8C6E-C9E8-3ED5FB7268C8}"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455862" name="Slide Image Placeholder 1"/>
          <p:cNvSpPr>
            <a:spLocks noGrp="1" noRot="1" noChangeAspect="1"/>
          </p:cNvSpPr>
          <p:nvPr>
            <p:ph type="sldImg"/>
          </p:nvPr>
        </p:nvSpPr>
        <p:spPr bwMode="auto"/>
      </p:sp>
      <p:sp>
        <p:nvSpPr>
          <p:cNvPr id="1404255125" name="Notes Placeholder 2"/>
          <p:cNvSpPr>
            <a:spLocks noGrp="1"/>
          </p:cNvSpPr>
          <p:nvPr>
            <p:ph type="body" idx="1"/>
          </p:nvPr>
        </p:nvSpPr>
        <p:spPr bwMode="auto"/>
        <p:txBody>
          <a:bodyPr/>
          <a:lstStyle/>
          <a:p>
            <a:pPr>
              <a:defRPr/>
            </a:pPr>
            <a:endParaRPr/>
          </a:p>
        </p:txBody>
      </p:sp>
      <p:sp>
        <p:nvSpPr>
          <p:cNvPr id="13109051" name="Slide Number Placeholder 3"/>
          <p:cNvSpPr>
            <a:spLocks noGrp="1"/>
          </p:cNvSpPr>
          <p:nvPr>
            <p:ph type="sldNum" sz="quarter" idx="10"/>
          </p:nvPr>
        </p:nvSpPr>
        <p:spPr bwMode="auto"/>
        <p:txBody>
          <a:bodyPr/>
          <a:lstStyle/>
          <a:p>
            <a:pPr>
              <a:defRPr/>
            </a:pPr>
            <a:fld id="{E4A5CF14-7F4C-4BEA-E1C9-F059BFF5F725}"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43891068" name="Slide Image Placeholder 1"/>
          <p:cNvSpPr>
            <a:spLocks noGrp="1" noRot="1" noChangeAspect="1"/>
          </p:cNvSpPr>
          <p:nvPr>
            <p:ph type="sldImg"/>
          </p:nvPr>
        </p:nvSpPr>
        <p:spPr bwMode="auto"/>
      </p:sp>
      <p:sp>
        <p:nvSpPr>
          <p:cNvPr id="1446966183" name="Notes Placeholder 2"/>
          <p:cNvSpPr>
            <a:spLocks noGrp="1"/>
          </p:cNvSpPr>
          <p:nvPr>
            <p:ph type="body" idx="1"/>
          </p:nvPr>
        </p:nvSpPr>
        <p:spPr bwMode="auto"/>
        <p:txBody>
          <a:bodyPr/>
          <a:lstStyle/>
          <a:p>
            <a:pPr>
              <a:defRPr/>
            </a:pPr>
            <a:endParaRPr/>
          </a:p>
        </p:txBody>
      </p:sp>
      <p:sp>
        <p:nvSpPr>
          <p:cNvPr id="406457718" name="Slide Number Placeholder 3"/>
          <p:cNvSpPr>
            <a:spLocks noGrp="1"/>
          </p:cNvSpPr>
          <p:nvPr>
            <p:ph type="sldNum" sz="quarter" idx="10"/>
          </p:nvPr>
        </p:nvSpPr>
        <p:spPr bwMode="auto"/>
        <p:txBody>
          <a:bodyPr/>
          <a:lstStyle/>
          <a:p>
            <a:pPr>
              <a:defRPr/>
            </a:pPr>
            <a:fld id="{A781647F-04EB-5F60-D857-D435A77DA3B8}"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1617976" name="Slide Image Placeholder 1"/>
          <p:cNvSpPr>
            <a:spLocks noGrp="1" noRot="1" noChangeAspect="1"/>
          </p:cNvSpPr>
          <p:nvPr>
            <p:ph type="sldImg"/>
          </p:nvPr>
        </p:nvSpPr>
        <p:spPr bwMode="auto"/>
      </p:sp>
      <p:sp>
        <p:nvSpPr>
          <p:cNvPr id="1372268939" name="Notes Placeholder 2"/>
          <p:cNvSpPr>
            <a:spLocks noGrp="1"/>
          </p:cNvSpPr>
          <p:nvPr>
            <p:ph type="body" idx="1"/>
          </p:nvPr>
        </p:nvSpPr>
        <p:spPr bwMode="auto"/>
        <p:txBody>
          <a:bodyPr/>
          <a:lstStyle/>
          <a:p>
            <a:pPr>
              <a:defRPr/>
            </a:pPr>
            <a:endParaRPr/>
          </a:p>
        </p:txBody>
      </p:sp>
      <p:sp>
        <p:nvSpPr>
          <p:cNvPr id="547069395" name="Slide Number Placeholder 3"/>
          <p:cNvSpPr>
            <a:spLocks noGrp="1"/>
          </p:cNvSpPr>
          <p:nvPr>
            <p:ph type="sldNum" sz="quarter" idx="10"/>
          </p:nvPr>
        </p:nvSpPr>
        <p:spPr bwMode="auto"/>
        <p:txBody>
          <a:bodyPr/>
          <a:lstStyle/>
          <a:p>
            <a:pPr>
              <a:defRPr/>
            </a:pPr>
            <a:fld id="{A72A53E7-80E5-AF6A-8189-4427D1970011}"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26687431" name="Slide Image Placeholder 1"/>
          <p:cNvSpPr>
            <a:spLocks noGrp="1" noRot="1" noChangeAspect="1"/>
          </p:cNvSpPr>
          <p:nvPr>
            <p:ph type="sldImg"/>
          </p:nvPr>
        </p:nvSpPr>
        <p:spPr bwMode="auto"/>
      </p:sp>
      <p:sp>
        <p:nvSpPr>
          <p:cNvPr id="1397421866" name="Notes Placeholder 2"/>
          <p:cNvSpPr>
            <a:spLocks noGrp="1"/>
          </p:cNvSpPr>
          <p:nvPr>
            <p:ph type="body" idx="1"/>
          </p:nvPr>
        </p:nvSpPr>
        <p:spPr bwMode="auto"/>
        <p:txBody>
          <a:bodyPr/>
          <a:lstStyle/>
          <a:p>
            <a:pPr>
              <a:defRPr/>
            </a:pPr>
            <a:endParaRPr/>
          </a:p>
        </p:txBody>
      </p:sp>
      <p:sp>
        <p:nvSpPr>
          <p:cNvPr id="708389455" name="Slide Number Placeholder 3"/>
          <p:cNvSpPr>
            <a:spLocks noGrp="1"/>
          </p:cNvSpPr>
          <p:nvPr>
            <p:ph type="sldNum" sz="quarter" idx="10"/>
          </p:nvPr>
        </p:nvSpPr>
        <p:spPr bwMode="auto"/>
        <p:txBody>
          <a:bodyPr/>
          <a:lstStyle/>
          <a:p>
            <a:pPr>
              <a:defRPr/>
            </a:pPr>
            <a:fld id="{CFDDB5FE-9D93-F88D-6D21-C4876F47D18F}"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49892121" name="Slide Image Placeholder 1"/>
          <p:cNvSpPr>
            <a:spLocks noGrp="1" noRot="1" noChangeAspect="1"/>
          </p:cNvSpPr>
          <p:nvPr>
            <p:ph type="sldImg"/>
          </p:nvPr>
        </p:nvSpPr>
        <p:spPr bwMode="auto"/>
      </p:sp>
      <p:sp>
        <p:nvSpPr>
          <p:cNvPr id="907883235" name="Notes Placeholder 2"/>
          <p:cNvSpPr>
            <a:spLocks noGrp="1"/>
          </p:cNvSpPr>
          <p:nvPr>
            <p:ph type="body" idx="1"/>
          </p:nvPr>
        </p:nvSpPr>
        <p:spPr bwMode="auto"/>
        <p:txBody>
          <a:bodyPr/>
          <a:lstStyle/>
          <a:p>
            <a:pPr>
              <a:defRPr/>
            </a:pPr>
            <a:endParaRPr/>
          </a:p>
        </p:txBody>
      </p:sp>
      <p:sp>
        <p:nvSpPr>
          <p:cNvPr id="468597868" name="Slide Number Placeholder 3"/>
          <p:cNvSpPr>
            <a:spLocks noGrp="1"/>
          </p:cNvSpPr>
          <p:nvPr>
            <p:ph type="sldNum" sz="quarter" idx="10"/>
          </p:nvPr>
        </p:nvSpPr>
        <p:spPr bwMode="auto"/>
        <p:txBody>
          <a:bodyPr/>
          <a:lstStyle/>
          <a:p>
            <a:pPr>
              <a:defRPr/>
            </a:pPr>
            <a:fld id="{411FD780-1C68-52B8-DFEE-3B25C46888B9}"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72674969" name="Slide Image Placeholder 1"/>
          <p:cNvSpPr>
            <a:spLocks noGrp="1" noRot="1" noChangeAspect="1"/>
          </p:cNvSpPr>
          <p:nvPr>
            <p:ph type="sldImg"/>
          </p:nvPr>
        </p:nvSpPr>
        <p:spPr bwMode="auto"/>
      </p:sp>
      <p:sp>
        <p:nvSpPr>
          <p:cNvPr id="269072557" name="Notes Placeholder 2"/>
          <p:cNvSpPr>
            <a:spLocks noGrp="1"/>
          </p:cNvSpPr>
          <p:nvPr>
            <p:ph type="body" idx="1"/>
          </p:nvPr>
        </p:nvSpPr>
        <p:spPr bwMode="auto"/>
        <p:txBody>
          <a:bodyPr/>
          <a:lstStyle/>
          <a:p>
            <a:pPr>
              <a:defRPr/>
            </a:pPr>
            <a:endParaRPr/>
          </a:p>
        </p:txBody>
      </p:sp>
      <p:sp>
        <p:nvSpPr>
          <p:cNvPr id="1856017922" name="Slide Number Placeholder 3"/>
          <p:cNvSpPr>
            <a:spLocks noGrp="1"/>
          </p:cNvSpPr>
          <p:nvPr>
            <p:ph type="sldNum" sz="quarter" idx="10"/>
          </p:nvPr>
        </p:nvSpPr>
        <p:spPr bwMode="auto"/>
        <p:txBody>
          <a:bodyPr/>
          <a:lstStyle/>
          <a:p>
            <a:pPr>
              <a:defRPr/>
            </a:pPr>
            <a:fld id="{3DB8CE2D-3BC7-386A-FE95-8CB23BB0A6E0}"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49772247" name="Slide Image Placeholder 1"/>
          <p:cNvSpPr>
            <a:spLocks noGrp="1" noRot="1" noChangeAspect="1"/>
          </p:cNvSpPr>
          <p:nvPr>
            <p:ph type="sldImg"/>
          </p:nvPr>
        </p:nvSpPr>
        <p:spPr bwMode="auto"/>
      </p:sp>
      <p:sp>
        <p:nvSpPr>
          <p:cNvPr id="474147446" name="Notes Placeholder 2"/>
          <p:cNvSpPr>
            <a:spLocks noGrp="1"/>
          </p:cNvSpPr>
          <p:nvPr>
            <p:ph type="body" idx="1"/>
          </p:nvPr>
        </p:nvSpPr>
        <p:spPr bwMode="auto"/>
        <p:txBody>
          <a:bodyPr/>
          <a:lstStyle/>
          <a:p>
            <a:pPr>
              <a:defRPr/>
            </a:pPr>
            <a:endParaRPr/>
          </a:p>
        </p:txBody>
      </p:sp>
      <p:sp>
        <p:nvSpPr>
          <p:cNvPr id="1130632411" name="Slide Number Placeholder 3"/>
          <p:cNvSpPr>
            <a:spLocks noGrp="1"/>
          </p:cNvSpPr>
          <p:nvPr>
            <p:ph type="sldNum" sz="quarter" idx="10"/>
          </p:nvPr>
        </p:nvSpPr>
        <p:spPr bwMode="auto"/>
        <p:txBody>
          <a:bodyPr/>
          <a:lstStyle/>
          <a:p>
            <a:pPr>
              <a:defRPr/>
            </a:pPr>
            <a:fld id="{5A235957-BBCC-E652-6BBC-6131F350DCF3}"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98651372" name="Slide Image Placeholder 1"/>
          <p:cNvSpPr>
            <a:spLocks noGrp="1" noRot="1" noChangeAspect="1"/>
          </p:cNvSpPr>
          <p:nvPr>
            <p:ph type="sldImg"/>
          </p:nvPr>
        </p:nvSpPr>
        <p:spPr bwMode="auto"/>
      </p:sp>
      <p:sp>
        <p:nvSpPr>
          <p:cNvPr id="1876414287" name="Notes Placeholder 2"/>
          <p:cNvSpPr>
            <a:spLocks noGrp="1"/>
          </p:cNvSpPr>
          <p:nvPr>
            <p:ph type="body" idx="1"/>
          </p:nvPr>
        </p:nvSpPr>
        <p:spPr bwMode="auto"/>
        <p:txBody>
          <a:bodyPr/>
          <a:lstStyle/>
          <a:p>
            <a:pPr>
              <a:defRPr/>
            </a:pPr>
            <a:endParaRPr/>
          </a:p>
        </p:txBody>
      </p:sp>
      <p:sp>
        <p:nvSpPr>
          <p:cNvPr id="2039983743" name="Slide Number Placeholder 3"/>
          <p:cNvSpPr>
            <a:spLocks noGrp="1"/>
          </p:cNvSpPr>
          <p:nvPr>
            <p:ph type="sldNum" sz="quarter" idx="10"/>
          </p:nvPr>
        </p:nvSpPr>
        <p:spPr bwMode="auto"/>
        <p:txBody>
          <a:bodyPr/>
          <a:lstStyle/>
          <a:p>
            <a:pPr>
              <a:defRPr/>
            </a:pPr>
            <a:fld id="{85E7226B-4E7B-7810-C0BF-A547B3F8D6FF}"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43765475" name="Slide Image Placeholder 1"/>
          <p:cNvSpPr>
            <a:spLocks noGrp="1" noRot="1" noChangeAspect="1"/>
          </p:cNvSpPr>
          <p:nvPr>
            <p:ph type="sldImg"/>
          </p:nvPr>
        </p:nvSpPr>
        <p:spPr bwMode="auto"/>
      </p:sp>
      <p:sp>
        <p:nvSpPr>
          <p:cNvPr id="547536793" name="Notes Placeholder 2"/>
          <p:cNvSpPr>
            <a:spLocks noGrp="1"/>
          </p:cNvSpPr>
          <p:nvPr>
            <p:ph type="body" idx="1"/>
          </p:nvPr>
        </p:nvSpPr>
        <p:spPr bwMode="auto"/>
        <p:txBody>
          <a:bodyPr/>
          <a:lstStyle/>
          <a:p>
            <a:pPr>
              <a:defRPr/>
            </a:pPr>
            <a:endParaRPr/>
          </a:p>
        </p:txBody>
      </p:sp>
      <p:sp>
        <p:nvSpPr>
          <p:cNvPr id="711846372" name="Slide Number Placeholder 3"/>
          <p:cNvSpPr>
            <a:spLocks noGrp="1"/>
          </p:cNvSpPr>
          <p:nvPr>
            <p:ph type="sldNum" sz="quarter" idx="10"/>
          </p:nvPr>
        </p:nvSpPr>
        <p:spPr bwMode="auto"/>
        <p:txBody>
          <a:bodyPr/>
          <a:lstStyle/>
          <a:p>
            <a:pPr>
              <a:defRPr/>
            </a:pPr>
            <a:fld id="{09DF60C9-3FD2-4037-8AD5-CCC169ADD876}"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07285760" name="Slide Image Placeholder 1"/>
          <p:cNvSpPr>
            <a:spLocks noGrp="1" noRot="1" noChangeAspect="1"/>
          </p:cNvSpPr>
          <p:nvPr>
            <p:ph type="sldImg"/>
          </p:nvPr>
        </p:nvSpPr>
        <p:spPr bwMode="auto"/>
      </p:sp>
      <p:sp>
        <p:nvSpPr>
          <p:cNvPr id="758970608" name="Notes Placeholder 2"/>
          <p:cNvSpPr>
            <a:spLocks noGrp="1"/>
          </p:cNvSpPr>
          <p:nvPr>
            <p:ph type="body" idx="1"/>
          </p:nvPr>
        </p:nvSpPr>
        <p:spPr bwMode="auto"/>
        <p:txBody>
          <a:bodyPr/>
          <a:lstStyle/>
          <a:p>
            <a:pPr>
              <a:defRPr/>
            </a:pPr>
            <a:endParaRPr/>
          </a:p>
        </p:txBody>
      </p:sp>
      <p:sp>
        <p:nvSpPr>
          <p:cNvPr id="334263304" name="Slide Number Placeholder 3"/>
          <p:cNvSpPr>
            <a:spLocks noGrp="1"/>
          </p:cNvSpPr>
          <p:nvPr>
            <p:ph type="sldNum" sz="quarter" idx="10"/>
          </p:nvPr>
        </p:nvSpPr>
        <p:spPr bwMode="auto"/>
        <p:txBody>
          <a:bodyPr/>
          <a:lstStyle/>
          <a:p>
            <a:pPr>
              <a:defRPr/>
            </a:pPr>
            <a:fld id="{39AAE338-C76C-5FB2-DBD6-80CF1B4FBF71}"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74857845" name="Slide Image Placeholder 1"/>
          <p:cNvSpPr>
            <a:spLocks noGrp="1" noRot="1" noChangeAspect="1"/>
          </p:cNvSpPr>
          <p:nvPr>
            <p:ph type="sldImg"/>
          </p:nvPr>
        </p:nvSpPr>
        <p:spPr bwMode="auto"/>
      </p:sp>
      <p:sp>
        <p:nvSpPr>
          <p:cNvPr id="482259854" name="Notes Placeholder 2"/>
          <p:cNvSpPr>
            <a:spLocks noGrp="1"/>
          </p:cNvSpPr>
          <p:nvPr>
            <p:ph type="body" idx="1"/>
          </p:nvPr>
        </p:nvSpPr>
        <p:spPr bwMode="auto"/>
        <p:txBody>
          <a:bodyPr/>
          <a:lstStyle/>
          <a:p>
            <a:pPr>
              <a:defRPr/>
            </a:pPr>
            <a:endParaRPr/>
          </a:p>
        </p:txBody>
      </p:sp>
      <p:sp>
        <p:nvSpPr>
          <p:cNvPr id="367132915" name="Slide Number Placeholder 3"/>
          <p:cNvSpPr>
            <a:spLocks noGrp="1"/>
          </p:cNvSpPr>
          <p:nvPr>
            <p:ph type="sldNum" sz="quarter" idx="10"/>
          </p:nvPr>
        </p:nvSpPr>
        <p:spPr bwMode="auto"/>
        <p:txBody>
          <a:bodyPr/>
          <a:lstStyle/>
          <a:p>
            <a:pPr>
              <a:defRPr/>
            </a:pPr>
            <a:fld id="{B5F0E24B-DDEB-0869-39B4-070245E84B68}"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52721442" name="Slide Image Placeholder 1"/>
          <p:cNvSpPr>
            <a:spLocks noGrp="1" noRot="1" noChangeAspect="1"/>
          </p:cNvSpPr>
          <p:nvPr>
            <p:ph type="sldImg"/>
          </p:nvPr>
        </p:nvSpPr>
        <p:spPr bwMode="auto"/>
      </p:sp>
      <p:sp>
        <p:nvSpPr>
          <p:cNvPr id="1287639380" name="Notes Placeholder 2"/>
          <p:cNvSpPr>
            <a:spLocks noGrp="1"/>
          </p:cNvSpPr>
          <p:nvPr>
            <p:ph type="body" idx="1"/>
          </p:nvPr>
        </p:nvSpPr>
        <p:spPr bwMode="auto"/>
        <p:txBody>
          <a:bodyPr/>
          <a:lstStyle/>
          <a:p>
            <a:pPr>
              <a:defRPr/>
            </a:pPr>
            <a:endParaRPr/>
          </a:p>
        </p:txBody>
      </p:sp>
      <p:sp>
        <p:nvSpPr>
          <p:cNvPr id="1208827711" name="Slide Number Placeholder 3"/>
          <p:cNvSpPr>
            <a:spLocks noGrp="1"/>
          </p:cNvSpPr>
          <p:nvPr>
            <p:ph type="sldNum" sz="quarter" idx="10"/>
          </p:nvPr>
        </p:nvSpPr>
        <p:spPr bwMode="auto"/>
        <p:txBody>
          <a:bodyPr/>
          <a:lstStyle/>
          <a:p>
            <a:pPr>
              <a:defRPr/>
            </a:pPr>
            <a:fld id="{777A9C12-2134-6A04-E421-138E3D36EAD9}"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8924706" name="Zástupný symbol pro obrázek snímku 1"/>
          <p:cNvSpPr>
            <a:spLocks noGrp="1" noRot="1" noChangeAspect="1"/>
          </p:cNvSpPr>
          <p:nvPr>
            <p:ph type="sldImg"/>
          </p:nvPr>
        </p:nvSpPr>
        <p:spPr bwMode="auto"/>
      </p:sp>
      <p:sp>
        <p:nvSpPr>
          <p:cNvPr id="405219325" name="Zástupný symbol pro poznámky 2"/>
          <p:cNvSpPr>
            <a:spLocks noGrp="1"/>
          </p:cNvSpPr>
          <p:nvPr>
            <p:ph type="body" idx="1"/>
          </p:nvPr>
        </p:nvSpPr>
        <p:spPr bwMode="auto"/>
        <p:txBody>
          <a:bodyPr/>
          <a:lstStyle/>
          <a:p>
            <a:pPr>
              <a:defRPr/>
            </a:pPr>
            <a:r>
              <a:rPr lang="cs-CZ"/>
              <a:t>Bild: https://unsplash.com/photos/person-holding-there-is-no-planet-b-poster-ycW4YxhrWHM?utm_content=creditShareLink&amp;amp;utm_medium=referral&amp;amp;utm_source=unsplash</a:t>
            </a:r>
            <a:endParaRPr/>
          </a:p>
        </p:txBody>
      </p:sp>
      <p:sp>
        <p:nvSpPr>
          <p:cNvPr id="873062792"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30</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4456982" name="Slide Image Placeholder 1"/>
          <p:cNvSpPr>
            <a:spLocks noGrp="1" noRot="1" noChangeAspect="1"/>
          </p:cNvSpPr>
          <p:nvPr>
            <p:ph type="sldImg"/>
          </p:nvPr>
        </p:nvSpPr>
        <p:spPr bwMode="auto"/>
      </p:sp>
      <p:sp>
        <p:nvSpPr>
          <p:cNvPr id="1269435454" name="Notes Placeholder 2"/>
          <p:cNvSpPr>
            <a:spLocks noGrp="1"/>
          </p:cNvSpPr>
          <p:nvPr>
            <p:ph type="body" idx="1"/>
          </p:nvPr>
        </p:nvSpPr>
        <p:spPr bwMode="auto"/>
        <p:txBody>
          <a:bodyPr/>
          <a:lstStyle/>
          <a:p>
            <a:pPr>
              <a:defRPr/>
            </a:pPr>
            <a:endParaRPr/>
          </a:p>
        </p:txBody>
      </p:sp>
      <p:sp>
        <p:nvSpPr>
          <p:cNvPr id="49849331" name="Slide Number Placeholder 3"/>
          <p:cNvSpPr>
            <a:spLocks noGrp="1"/>
          </p:cNvSpPr>
          <p:nvPr>
            <p:ph type="sldNum" sz="quarter" idx="10"/>
          </p:nvPr>
        </p:nvSpPr>
        <p:spPr bwMode="auto"/>
        <p:txBody>
          <a:bodyPr/>
          <a:lstStyle/>
          <a:p>
            <a:pPr>
              <a:defRPr/>
            </a:pPr>
            <a:fld id="{B786DF9B-CC8F-8522-09A2-F3A73E4D5830}"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25460256" name="Zástupný symbol pro obrázek snímku 1"/>
          <p:cNvSpPr>
            <a:spLocks noGrp="1" noRot="1" noChangeAspect="1"/>
          </p:cNvSpPr>
          <p:nvPr>
            <p:ph type="sldImg"/>
          </p:nvPr>
        </p:nvSpPr>
        <p:spPr bwMode="auto"/>
      </p:sp>
      <p:sp>
        <p:nvSpPr>
          <p:cNvPr id="348434777" name="Zástupný symbol pro poznámky 2"/>
          <p:cNvSpPr>
            <a:spLocks noGrp="1"/>
          </p:cNvSpPr>
          <p:nvPr>
            <p:ph type="body" idx="1"/>
          </p:nvPr>
        </p:nvSpPr>
        <p:spPr bwMode="auto"/>
        <p:txBody>
          <a:bodyPr/>
          <a:lstStyle/>
          <a:p>
            <a:pPr>
              <a:defRPr/>
            </a:pPr>
            <a:r>
              <a:rPr lang="cs-CZ"/>
              <a:t>Bild: https://unsplash.com/photos/landscape-and-aerial-photography-of-icebergs-on-body-of-water-during-daytime-Q1js5z4tKLA</a:t>
            </a:r>
            <a:endParaRPr/>
          </a:p>
        </p:txBody>
      </p:sp>
      <p:sp>
        <p:nvSpPr>
          <p:cNvPr id="2024208855"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32</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87488086" name="Slide Image Placeholder 1"/>
          <p:cNvSpPr>
            <a:spLocks noGrp="1" noRot="1" noChangeAspect="1"/>
          </p:cNvSpPr>
          <p:nvPr>
            <p:ph type="sldImg"/>
          </p:nvPr>
        </p:nvSpPr>
        <p:spPr bwMode="auto"/>
      </p:sp>
      <p:sp>
        <p:nvSpPr>
          <p:cNvPr id="549447117" name="Notes Placeholder 2"/>
          <p:cNvSpPr>
            <a:spLocks noGrp="1"/>
          </p:cNvSpPr>
          <p:nvPr>
            <p:ph type="body" idx="1"/>
          </p:nvPr>
        </p:nvSpPr>
        <p:spPr bwMode="auto"/>
        <p:txBody>
          <a:bodyPr/>
          <a:lstStyle/>
          <a:p>
            <a:pPr>
              <a:defRPr/>
            </a:pPr>
            <a:endParaRPr/>
          </a:p>
        </p:txBody>
      </p:sp>
      <p:sp>
        <p:nvSpPr>
          <p:cNvPr id="235851204" name="Slide Number Placeholder 3"/>
          <p:cNvSpPr>
            <a:spLocks noGrp="1"/>
          </p:cNvSpPr>
          <p:nvPr>
            <p:ph type="sldNum" sz="quarter" idx="10"/>
          </p:nvPr>
        </p:nvSpPr>
        <p:spPr bwMode="auto"/>
        <p:txBody>
          <a:bodyPr/>
          <a:lstStyle/>
          <a:p>
            <a:pPr>
              <a:defRPr/>
            </a:pPr>
            <a:fld id="{E94ED076-7FA2-7CC2-6773-BB878324CA3F}"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57188904" name="Zástupný symbol pro obrázek snímku 1"/>
          <p:cNvSpPr>
            <a:spLocks noGrp="1" noRot="1" noChangeAspect="1"/>
          </p:cNvSpPr>
          <p:nvPr>
            <p:ph type="sldImg"/>
          </p:nvPr>
        </p:nvSpPr>
        <p:spPr bwMode="auto"/>
      </p:sp>
      <p:sp>
        <p:nvSpPr>
          <p:cNvPr id="1152896415" name="Zástupný symbol pro poznámky 2"/>
          <p:cNvSpPr>
            <a:spLocks noGrp="1"/>
          </p:cNvSpPr>
          <p:nvPr>
            <p:ph type="body" idx="1"/>
          </p:nvPr>
        </p:nvSpPr>
        <p:spPr bwMode="auto"/>
        <p:txBody>
          <a:bodyPr/>
          <a:lstStyle/>
          <a:p>
            <a:pPr>
              <a:defRPr/>
            </a:pPr>
            <a:r>
              <a:rPr lang="cs-CZ"/>
              <a:t>Bild: https://unsplash.com/photos/a-city-with-tall-buildings-under-a-cloudy-sky-lA5Xm3g40yo?utm_content=creditShareLink&amp;amp;utm_medium=referral</a:t>
            </a:r>
            <a:endParaRPr/>
          </a:p>
          <a:p>
            <a:pPr>
              <a:defRPr/>
            </a:pPr>
            <a:endParaRPr lang="cs-CZ"/>
          </a:p>
        </p:txBody>
      </p:sp>
      <p:sp>
        <p:nvSpPr>
          <p:cNvPr id="1160190998"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34</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45680372" name="Zástupný symbol pro obrázek snímku 1"/>
          <p:cNvSpPr>
            <a:spLocks noGrp="1" noRot="1" noChangeAspect="1"/>
          </p:cNvSpPr>
          <p:nvPr>
            <p:ph type="sldImg"/>
          </p:nvPr>
        </p:nvSpPr>
        <p:spPr bwMode="auto"/>
      </p:sp>
      <p:sp>
        <p:nvSpPr>
          <p:cNvPr id="1243778383" name="Zástupný symbol pro poznámky 2"/>
          <p:cNvSpPr>
            <a:spLocks noGrp="1"/>
          </p:cNvSpPr>
          <p:nvPr>
            <p:ph type="body" idx="1"/>
          </p:nvPr>
        </p:nvSpPr>
        <p:spPr bwMode="auto"/>
        <p:txBody>
          <a:bodyPr/>
          <a:lstStyle/>
          <a:p>
            <a:pPr>
              <a:defRPr/>
            </a:pPr>
            <a:r>
              <a:rPr lang="cs-CZ"/>
              <a:t>Bild: https://unsplash.com/photos/marble-toy-71QXQUSC_Do?utm_content=creditShareLink&amp;amp;utm_medium=referral&amp;amp;utm_source=unsplash</a:t>
            </a:r>
            <a:endParaRPr/>
          </a:p>
        </p:txBody>
      </p:sp>
      <p:sp>
        <p:nvSpPr>
          <p:cNvPr id="2023678816"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35</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3148554" name="Zástupný symbol pro obrázek snímku 1"/>
          <p:cNvSpPr>
            <a:spLocks noGrp="1" noRot="1" noChangeAspect="1"/>
          </p:cNvSpPr>
          <p:nvPr>
            <p:ph type="sldImg"/>
          </p:nvPr>
        </p:nvSpPr>
        <p:spPr bwMode="auto"/>
      </p:sp>
      <p:sp>
        <p:nvSpPr>
          <p:cNvPr id="406120759" name="Zástupný symbol pro poznámky 2"/>
          <p:cNvSpPr>
            <a:spLocks noGrp="1"/>
          </p:cNvSpPr>
          <p:nvPr>
            <p:ph type="body" idx="1"/>
          </p:nvPr>
        </p:nvSpPr>
        <p:spPr bwMode="auto"/>
        <p:txBody>
          <a:bodyPr/>
          <a:lstStyle/>
          <a:p>
            <a:pPr>
              <a:defRPr/>
            </a:pPr>
            <a:r>
              <a:rPr lang="cs-CZ"/>
              <a:t>Bild: https://unsplash.com/photos/three-girls-in-graduation-gowns-hold-their-caps-in-the-air-LLfRMRT-9AY</a:t>
            </a:r>
            <a:endParaRPr/>
          </a:p>
        </p:txBody>
      </p:sp>
      <p:sp>
        <p:nvSpPr>
          <p:cNvPr id="993336109"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36</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07240732" name="Slide Image Placeholder 1"/>
          <p:cNvSpPr>
            <a:spLocks noGrp="1" noRot="1" noChangeAspect="1"/>
          </p:cNvSpPr>
          <p:nvPr>
            <p:ph type="sldImg"/>
          </p:nvPr>
        </p:nvSpPr>
        <p:spPr bwMode="auto"/>
      </p:sp>
      <p:sp>
        <p:nvSpPr>
          <p:cNvPr id="1867533357" name="Notes Placeholder 2"/>
          <p:cNvSpPr>
            <a:spLocks noGrp="1"/>
          </p:cNvSpPr>
          <p:nvPr>
            <p:ph type="body" idx="1"/>
          </p:nvPr>
        </p:nvSpPr>
        <p:spPr bwMode="auto"/>
        <p:txBody>
          <a:bodyPr/>
          <a:lstStyle/>
          <a:p>
            <a:pPr>
              <a:defRPr/>
            </a:pPr>
            <a:endParaRPr/>
          </a:p>
        </p:txBody>
      </p:sp>
      <p:sp>
        <p:nvSpPr>
          <p:cNvPr id="991102346" name="Slide Number Placeholder 3"/>
          <p:cNvSpPr>
            <a:spLocks noGrp="1"/>
          </p:cNvSpPr>
          <p:nvPr>
            <p:ph type="sldNum" sz="quarter" idx="10"/>
          </p:nvPr>
        </p:nvSpPr>
        <p:spPr bwMode="auto"/>
        <p:txBody>
          <a:bodyPr/>
          <a:lstStyle/>
          <a:p>
            <a:pPr>
              <a:defRPr/>
            </a:pPr>
            <a:fld id="{E7B1F829-304D-1C8E-B637-F34C97034AD0}"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25085918" name="Slide Image Placeholder 1"/>
          <p:cNvSpPr>
            <a:spLocks noGrp="1" noRot="1" noChangeAspect="1"/>
          </p:cNvSpPr>
          <p:nvPr>
            <p:ph type="sldImg"/>
          </p:nvPr>
        </p:nvSpPr>
        <p:spPr bwMode="auto"/>
      </p:sp>
      <p:sp>
        <p:nvSpPr>
          <p:cNvPr id="1300901232" name="Notes Placeholder 2"/>
          <p:cNvSpPr>
            <a:spLocks noGrp="1"/>
          </p:cNvSpPr>
          <p:nvPr>
            <p:ph type="body" idx="1"/>
          </p:nvPr>
        </p:nvSpPr>
        <p:spPr bwMode="auto"/>
        <p:txBody>
          <a:bodyPr/>
          <a:lstStyle/>
          <a:p>
            <a:pPr>
              <a:defRPr/>
            </a:pPr>
            <a:endParaRPr/>
          </a:p>
        </p:txBody>
      </p:sp>
      <p:sp>
        <p:nvSpPr>
          <p:cNvPr id="1480292702" name="Slide Number Placeholder 3"/>
          <p:cNvSpPr>
            <a:spLocks noGrp="1"/>
          </p:cNvSpPr>
          <p:nvPr>
            <p:ph type="sldNum" sz="quarter" idx="10"/>
          </p:nvPr>
        </p:nvSpPr>
        <p:spPr bwMode="auto"/>
        <p:txBody>
          <a:bodyPr/>
          <a:lstStyle/>
          <a:p>
            <a:pPr>
              <a:defRPr/>
            </a:pPr>
            <a:fld id="{487D278E-2379-AB54-283E-D972D8C8D6C6}"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16257285" name="Slide Image Placeholder 1"/>
          <p:cNvSpPr>
            <a:spLocks noGrp="1" noRot="1" noChangeAspect="1"/>
          </p:cNvSpPr>
          <p:nvPr>
            <p:ph type="sldImg"/>
          </p:nvPr>
        </p:nvSpPr>
        <p:spPr bwMode="auto"/>
      </p:sp>
      <p:sp>
        <p:nvSpPr>
          <p:cNvPr id="338971473" name="Notes Placeholder 2"/>
          <p:cNvSpPr>
            <a:spLocks noGrp="1"/>
          </p:cNvSpPr>
          <p:nvPr>
            <p:ph type="body" idx="1"/>
          </p:nvPr>
        </p:nvSpPr>
        <p:spPr bwMode="auto"/>
        <p:txBody>
          <a:bodyPr/>
          <a:lstStyle/>
          <a:p>
            <a:pPr>
              <a:defRPr/>
            </a:pPr>
            <a:endParaRPr/>
          </a:p>
        </p:txBody>
      </p:sp>
      <p:sp>
        <p:nvSpPr>
          <p:cNvPr id="980800626" name="Slide Number Placeholder 3"/>
          <p:cNvSpPr>
            <a:spLocks noGrp="1"/>
          </p:cNvSpPr>
          <p:nvPr>
            <p:ph type="sldNum" sz="quarter" idx="10"/>
          </p:nvPr>
        </p:nvSpPr>
        <p:spPr bwMode="auto"/>
        <p:txBody>
          <a:bodyPr/>
          <a:lstStyle/>
          <a:p>
            <a:pPr>
              <a:defRPr/>
            </a:pPr>
            <a:fld id="{9DB3B8F8-DDCF-A05F-9671-71E5B90A3287}" type="slidenum">
              <a:r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67820773" name="Slide Image Placeholder 1"/>
          <p:cNvSpPr>
            <a:spLocks noGrp="1" noRot="1" noChangeAspect="1"/>
          </p:cNvSpPr>
          <p:nvPr>
            <p:ph type="sldImg"/>
          </p:nvPr>
        </p:nvSpPr>
        <p:spPr bwMode="auto"/>
      </p:sp>
      <p:sp>
        <p:nvSpPr>
          <p:cNvPr id="453296195" name="Notes Placeholder 2"/>
          <p:cNvSpPr>
            <a:spLocks noGrp="1"/>
          </p:cNvSpPr>
          <p:nvPr>
            <p:ph type="body" idx="1"/>
          </p:nvPr>
        </p:nvSpPr>
        <p:spPr bwMode="auto"/>
        <p:txBody>
          <a:bodyPr/>
          <a:lstStyle/>
          <a:p>
            <a:pPr>
              <a:defRPr/>
            </a:pPr>
            <a:endParaRPr/>
          </a:p>
        </p:txBody>
      </p:sp>
      <p:sp>
        <p:nvSpPr>
          <p:cNvPr id="1848215890" name="Slide Number Placeholder 3"/>
          <p:cNvSpPr>
            <a:spLocks noGrp="1"/>
          </p:cNvSpPr>
          <p:nvPr>
            <p:ph type="sldNum" sz="quarter" idx="10"/>
          </p:nvPr>
        </p:nvSpPr>
        <p:spPr bwMode="auto"/>
        <p:txBody>
          <a:bodyPr/>
          <a:lstStyle/>
          <a:p>
            <a:pPr>
              <a:defRPr/>
            </a:pPr>
            <a:fld id="{5A37F8E7-A22A-C622-B8CF-8B0AA9B6AA3D}" type="slidenum">
              <a:r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9082974" name="Slide Image Placeholder 1"/>
          <p:cNvSpPr>
            <a:spLocks noGrp="1" noRot="1" noChangeAspect="1"/>
          </p:cNvSpPr>
          <p:nvPr>
            <p:ph type="sldImg"/>
          </p:nvPr>
        </p:nvSpPr>
        <p:spPr bwMode="auto"/>
      </p:sp>
      <p:sp>
        <p:nvSpPr>
          <p:cNvPr id="328001821" name="Notes Placeholder 2"/>
          <p:cNvSpPr>
            <a:spLocks noGrp="1"/>
          </p:cNvSpPr>
          <p:nvPr>
            <p:ph type="body" idx="1"/>
          </p:nvPr>
        </p:nvSpPr>
        <p:spPr bwMode="auto"/>
        <p:txBody>
          <a:bodyPr/>
          <a:lstStyle/>
          <a:p>
            <a:pPr>
              <a:defRPr/>
            </a:pPr>
            <a:endParaRPr/>
          </a:p>
        </p:txBody>
      </p:sp>
      <p:sp>
        <p:nvSpPr>
          <p:cNvPr id="1106349476" name="Slide Number Placeholder 3"/>
          <p:cNvSpPr>
            <a:spLocks noGrp="1"/>
          </p:cNvSpPr>
          <p:nvPr>
            <p:ph type="sldNum" sz="quarter" idx="10"/>
          </p:nvPr>
        </p:nvSpPr>
        <p:spPr bwMode="auto"/>
        <p:txBody>
          <a:bodyPr/>
          <a:lstStyle/>
          <a:p>
            <a:pPr>
              <a:defRPr/>
            </a:pPr>
            <a:fld id="{73245605-14D3-EB20-705D-81D9C6B1CCC3}" type="slidenum">
              <a:rP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81061376" name="Slide Image Placeholder 1"/>
          <p:cNvSpPr>
            <a:spLocks noGrp="1" noRot="1" noChangeAspect="1"/>
          </p:cNvSpPr>
          <p:nvPr>
            <p:ph type="sldImg"/>
          </p:nvPr>
        </p:nvSpPr>
        <p:spPr bwMode="auto"/>
      </p:sp>
      <p:sp>
        <p:nvSpPr>
          <p:cNvPr id="2114753329" name="Notes Placeholder 2"/>
          <p:cNvSpPr>
            <a:spLocks noGrp="1"/>
          </p:cNvSpPr>
          <p:nvPr>
            <p:ph type="body" idx="1"/>
          </p:nvPr>
        </p:nvSpPr>
        <p:spPr bwMode="auto"/>
        <p:txBody>
          <a:bodyPr/>
          <a:lstStyle/>
          <a:p>
            <a:pPr>
              <a:defRPr/>
            </a:pPr>
            <a:endParaRPr/>
          </a:p>
        </p:txBody>
      </p:sp>
      <p:sp>
        <p:nvSpPr>
          <p:cNvPr id="18509950" name="Slide Number Placeholder 3"/>
          <p:cNvSpPr>
            <a:spLocks noGrp="1"/>
          </p:cNvSpPr>
          <p:nvPr>
            <p:ph type="sldNum" sz="quarter" idx="10"/>
          </p:nvPr>
        </p:nvSpPr>
        <p:spPr bwMode="auto"/>
        <p:txBody>
          <a:bodyPr/>
          <a:lstStyle/>
          <a:p>
            <a:pPr>
              <a:defRPr/>
            </a:pPr>
            <a:fld id="{565E81E2-4E5E-D577-F9D2-C9464A895AB5}" type="slidenum">
              <a:rP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16258897" name="Zástupný symbol pro obrázek snímku 1"/>
          <p:cNvSpPr>
            <a:spLocks noGrp="1" noRot="1" noChangeAspect="1"/>
          </p:cNvSpPr>
          <p:nvPr>
            <p:ph type="sldImg"/>
          </p:nvPr>
        </p:nvSpPr>
        <p:spPr bwMode="auto"/>
      </p:sp>
      <p:sp>
        <p:nvSpPr>
          <p:cNvPr id="2125879003" name="Zástupný symbol pro poznámky 2"/>
          <p:cNvSpPr>
            <a:spLocks noGrp="1"/>
          </p:cNvSpPr>
          <p:nvPr>
            <p:ph type="body" idx="1"/>
          </p:nvPr>
        </p:nvSpPr>
        <p:spPr bwMode="auto"/>
        <p:txBody>
          <a:bodyPr/>
          <a:lstStyle/>
          <a:p>
            <a:pPr marL="87313" indent="0">
              <a:defRPr/>
            </a:pPr>
            <a:r>
              <a:rPr lang="en-US" sz="1400"/>
              <a:t>Der Klimawandel ist nicht nur ein globales oder abstraktes Thema – er wirkt sich direkt auf unsere Städte, Gebäude und unser tägliches Leben aus.</a:t>
            </a:r>
            <a:endParaRPr lang="cs-CZ" sz="1400" b="1"/>
          </a:p>
          <a:p>
            <a:pPr marL="87313" indent="0">
              <a:defRPr/>
            </a:pPr>
            <a:r>
              <a:rPr lang="en-US" sz="1400"/>
              <a:t>Die bebaute Umwelt spielt dabei eine doppelte Rolle: </a:t>
            </a:r>
            <a:endParaRPr lang="cs-CZ" sz="1400"/>
          </a:p>
          <a:p>
            <a:pPr marL="544513" lvl="1" indent="0">
              <a:buNone/>
              <a:defRPr/>
            </a:pPr>
            <a:r>
              <a:rPr lang="cs-CZ" sz="1400"/>
              <a:t>→ </a:t>
            </a:r>
            <a:r>
              <a:rPr lang="en-US" sz="1400"/>
              <a:t>Sie ist </a:t>
            </a:r>
            <a:r>
              <a:rPr lang="en-US" sz="1400" b="1"/>
              <a:t>Teil des Problems</a:t>
            </a:r>
            <a:r>
              <a:rPr lang="en-US" sz="1400"/>
              <a:t>, da sie zum Klimawandel beiträgt </a:t>
            </a:r>
            <a:endParaRPr lang="cs-CZ" sz="1400"/>
          </a:p>
          <a:p>
            <a:pPr marL="544513" lvl="1" indent="0">
              <a:buNone/>
              <a:defRPr/>
            </a:pPr>
            <a:r>
              <a:rPr lang="cs-CZ" sz="1400"/>
              <a:t>→ </a:t>
            </a:r>
            <a:r>
              <a:rPr lang="en-US" sz="1400"/>
              <a:t>aber sie kann auch </a:t>
            </a:r>
            <a:r>
              <a:rPr lang="en-US" sz="1400" b="1"/>
              <a:t>Teil der Lösung </a:t>
            </a:r>
            <a:r>
              <a:rPr lang="en-US" sz="1400"/>
              <a:t>sein, wenn wir sie verantwortungsbewusst gestalten und verwalten.</a:t>
            </a:r>
            <a:endParaRPr/>
          </a:p>
          <a:p>
            <a:pPr marL="87313" indent="0">
              <a:defRPr/>
            </a:pPr>
            <a:r>
              <a:rPr lang="en-US" sz="1400"/>
              <a:t>In diesem Abschnitt werden wir uns damit befassen, wie der Klimawandel mit der bebauten Umwelt zusammenhängt – warum er wichtig ist, inwiefern globale Ziele wie die </a:t>
            </a:r>
            <a:r>
              <a:rPr lang="en-US" sz="1400" b="1"/>
              <a:t>Ziele für nachhaltige Entwicklung (SDGs) </a:t>
            </a:r>
            <a:r>
              <a:rPr lang="en-US" sz="1400"/>
              <a:t>mit Gebäuden zusammenhängen und welche </a:t>
            </a:r>
            <a:r>
              <a:rPr lang="en-US" sz="1400" b="1"/>
              <a:t>Klimagefahren </a:t>
            </a:r>
            <a:r>
              <a:rPr lang="en-US" sz="1400"/>
              <a:t>in Europa immer häufiger auftreten.</a:t>
            </a:r>
            <a:endParaRPr lang="cs-CZ" sz="1400"/>
          </a:p>
          <a:p>
            <a:pPr marL="87313" indent="0">
              <a:defRPr/>
            </a:pPr>
            <a:r>
              <a:rPr lang="en-US" sz="1400"/>
              <a:t>Wir konzentrieren uns dabei insbesondere auf </a:t>
            </a:r>
            <a:r>
              <a:rPr lang="en-US" sz="1400" b="1"/>
              <a:t>akute physische Klimarisiken </a:t>
            </a:r>
            <a:r>
              <a:rPr lang="en-US" sz="1400"/>
              <a:t>– wie Hitzewellen, Überschwemmungen oder Stürme –, die sich direkt auf Gebäude, Infrastruktur und die Gesundheit und Sicherheit der Menschen auswirken.</a:t>
            </a:r>
            <a:endParaRPr/>
          </a:p>
        </p:txBody>
      </p:sp>
      <p:sp>
        <p:nvSpPr>
          <p:cNvPr id="1716680003"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43</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73037479" name="Slide Image Placeholder 1"/>
          <p:cNvSpPr>
            <a:spLocks noGrp="1" noRot="1" noChangeAspect="1"/>
          </p:cNvSpPr>
          <p:nvPr>
            <p:ph type="sldImg"/>
          </p:nvPr>
        </p:nvSpPr>
        <p:spPr bwMode="auto"/>
      </p:sp>
      <p:sp>
        <p:nvSpPr>
          <p:cNvPr id="1984655375" name="Notes Placeholder 2"/>
          <p:cNvSpPr>
            <a:spLocks noGrp="1"/>
          </p:cNvSpPr>
          <p:nvPr>
            <p:ph type="body" idx="1"/>
          </p:nvPr>
        </p:nvSpPr>
        <p:spPr bwMode="auto"/>
        <p:txBody>
          <a:bodyPr/>
          <a:lstStyle/>
          <a:p>
            <a:pPr>
              <a:defRPr/>
            </a:pPr>
            <a:endParaRPr/>
          </a:p>
        </p:txBody>
      </p:sp>
      <p:sp>
        <p:nvSpPr>
          <p:cNvPr id="898860856" name="Slide Number Placeholder 3"/>
          <p:cNvSpPr>
            <a:spLocks noGrp="1"/>
          </p:cNvSpPr>
          <p:nvPr>
            <p:ph type="sldNum" sz="quarter" idx="10"/>
          </p:nvPr>
        </p:nvSpPr>
        <p:spPr bwMode="auto"/>
        <p:txBody>
          <a:bodyPr/>
          <a:lstStyle/>
          <a:p>
            <a:pPr>
              <a:defRPr/>
            </a:pPr>
            <a:fld id="{62384F22-E767-3786-6441-87190DC3E75F}" type="slidenum">
              <a:rPr/>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34951394" name="Zástupný symbol pro obrázek snímku 1"/>
          <p:cNvSpPr>
            <a:spLocks noGrp="1" noRot="1" noChangeAspect="1"/>
          </p:cNvSpPr>
          <p:nvPr>
            <p:ph type="sldImg"/>
          </p:nvPr>
        </p:nvSpPr>
        <p:spPr bwMode="auto"/>
      </p:sp>
      <p:sp>
        <p:nvSpPr>
          <p:cNvPr id="623529094" name="Zástupný symbol pro poznámky 2"/>
          <p:cNvSpPr>
            <a:spLocks noGrp="1"/>
          </p:cNvSpPr>
          <p:nvPr>
            <p:ph type="body" idx="1"/>
          </p:nvPr>
        </p:nvSpPr>
        <p:spPr bwMode="auto"/>
        <p:txBody>
          <a:bodyPr/>
          <a:lstStyle/>
          <a:p>
            <a:pPr marL="87313" indent="0">
              <a:defRPr/>
            </a:pPr>
            <a:endParaRPr lang="cs-CZ" sz="1000"/>
          </a:p>
          <a:p>
            <a:pPr marL="87313" indent="0">
              <a:defRPr/>
            </a:pPr>
            <a:r>
              <a:rPr lang="en-US" sz="1000" b="1"/>
              <a:t>Die Ziele für nachhaltige Entwicklung </a:t>
            </a:r>
            <a:r>
              <a:rPr lang="cs-CZ" sz="1000"/>
              <a:t>(</a:t>
            </a:r>
            <a:r>
              <a:rPr lang="en-US" sz="1000"/>
              <a:t>oder </a:t>
            </a:r>
            <a:r>
              <a:rPr lang="en-US" sz="1000" b="1"/>
              <a:t>SDGs</a:t>
            </a:r>
            <a:r>
              <a:rPr lang="cs-CZ" sz="1000"/>
              <a:t>) </a:t>
            </a:r>
            <a:r>
              <a:rPr lang="en-US" sz="1000"/>
              <a:t>sind eine Reihe von 17 globalen Zielen, die 2015 von allen Mitgliedstaaten der Vereinten Nationen verabschiedet wurden.</a:t>
            </a:r>
            <a:endParaRPr lang="cs-CZ" sz="1000"/>
          </a:p>
          <a:p>
            <a:pPr marL="87313" indent="0">
              <a:defRPr/>
            </a:pPr>
            <a:r>
              <a:rPr lang="en-US" sz="1000"/>
              <a:t>Ihr Ziel ist es, bis zum Jahr</a:t>
            </a:r>
            <a:r>
              <a:rPr lang="en-US" sz="1000" b="1"/>
              <a:t> 2030 </a:t>
            </a:r>
            <a:r>
              <a:rPr lang="en-US" sz="1000"/>
              <a:t>die </a:t>
            </a:r>
            <a:r>
              <a:rPr lang="en-US" sz="1000" b="1"/>
              <a:t>dringendsten Herausforderungen der Welt</a:t>
            </a:r>
            <a:r>
              <a:rPr lang="en-US" sz="1000"/>
              <a:t> anzugehen – von Armut und Ungleichheit bis hin zu Klimawandel und nachhaltigem Wachstum.</a:t>
            </a:r>
            <a:endParaRPr lang="cs-CZ" sz="1000"/>
          </a:p>
          <a:p>
            <a:pPr marL="87313" indent="0">
              <a:defRPr/>
            </a:pPr>
            <a:r>
              <a:rPr lang="en-US" sz="1000"/>
              <a:t>Auch wenn einige Ziele weit gefasst oder weit entfernt erscheinen mögen, stehen viele von ihnen in direktem Zusammenhang mit der </a:t>
            </a:r>
            <a:r>
              <a:rPr lang="en-US" sz="1000" b="1"/>
              <a:t>bebauten Umwelt </a:t>
            </a:r>
            <a:r>
              <a:rPr lang="en-US" sz="1000"/>
              <a:t>– dem Ort, an dem wir jeden Tag leben, arbeiten und uns bewegen.</a:t>
            </a:r>
            <a:endParaRPr lang="cs-CZ" sz="1000"/>
          </a:p>
          <a:p>
            <a:pPr marL="87313" indent="0">
              <a:defRPr/>
            </a:pPr>
            <a:endParaRPr lang="cs-CZ" sz="1000"/>
          </a:p>
          <a:p>
            <a:pPr marL="266700" indent="0">
              <a:defRPr/>
            </a:pPr>
            <a:r>
              <a:rPr lang="cs-CZ" sz="1000"/>
              <a:t>→ </a:t>
            </a:r>
            <a:r>
              <a:rPr lang="en-US" sz="1000"/>
              <a:t>Gebäude beeinflussen den Energieverbrauch, den Ressourcenverbrauch, das Wohlergehen der Gemeinschaft und natürlich auch die Treibhausgasemissionen.</a:t>
            </a:r>
            <a:endParaRPr/>
          </a:p>
          <a:p>
            <a:pPr marL="87313" indent="0">
              <a:defRPr/>
            </a:pPr>
            <a:endParaRPr lang="cs-CZ" sz="1000"/>
          </a:p>
          <a:p>
            <a:pPr marL="87313" indent="0">
              <a:defRPr/>
            </a:pPr>
            <a:r>
              <a:rPr lang="en-US" sz="1000"/>
              <a:t>In diesem Abschnitt zeigen wir auf, wie die SDGs einen Rahmen für </a:t>
            </a:r>
            <a:r>
              <a:rPr lang="en-US" sz="1000" b="1"/>
              <a:t>ein systemisches Denken </a:t>
            </a:r>
            <a:r>
              <a:rPr lang="en-US" sz="1000"/>
              <a:t>über Gebäude, Städte und Klimaschutzmaßnahmen bieten – und wie sie uns helfen, lokale Entscheidungen mit globalen Prioritäten in Einklang zu bringen.</a:t>
            </a:r>
            <a:endParaRPr/>
          </a:p>
          <a:p>
            <a:pPr marL="87313" indent="0">
              <a:defRPr/>
            </a:pPr>
            <a:endParaRPr lang="cs-CZ" sz="1000"/>
          </a:p>
        </p:txBody>
      </p:sp>
      <p:sp>
        <p:nvSpPr>
          <p:cNvPr id="190287149"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45</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44498099" name="Slide Image Placeholder 1"/>
          <p:cNvSpPr>
            <a:spLocks noGrp="1" noRot="1" noChangeAspect="1"/>
          </p:cNvSpPr>
          <p:nvPr>
            <p:ph type="sldImg"/>
          </p:nvPr>
        </p:nvSpPr>
        <p:spPr bwMode="auto"/>
      </p:sp>
      <p:sp>
        <p:nvSpPr>
          <p:cNvPr id="1371346912" name="Notes Placeholder 2"/>
          <p:cNvSpPr>
            <a:spLocks noGrp="1"/>
          </p:cNvSpPr>
          <p:nvPr>
            <p:ph type="body" idx="1"/>
          </p:nvPr>
        </p:nvSpPr>
        <p:spPr bwMode="auto"/>
        <p:txBody>
          <a:bodyPr/>
          <a:lstStyle/>
          <a:p>
            <a:pPr>
              <a:defRPr/>
            </a:pPr>
            <a:endParaRPr/>
          </a:p>
        </p:txBody>
      </p:sp>
      <p:sp>
        <p:nvSpPr>
          <p:cNvPr id="369624085" name="Slide Number Placeholder 3"/>
          <p:cNvSpPr>
            <a:spLocks noGrp="1"/>
          </p:cNvSpPr>
          <p:nvPr>
            <p:ph type="sldNum" sz="quarter" idx="10"/>
          </p:nvPr>
        </p:nvSpPr>
        <p:spPr bwMode="auto"/>
        <p:txBody>
          <a:bodyPr/>
          <a:lstStyle/>
          <a:p>
            <a:pPr>
              <a:defRPr/>
            </a:pPr>
            <a:fld id="{4526CD38-1BE1-853C-9CF6-1B660B56DB42}" type="slidenum">
              <a:rPr/>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95991836" name="Zástupný symbol pro obrázek snímku 1"/>
          <p:cNvSpPr>
            <a:spLocks noGrp="1" noRot="1" noChangeAspect="1"/>
          </p:cNvSpPr>
          <p:nvPr>
            <p:ph type="sldImg"/>
          </p:nvPr>
        </p:nvSpPr>
        <p:spPr bwMode="auto"/>
      </p:sp>
      <p:sp>
        <p:nvSpPr>
          <p:cNvPr id="1716979899" name="Zástupný symbol pro poznámky 2"/>
          <p:cNvSpPr>
            <a:spLocks noGrp="1"/>
          </p:cNvSpPr>
          <p:nvPr>
            <p:ph type="body" idx="1"/>
          </p:nvPr>
        </p:nvSpPr>
        <p:spPr bwMode="auto"/>
        <p:txBody>
          <a:bodyPr/>
          <a:lstStyle/>
          <a:p>
            <a:pPr marL="87313" indent="0">
              <a:defRPr/>
            </a:pPr>
            <a:endParaRPr lang="cs-CZ" sz="1400"/>
          </a:p>
          <a:p>
            <a:pPr marL="87313" indent="0">
              <a:defRPr/>
            </a:pPr>
            <a:r>
              <a:rPr lang="en-US" sz="1400"/>
              <a:t>Diese sechs Ziele für nachhaltige Entwicklung sind für die bebaute Umwelt besonders relevant – und wir können sie durch bessere Planung, Gestaltung und Bauweise direkt unterstützen.</a:t>
            </a:r>
            <a:endParaRPr lang="cs-CZ" sz="1400"/>
          </a:p>
          <a:p>
            <a:pPr marL="87313" indent="0">
              <a:defRPr/>
            </a:pPr>
            <a:endParaRPr lang="cs-CZ" sz="1400"/>
          </a:p>
          <a:p>
            <a:pPr marL="544513" lvl="1" indent="0">
              <a:buNone/>
              <a:defRPr/>
            </a:pPr>
            <a:r>
              <a:rPr lang="cs-CZ" sz="1200"/>
              <a:t>→ </a:t>
            </a:r>
            <a:r>
              <a:rPr lang="en-US" sz="1200" b="1"/>
              <a:t>Ziel 3 – Gesundheit und Wohlergehen: </a:t>
            </a:r>
            <a:r>
              <a:rPr lang="en-US" sz="1200"/>
              <a:t>Gebäude beeinflussen unsere körperliche und geistige Gesundheit – durch Luftqualität, thermischen Komfort, Tageslicht und Lärm.</a:t>
            </a:r>
            <a:endParaRPr lang="cs-CZ" sz="1200"/>
          </a:p>
          <a:p>
            <a:pPr marL="544513" lvl="1" indent="0">
              <a:buNone/>
              <a:defRPr/>
            </a:pPr>
            <a:endParaRPr lang="cs-CZ" sz="1200"/>
          </a:p>
          <a:p>
            <a:pPr marL="544513" lvl="1" indent="0">
              <a:buNone/>
              <a:defRPr/>
            </a:pPr>
            <a:r>
              <a:rPr lang="cs-CZ" sz="1200" b="1"/>
              <a:t>→ </a:t>
            </a:r>
            <a:r>
              <a:rPr lang="en-US" sz="1200" b="1"/>
              <a:t>Ziel 7 – Bezahlbare und saubere Energie: </a:t>
            </a:r>
            <a:r>
              <a:rPr lang="en-US" sz="1200"/>
              <a:t>Gebäude verbrauchen etwa 40 % der Energie in der EU. Energieeffiziente Gebäude und erneuerbare Energiequellen sind der Schlüssel zur Erreichung dieses Ziels.</a:t>
            </a:r>
            <a:endParaRPr lang="cs-CZ" sz="1200"/>
          </a:p>
          <a:p>
            <a:pPr marL="544513" lvl="1" indent="0">
              <a:buNone/>
              <a:defRPr/>
            </a:pPr>
            <a:endParaRPr lang="cs-CZ" sz="1200"/>
          </a:p>
          <a:p>
            <a:pPr marL="544513" lvl="1" indent="0">
              <a:buNone/>
              <a:defRPr/>
            </a:pPr>
            <a:r>
              <a:rPr lang="cs-CZ" sz="1200" b="1"/>
              <a:t>→ </a:t>
            </a:r>
            <a:r>
              <a:rPr lang="en-US" sz="1200" b="1"/>
              <a:t>Ziel 11 – Nachhaltige Städte und Gemeinden: </a:t>
            </a:r>
            <a:r>
              <a:rPr lang="en-US" sz="1200"/>
              <a:t>Wie wir unsere städtischen Räume gestalten, wirkt sich auf die Barrierefreiheit, die Widerstandsfähigkeit und die allgemeine Lebensqualität aus.</a:t>
            </a:r>
            <a:endParaRPr lang="cs-CZ" sz="1200"/>
          </a:p>
          <a:p>
            <a:pPr marL="544513" lvl="1" indent="0">
              <a:buNone/>
              <a:defRPr/>
            </a:pPr>
            <a:endParaRPr lang="cs-CZ" sz="1200"/>
          </a:p>
          <a:p>
            <a:pPr marL="544513" lvl="1" indent="0">
              <a:buNone/>
              <a:defRPr/>
            </a:pPr>
            <a:r>
              <a:rPr lang="cs-CZ" sz="1200" b="1"/>
              <a:t>→ </a:t>
            </a:r>
            <a:r>
              <a:rPr lang="en-US" sz="1200" b="1"/>
              <a:t>Ziel 12 – Verantwortungsvoller Konsum und Produktion: </a:t>
            </a:r>
            <a:r>
              <a:rPr lang="en-US" sz="1200"/>
              <a:t>Der Bau ist mit einem enormen Materialverbrauch verbunden – wir müssen Abfall reduzieren, Materialien wiederverwenden und die Umweltbelastung verringern.</a:t>
            </a:r>
            <a:endParaRPr lang="cs-CZ" sz="1200"/>
          </a:p>
          <a:p>
            <a:pPr marL="544513" lvl="1" indent="0">
              <a:buNone/>
              <a:defRPr/>
            </a:pPr>
            <a:endParaRPr lang="cs-CZ" sz="1200"/>
          </a:p>
          <a:p>
            <a:pPr marL="544513" lvl="1" indent="0">
              <a:buNone/>
              <a:defRPr/>
            </a:pPr>
            <a:r>
              <a:rPr lang="cs-CZ" sz="1200" b="1"/>
              <a:t>→ </a:t>
            </a:r>
            <a:r>
              <a:rPr lang="en-US" sz="1200" b="1"/>
              <a:t>Ziel 13 – Klimaschutz: </a:t>
            </a:r>
            <a:r>
              <a:rPr lang="en-US" sz="1200"/>
              <a:t>Gebäude sind sowohl eine Emissionsquelle als auch eine Frontlinie für die Anpassung – wir müssen sie für sich ändernde Klimabedingungen gestalten.</a:t>
            </a:r>
            <a:endParaRPr lang="cs-CZ" sz="1200"/>
          </a:p>
          <a:p>
            <a:pPr marL="544513" lvl="1" indent="0">
              <a:buNone/>
              <a:defRPr/>
            </a:pPr>
            <a:endParaRPr lang="cs-CZ" sz="1200"/>
          </a:p>
          <a:p>
            <a:pPr marL="544513" lvl="1" indent="0">
              <a:buNone/>
              <a:defRPr/>
            </a:pPr>
            <a:r>
              <a:rPr lang="cs-CZ" sz="1200" b="1"/>
              <a:t>→ </a:t>
            </a:r>
            <a:r>
              <a:rPr lang="en-US" sz="1200" b="1"/>
              <a:t>Ziel 17 – Partnerschaften für die Ziele: </a:t>
            </a:r>
            <a:r>
              <a:rPr lang="en-US" sz="1200"/>
              <a:t>Die Zusammenarbeit zwischen verschiedenen Sektoren – öffentlich, privat, Forschung und Gemeinschaft – ist für die Erreichung der Klima- und Nachhaltigkeitsziele von entscheidender Bedeutung.</a:t>
            </a:r>
            <a:endParaRPr lang="cs-CZ" sz="1200"/>
          </a:p>
        </p:txBody>
      </p:sp>
      <p:sp>
        <p:nvSpPr>
          <p:cNvPr id="1585266008"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47</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91508208" name="Slide Image Placeholder 1"/>
          <p:cNvSpPr>
            <a:spLocks noGrp="1" noRot="1" noChangeAspect="1"/>
          </p:cNvSpPr>
          <p:nvPr>
            <p:ph type="sldImg"/>
          </p:nvPr>
        </p:nvSpPr>
        <p:spPr bwMode="auto"/>
      </p:sp>
      <p:sp>
        <p:nvSpPr>
          <p:cNvPr id="1656434593" name="Notes Placeholder 2"/>
          <p:cNvSpPr>
            <a:spLocks noGrp="1"/>
          </p:cNvSpPr>
          <p:nvPr>
            <p:ph type="body" idx="1"/>
          </p:nvPr>
        </p:nvSpPr>
        <p:spPr bwMode="auto"/>
        <p:txBody>
          <a:bodyPr/>
          <a:lstStyle/>
          <a:p>
            <a:pPr>
              <a:defRPr/>
            </a:pPr>
            <a:endParaRPr/>
          </a:p>
        </p:txBody>
      </p:sp>
      <p:sp>
        <p:nvSpPr>
          <p:cNvPr id="1115214273" name="Slide Number Placeholder 3"/>
          <p:cNvSpPr>
            <a:spLocks noGrp="1"/>
          </p:cNvSpPr>
          <p:nvPr>
            <p:ph type="sldNum" sz="quarter" idx="10"/>
          </p:nvPr>
        </p:nvSpPr>
        <p:spPr bwMode="auto"/>
        <p:txBody>
          <a:bodyPr/>
          <a:lstStyle/>
          <a:p>
            <a:pPr>
              <a:defRPr/>
            </a:pPr>
            <a:fld id="{74A3D8DA-9395-FB18-555C-735C51F1B428}" type="slidenum">
              <a:rPr/>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15242027" name="Zástupný symbol pro obrázek snímku 1"/>
          <p:cNvSpPr>
            <a:spLocks noGrp="1" noRot="1" noChangeAspect="1"/>
          </p:cNvSpPr>
          <p:nvPr>
            <p:ph type="sldImg"/>
          </p:nvPr>
        </p:nvSpPr>
        <p:spPr bwMode="auto"/>
      </p:sp>
      <p:sp>
        <p:nvSpPr>
          <p:cNvPr id="1765420375" name="Zástupný symbol pro poznámky 2"/>
          <p:cNvSpPr>
            <a:spLocks noGrp="1"/>
          </p:cNvSpPr>
          <p:nvPr>
            <p:ph type="body" idx="1"/>
          </p:nvPr>
        </p:nvSpPr>
        <p:spPr bwMode="auto"/>
        <p:txBody>
          <a:bodyPr/>
          <a:lstStyle/>
          <a:p>
            <a:pPr marL="87313" indent="0">
              <a:defRPr/>
            </a:pPr>
            <a:endParaRPr lang="cs-CZ" sz="1000"/>
          </a:p>
          <a:p>
            <a:pPr marL="87313" indent="0">
              <a:defRPr/>
            </a:pPr>
            <a:r>
              <a:rPr lang="en-US" sz="1000"/>
              <a:t>Der Klimawandel bedeutet nicht nur steigende Temperaturen. Er bringt eine Vielzahl physischer Risiken mit sich, die bereits verschiedene Teile der </a:t>
            </a:r>
            <a:r>
              <a:rPr lang="cs-CZ" sz="1000"/>
              <a:t>Welt</a:t>
            </a:r>
            <a:r>
              <a:rPr lang="en-US" sz="1000"/>
              <a:t> betreffen – und viele davon verschärfen sich zunehmend.</a:t>
            </a:r>
            <a:endParaRPr lang="cs-CZ" sz="1000"/>
          </a:p>
          <a:p>
            <a:pPr marL="87313" indent="0">
              <a:defRPr/>
            </a:pPr>
            <a:endParaRPr lang="cs-CZ" sz="1000"/>
          </a:p>
          <a:p>
            <a:pPr marL="87313" indent="0">
              <a:defRPr/>
            </a:pPr>
            <a:r>
              <a:rPr lang="en-US" sz="1000"/>
              <a:t>Dieses </a:t>
            </a:r>
            <a:r>
              <a:rPr lang="cs-CZ" sz="1000"/>
              <a:t>Bild </a:t>
            </a:r>
            <a:r>
              <a:rPr lang="en-US" sz="1000"/>
              <a:t>zeigt zehn wichtige klimabedingte Gefahren, die Menschen, Gebäude und Infrastruktur bedrohen. </a:t>
            </a:r>
            <a:endParaRPr lang="cs-CZ" sz="1000"/>
          </a:p>
          <a:p>
            <a:pPr marL="87313" indent="0">
              <a:defRPr/>
            </a:pPr>
            <a:endParaRPr lang="cs-CZ" sz="1000"/>
          </a:p>
          <a:p>
            <a:pPr marL="87313" indent="0">
              <a:defRPr/>
            </a:pPr>
            <a:r>
              <a:rPr lang="cs-CZ" sz="1000"/>
              <a:t>→ </a:t>
            </a:r>
            <a:r>
              <a:rPr lang="en-US" sz="1000"/>
              <a:t>Einige sind bekannt – wie Überschwemmungen und Stürme. </a:t>
            </a:r>
            <a:endParaRPr lang="cs-CZ" sz="1000"/>
          </a:p>
          <a:p>
            <a:pPr marL="373063" indent="-285750">
              <a:buFont typeface="Arial"/>
              <a:buChar char="•"/>
              <a:defRPr/>
            </a:pPr>
            <a:endParaRPr lang="cs-CZ" sz="1000"/>
          </a:p>
          <a:p>
            <a:pPr marL="87313" indent="0">
              <a:defRPr/>
            </a:pPr>
            <a:r>
              <a:rPr lang="cs-CZ" sz="1000"/>
              <a:t>→ </a:t>
            </a:r>
            <a:r>
              <a:rPr lang="en-US" sz="1000"/>
              <a:t>Andere treten neu auf oder verstärken sich – wie extreme Hitze, Waldbrände oder Erdrutsche</a:t>
            </a:r>
            <a:r>
              <a:rPr lang="cs-CZ" sz="1000"/>
              <a:t>. </a:t>
            </a:r>
            <a:endParaRPr/>
          </a:p>
          <a:p>
            <a:pPr marL="373063" indent="-285750">
              <a:buFont typeface="Arial"/>
              <a:buChar char="•"/>
              <a:defRPr/>
            </a:pPr>
            <a:endParaRPr lang="cs-CZ" sz="1000"/>
          </a:p>
          <a:p>
            <a:pPr marL="358775" indent="-271463">
              <a:defRPr/>
            </a:pPr>
            <a:r>
              <a:rPr lang="cs-CZ" sz="1000"/>
              <a:t>→ </a:t>
            </a:r>
            <a:r>
              <a:rPr lang="en-US" sz="1000"/>
              <a:t>Während der Anstieg des Meeresspiegels für Mitteleuropa weniger relevant sein mag, wirken sich die meisten dieser Risiken – wie starke Niederschläge, Dürren und Hitzewellen – bereits jetzt auf Gebäude aus.</a:t>
            </a:r>
            <a:endParaRPr lang="cs-CZ" sz="1000"/>
          </a:p>
          <a:p>
            <a:pPr marL="87313" indent="0">
              <a:defRPr/>
            </a:pPr>
            <a:endParaRPr lang="cs-CZ" sz="1000"/>
          </a:p>
          <a:p>
            <a:pPr>
              <a:defRPr/>
            </a:pPr>
            <a:endParaRPr lang="cs-CZ"/>
          </a:p>
        </p:txBody>
      </p:sp>
      <p:sp>
        <p:nvSpPr>
          <p:cNvPr id="1088341304"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49</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52652218" name="Zástupný symbol pro obrázek snímku 1"/>
          <p:cNvSpPr>
            <a:spLocks noGrp="1" noRot="1" noChangeAspect="1"/>
          </p:cNvSpPr>
          <p:nvPr>
            <p:ph type="sldImg"/>
          </p:nvPr>
        </p:nvSpPr>
        <p:spPr bwMode="auto"/>
      </p:sp>
      <p:sp>
        <p:nvSpPr>
          <p:cNvPr id="1079160886" name="Zástupný symbol pro poznámky 2"/>
          <p:cNvSpPr>
            <a:spLocks noGrp="1"/>
          </p:cNvSpPr>
          <p:nvPr>
            <p:ph type="body" idx="1"/>
          </p:nvPr>
        </p:nvSpPr>
        <p:spPr bwMode="auto"/>
        <p:txBody>
          <a:bodyPr/>
          <a:lstStyle/>
          <a:p>
            <a:pPr>
              <a:defRPr/>
            </a:pPr>
            <a:endParaRPr lang="cs-CZ"/>
          </a:p>
        </p:txBody>
      </p:sp>
      <p:sp>
        <p:nvSpPr>
          <p:cNvPr id="528342042"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50</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58340014" name="Zástupný symbol pro obrázek snímku 1"/>
          <p:cNvSpPr>
            <a:spLocks noGrp="1" noRot="1" noChangeAspect="1"/>
          </p:cNvSpPr>
          <p:nvPr>
            <p:ph type="sldImg"/>
          </p:nvPr>
        </p:nvSpPr>
        <p:spPr bwMode="auto"/>
      </p:sp>
      <p:sp>
        <p:nvSpPr>
          <p:cNvPr id="816731998" name="Zástupný symbol pro poznámky 2"/>
          <p:cNvSpPr>
            <a:spLocks noGrp="1"/>
          </p:cNvSpPr>
          <p:nvPr>
            <p:ph type="body" idx="1"/>
          </p:nvPr>
        </p:nvSpPr>
        <p:spPr bwMode="auto"/>
        <p:txBody>
          <a:bodyPr/>
          <a:lstStyle/>
          <a:p>
            <a:pPr marL="87313" indent="0">
              <a:defRPr/>
            </a:pPr>
            <a:endParaRPr lang="cs-CZ" sz="1000"/>
          </a:p>
          <a:p>
            <a:pPr marL="87313" indent="0">
              <a:defRPr/>
            </a:pPr>
            <a:r>
              <a:rPr lang="en-US" sz="1000"/>
              <a:t>Aus der Vielzahl klimabedingter Gefahren heben wir nun die sechs akuten Risiken hervor, die gemäß der EU-Taxonomie für nachhaltige Finanzen als besonders relevant für den Bau- und Gebäudesektor gelten.</a:t>
            </a:r>
            <a:endParaRPr lang="cs-CZ" sz="1000"/>
          </a:p>
          <a:p>
            <a:pPr marL="87313" indent="0">
              <a:defRPr/>
            </a:pPr>
            <a:r>
              <a:rPr lang="en-US" sz="1000"/>
              <a:t>Diese Risiken treten entweder bereits in vielen Teilen Europas häufig auf oder es wird erwartet, dass sie in den kommenden Jahren deutlich häufiger auftreten werden</a:t>
            </a:r>
            <a:r>
              <a:rPr lang="cs-CZ" sz="1000"/>
              <a:t>. </a:t>
            </a:r>
            <a:endParaRPr/>
          </a:p>
          <a:p>
            <a:pPr marL="87313" indent="0">
              <a:defRPr/>
            </a:pPr>
            <a:endParaRPr lang="cs-CZ" sz="1000"/>
          </a:p>
          <a:p>
            <a:pPr marL="87313" indent="0">
              <a:defRPr/>
            </a:pPr>
            <a:r>
              <a:rPr lang="en-US" sz="1000"/>
              <a:t>Sie alle können </a:t>
            </a:r>
            <a:r>
              <a:rPr lang="en-US" sz="1000" b="1"/>
              <a:t>direkte Schäden an Gebäuden </a:t>
            </a:r>
            <a:r>
              <a:rPr lang="en-US" sz="1000"/>
              <a:t>verursachen oder deren </a:t>
            </a:r>
            <a:r>
              <a:rPr lang="en-US" sz="1000" b="1"/>
              <a:t>Funktionalität, Sicherheit und Energieeffizienz </a:t>
            </a:r>
            <a:r>
              <a:rPr lang="en-US" sz="1000"/>
              <a:t>erheblich beeinträchtigen.</a:t>
            </a:r>
            <a:endParaRPr lang="cs-CZ" sz="1000"/>
          </a:p>
          <a:p>
            <a:pPr marL="87313" indent="0">
              <a:defRPr/>
            </a:pPr>
            <a:endParaRPr lang="cs-CZ" sz="1000"/>
          </a:p>
          <a:p>
            <a:pPr marL="87313" indent="0">
              <a:defRPr/>
            </a:pPr>
            <a:r>
              <a:rPr lang="en-US" sz="1000"/>
              <a:t>In den nächsten Folien werden wir uns jedes dieser Risiken genauer ansehen – was sie verursacht </a:t>
            </a:r>
            <a:r>
              <a:rPr lang="cs-CZ" sz="1000"/>
              <a:t>und </a:t>
            </a:r>
            <a:r>
              <a:rPr lang="en-US" sz="1000"/>
              <a:t>wie sie sich auf Gebäude und Menschen auswirken.</a:t>
            </a:r>
            <a:endParaRPr lang="cs-CZ" sz="1000"/>
          </a:p>
          <a:p>
            <a:pPr marL="87313" indent="0">
              <a:defRPr/>
            </a:pPr>
            <a:endParaRPr lang="cs-CZ" sz="1000"/>
          </a:p>
          <a:p>
            <a:pPr>
              <a:defRPr/>
            </a:pPr>
            <a:endParaRPr lang="cs-CZ"/>
          </a:p>
        </p:txBody>
      </p:sp>
      <p:sp>
        <p:nvSpPr>
          <p:cNvPr id="156131426" name="Zástupný symbol pro číslo snímku 3"/>
          <p:cNvSpPr>
            <a:spLocks noGrp="1"/>
          </p:cNvSpPr>
          <p:nvPr>
            <p:ph type="sldNum" idx="12"/>
          </p:nvPr>
        </p:nvSpPr>
        <p:spPr bwMode="auto"/>
        <p:txBody>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51</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05231557" name="Slide Image Placeholder 1"/>
          <p:cNvSpPr>
            <a:spLocks noGrp="1" noRot="1" noChangeAspect="1"/>
          </p:cNvSpPr>
          <p:nvPr>
            <p:ph type="sldImg"/>
          </p:nvPr>
        </p:nvSpPr>
        <p:spPr bwMode="auto"/>
      </p:sp>
      <p:sp>
        <p:nvSpPr>
          <p:cNvPr id="54710218" name="Notes Placeholder 2"/>
          <p:cNvSpPr>
            <a:spLocks noGrp="1"/>
          </p:cNvSpPr>
          <p:nvPr>
            <p:ph type="body" idx="1"/>
          </p:nvPr>
        </p:nvSpPr>
        <p:spPr bwMode="auto"/>
        <p:txBody>
          <a:bodyPr/>
          <a:lstStyle/>
          <a:p>
            <a:pPr>
              <a:defRPr/>
            </a:pPr>
            <a:endParaRPr/>
          </a:p>
        </p:txBody>
      </p:sp>
      <p:sp>
        <p:nvSpPr>
          <p:cNvPr id="1064760871" name="Slide Number Placeholder 3"/>
          <p:cNvSpPr>
            <a:spLocks noGrp="1"/>
          </p:cNvSpPr>
          <p:nvPr>
            <p:ph type="sldNum" sz="quarter" idx="10"/>
          </p:nvPr>
        </p:nvSpPr>
        <p:spPr bwMode="auto"/>
        <p:txBody>
          <a:bodyPr/>
          <a:lstStyle/>
          <a:p>
            <a:pPr>
              <a:defRPr/>
            </a:pPr>
            <a:fld id="{3A66CEE3-DCF2-2E7B-10BE-51EACBD6B274}" type="slidenum">
              <a:rPr/>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47375884" name="Slide Image Placeholder 1"/>
          <p:cNvSpPr>
            <a:spLocks noGrp="1" noRot="1" noChangeAspect="1"/>
          </p:cNvSpPr>
          <p:nvPr>
            <p:ph type="sldImg"/>
          </p:nvPr>
        </p:nvSpPr>
        <p:spPr bwMode="auto"/>
      </p:sp>
      <p:sp>
        <p:nvSpPr>
          <p:cNvPr id="1430738638" name="Notes Placeholder 2"/>
          <p:cNvSpPr>
            <a:spLocks noGrp="1"/>
          </p:cNvSpPr>
          <p:nvPr>
            <p:ph type="body" idx="1"/>
          </p:nvPr>
        </p:nvSpPr>
        <p:spPr bwMode="auto"/>
        <p:txBody>
          <a:bodyPr/>
          <a:lstStyle/>
          <a:p>
            <a:pPr>
              <a:defRPr/>
            </a:pPr>
            <a:endParaRPr/>
          </a:p>
        </p:txBody>
      </p:sp>
      <p:sp>
        <p:nvSpPr>
          <p:cNvPr id="549088342" name="Slide Number Placeholder 3"/>
          <p:cNvSpPr>
            <a:spLocks noGrp="1"/>
          </p:cNvSpPr>
          <p:nvPr>
            <p:ph type="sldNum" sz="quarter" idx="10"/>
          </p:nvPr>
        </p:nvSpPr>
        <p:spPr bwMode="auto"/>
        <p:txBody>
          <a:bodyPr/>
          <a:lstStyle/>
          <a:p>
            <a:pPr>
              <a:defRPr/>
            </a:pPr>
            <a:fld id="{E074B788-6803-14AA-4B15-FC2B959F2249}" type="slidenum">
              <a:rPr/>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14936393" name="Slide Image Placeholder 1"/>
          <p:cNvSpPr>
            <a:spLocks noGrp="1" noRot="1" noChangeAspect="1"/>
          </p:cNvSpPr>
          <p:nvPr>
            <p:ph type="sldImg"/>
          </p:nvPr>
        </p:nvSpPr>
        <p:spPr bwMode="auto"/>
      </p:sp>
      <p:sp>
        <p:nvSpPr>
          <p:cNvPr id="1574265318" name="Notes Placeholder 2"/>
          <p:cNvSpPr>
            <a:spLocks noGrp="1"/>
          </p:cNvSpPr>
          <p:nvPr>
            <p:ph type="body" idx="1"/>
          </p:nvPr>
        </p:nvSpPr>
        <p:spPr bwMode="auto"/>
        <p:txBody>
          <a:bodyPr/>
          <a:lstStyle/>
          <a:p>
            <a:pPr>
              <a:defRPr/>
            </a:pPr>
            <a:endParaRPr/>
          </a:p>
        </p:txBody>
      </p:sp>
      <p:sp>
        <p:nvSpPr>
          <p:cNvPr id="1919904456" name="Slide Number Placeholder 3"/>
          <p:cNvSpPr>
            <a:spLocks noGrp="1"/>
          </p:cNvSpPr>
          <p:nvPr>
            <p:ph type="sldNum" sz="quarter" idx="10"/>
          </p:nvPr>
        </p:nvSpPr>
        <p:spPr bwMode="auto"/>
        <p:txBody>
          <a:bodyPr/>
          <a:lstStyle/>
          <a:p>
            <a:pPr>
              <a:defRPr/>
            </a:pPr>
            <a:fld id="{FB68BE10-838C-B4A6-9740-8CF520989740}" type="slidenum">
              <a:rPr/>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87887893" name="Slide Image Placeholder 1"/>
          <p:cNvSpPr>
            <a:spLocks noGrp="1" noRot="1" noChangeAspect="1"/>
          </p:cNvSpPr>
          <p:nvPr>
            <p:ph type="sldImg"/>
          </p:nvPr>
        </p:nvSpPr>
        <p:spPr bwMode="auto"/>
      </p:sp>
      <p:sp>
        <p:nvSpPr>
          <p:cNvPr id="1600322174" name="Notes Placeholder 2"/>
          <p:cNvSpPr>
            <a:spLocks noGrp="1"/>
          </p:cNvSpPr>
          <p:nvPr>
            <p:ph type="body" idx="1"/>
          </p:nvPr>
        </p:nvSpPr>
        <p:spPr bwMode="auto"/>
        <p:txBody>
          <a:bodyPr/>
          <a:lstStyle/>
          <a:p>
            <a:pPr>
              <a:defRPr/>
            </a:pPr>
            <a:endParaRPr/>
          </a:p>
        </p:txBody>
      </p:sp>
      <p:sp>
        <p:nvSpPr>
          <p:cNvPr id="1847320056" name="Slide Number Placeholder 3"/>
          <p:cNvSpPr>
            <a:spLocks noGrp="1"/>
          </p:cNvSpPr>
          <p:nvPr>
            <p:ph type="sldNum" sz="quarter" idx="10"/>
          </p:nvPr>
        </p:nvSpPr>
        <p:spPr bwMode="auto"/>
        <p:txBody>
          <a:bodyPr/>
          <a:lstStyle/>
          <a:p>
            <a:pPr>
              <a:defRPr/>
            </a:pPr>
            <a:fld id="{814BD1EB-8150-FB64-9256-5925EE52E5A7}" type="slidenum">
              <a:rPr/>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ADA63-1B4D-15EA-4356-6C127003504F}"/>
            </a:ext>
          </a:extLst>
        </p:cNvPr>
        <p:cNvGrpSpPr/>
        <p:nvPr/>
      </p:nvGrpSpPr>
      <p:grpSpPr bwMode="auto">
        <a:xfrm>
          <a:off x="0" y="0"/>
          <a:ext cx="0" cy="0"/>
          <a:chOff x="0" y="0"/>
          <a:chExt cx="0" cy="0"/>
        </a:xfrm>
      </p:grpSpPr>
      <p:sp>
        <p:nvSpPr>
          <p:cNvPr id="1319133717" name="Slide Image Placeholder 1">
            <a:extLst>
              <a:ext uri="{FF2B5EF4-FFF2-40B4-BE49-F238E27FC236}">
                <a16:creationId xmlns:a16="http://schemas.microsoft.com/office/drawing/2014/main" id="{97E0B17D-8AC8-AEB0-1F90-D3E259DB1D36}"/>
              </a:ext>
            </a:extLst>
          </p:cNvPr>
          <p:cNvSpPr>
            <a:spLocks noGrp="1" noRot="1" noChangeAspect="1"/>
          </p:cNvSpPr>
          <p:nvPr>
            <p:ph type="sldImg"/>
          </p:nvPr>
        </p:nvSpPr>
        <p:spPr bwMode="auto"/>
      </p:sp>
      <p:sp>
        <p:nvSpPr>
          <p:cNvPr id="1849537548" name="Notes Placeholder 2">
            <a:extLst>
              <a:ext uri="{FF2B5EF4-FFF2-40B4-BE49-F238E27FC236}">
                <a16:creationId xmlns:a16="http://schemas.microsoft.com/office/drawing/2014/main" id="{5E6A83E0-767E-BEE4-9D18-6E1B778ACD4B}"/>
              </a:ext>
            </a:extLst>
          </p:cNvPr>
          <p:cNvSpPr>
            <a:spLocks noGrp="1"/>
          </p:cNvSpPr>
          <p:nvPr>
            <p:ph type="body" idx="1"/>
          </p:nvPr>
        </p:nvSpPr>
        <p:spPr bwMode="auto"/>
        <p:txBody>
          <a:bodyPr/>
          <a:lstStyle/>
          <a:p>
            <a:pPr>
              <a:defRPr/>
            </a:pPr>
            <a:endParaRPr/>
          </a:p>
        </p:txBody>
      </p:sp>
      <p:sp>
        <p:nvSpPr>
          <p:cNvPr id="540162563" name="Slide Number Placeholder 3">
            <a:extLst>
              <a:ext uri="{FF2B5EF4-FFF2-40B4-BE49-F238E27FC236}">
                <a16:creationId xmlns:a16="http://schemas.microsoft.com/office/drawing/2014/main" id="{EA840EA1-A66E-1E60-84DB-3E44E8A497F9}"/>
              </a:ext>
            </a:extLst>
          </p:cNvPr>
          <p:cNvSpPr>
            <a:spLocks noGrp="1"/>
          </p:cNvSpPr>
          <p:nvPr>
            <p:ph type="sldNum" sz="quarter" idx="10"/>
          </p:nvPr>
        </p:nvSpPr>
        <p:spPr bwMode="auto"/>
        <p:txBody>
          <a:bodyPr/>
          <a:lstStyle/>
          <a:p>
            <a:pPr>
              <a:defRPr/>
            </a:pPr>
            <a:fld id="{442C4095-7BAE-65CD-3F46-1D20BC74B01A}" type="slidenum">
              <a:rPr/>
              <a:t>56</a:t>
            </a:fld>
            <a:endParaRPr/>
          </a:p>
        </p:txBody>
      </p:sp>
    </p:spTree>
    <p:extLst>
      <p:ext uri="{BB962C8B-B14F-4D97-AF65-F5344CB8AC3E}">
        <p14:creationId xmlns:p14="http://schemas.microsoft.com/office/powerpoint/2010/main" val="42047408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4D42E-116F-4856-7DEC-C9DE6AE6BE45}"/>
            </a:ext>
          </a:extLst>
        </p:cNvPr>
        <p:cNvGrpSpPr/>
        <p:nvPr/>
      </p:nvGrpSpPr>
      <p:grpSpPr bwMode="auto">
        <a:xfrm>
          <a:off x="0" y="0"/>
          <a:ext cx="0" cy="0"/>
          <a:chOff x="0" y="0"/>
          <a:chExt cx="0" cy="0"/>
        </a:xfrm>
      </p:grpSpPr>
      <p:sp>
        <p:nvSpPr>
          <p:cNvPr id="643077706" name="Slide Image Placeholder 1">
            <a:extLst>
              <a:ext uri="{FF2B5EF4-FFF2-40B4-BE49-F238E27FC236}">
                <a16:creationId xmlns:a16="http://schemas.microsoft.com/office/drawing/2014/main" id="{F46FE636-EF6C-1299-AD64-18C4043064FA}"/>
              </a:ext>
            </a:extLst>
          </p:cNvPr>
          <p:cNvSpPr>
            <a:spLocks noGrp="1" noRot="1" noChangeAspect="1"/>
          </p:cNvSpPr>
          <p:nvPr>
            <p:ph type="sldImg"/>
          </p:nvPr>
        </p:nvSpPr>
        <p:spPr bwMode="auto"/>
      </p:sp>
      <p:sp>
        <p:nvSpPr>
          <p:cNvPr id="1523556708" name="Notes Placeholder 2">
            <a:extLst>
              <a:ext uri="{FF2B5EF4-FFF2-40B4-BE49-F238E27FC236}">
                <a16:creationId xmlns:a16="http://schemas.microsoft.com/office/drawing/2014/main" id="{4B556705-D8B0-2D32-3994-B7ADF61B5E51}"/>
              </a:ext>
            </a:extLst>
          </p:cNvPr>
          <p:cNvSpPr>
            <a:spLocks noGrp="1"/>
          </p:cNvSpPr>
          <p:nvPr>
            <p:ph type="body" idx="1"/>
          </p:nvPr>
        </p:nvSpPr>
        <p:spPr bwMode="auto"/>
        <p:txBody>
          <a:bodyPr/>
          <a:lstStyle/>
          <a:p>
            <a:pPr>
              <a:defRPr/>
            </a:pPr>
            <a:endParaRPr/>
          </a:p>
        </p:txBody>
      </p:sp>
      <p:sp>
        <p:nvSpPr>
          <p:cNvPr id="382454271" name="Slide Number Placeholder 3">
            <a:extLst>
              <a:ext uri="{FF2B5EF4-FFF2-40B4-BE49-F238E27FC236}">
                <a16:creationId xmlns:a16="http://schemas.microsoft.com/office/drawing/2014/main" id="{2F996F05-FDC3-C7FE-F577-04325BC7A231}"/>
              </a:ext>
            </a:extLst>
          </p:cNvPr>
          <p:cNvSpPr>
            <a:spLocks noGrp="1"/>
          </p:cNvSpPr>
          <p:nvPr>
            <p:ph type="sldNum" sz="quarter" idx="10"/>
          </p:nvPr>
        </p:nvSpPr>
        <p:spPr bwMode="auto"/>
        <p:txBody>
          <a:bodyPr/>
          <a:lstStyle/>
          <a:p>
            <a:pPr>
              <a:defRPr/>
            </a:pPr>
            <a:fld id="{83B6A4FA-1D07-940A-B082-F4F206D583BD}" type="slidenum">
              <a:rPr/>
              <a:t>57</a:t>
            </a:fld>
            <a:endParaRPr/>
          </a:p>
        </p:txBody>
      </p:sp>
    </p:spTree>
    <p:extLst>
      <p:ext uri="{BB962C8B-B14F-4D97-AF65-F5344CB8AC3E}">
        <p14:creationId xmlns:p14="http://schemas.microsoft.com/office/powerpoint/2010/main" val="20554010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93009-9BC8-12C5-2547-575625C27907}"/>
            </a:ext>
          </a:extLst>
        </p:cNvPr>
        <p:cNvGrpSpPr/>
        <p:nvPr/>
      </p:nvGrpSpPr>
      <p:grpSpPr bwMode="auto">
        <a:xfrm>
          <a:off x="0" y="0"/>
          <a:ext cx="0" cy="0"/>
          <a:chOff x="0" y="0"/>
          <a:chExt cx="0" cy="0"/>
        </a:xfrm>
      </p:grpSpPr>
      <p:sp>
        <p:nvSpPr>
          <p:cNvPr id="554991867" name="Slide Image Placeholder 1">
            <a:extLst>
              <a:ext uri="{FF2B5EF4-FFF2-40B4-BE49-F238E27FC236}">
                <a16:creationId xmlns:a16="http://schemas.microsoft.com/office/drawing/2014/main" id="{52825B2B-7348-B863-5EB2-E283871EA4B4}"/>
              </a:ext>
            </a:extLst>
          </p:cNvPr>
          <p:cNvSpPr>
            <a:spLocks noGrp="1" noRot="1" noChangeAspect="1"/>
          </p:cNvSpPr>
          <p:nvPr>
            <p:ph type="sldImg"/>
          </p:nvPr>
        </p:nvSpPr>
        <p:spPr bwMode="auto"/>
      </p:sp>
      <p:sp>
        <p:nvSpPr>
          <p:cNvPr id="1394084695" name="Notes Placeholder 2">
            <a:extLst>
              <a:ext uri="{FF2B5EF4-FFF2-40B4-BE49-F238E27FC236}">
                <a16:creationId xmlns:a16="http://schemas.microsoft.com/office/drawing/2014/main" id="{71D5FEA9-0EC0-85FE-B85F-4E7E2D00EA95}"/>
              </a:ext>
            </a:extLst>
          </p:cNvPr>
          <p:cNvSpPr>
            <a:spLocks noGrp="1"/>
          </p:cNvSpPr>
          <p:nvPr>
            <p:ph type="body" idx="1"/>
          </p:nvPr>
        </p:nvSpPr>
        <p:spPr bwMode="auto"/>
        <p:txBody>
          <a:bodyPr/>
          <a:lstStyle/>
          <a:p>
            <a:pPr>
              <a:defRPr/>
            </a:pPr>
            <a:endParaRPr/>
          </a:p>
        </p:txBody>
      </p:sp>
      <p:sp>
        <p:nvSpPr>
          <p:cNvPr id="1823738101" name="Slide Number Placeholder 3">
            <a:extLst>
              <a:ext uri="{FF2B5EF4-FFF2-40B4-BE49-F238E27FC236}">
                <a16:creationId xmlns:a16="http://schemas.microsoft.com/office/drawing/2014/main" id="{82382FF3-BEAC-C6D3-B117-1F11A68D68AE}"/>
              </a:ext>
            </a:extLst>
          </p:cNvPr>
          <p:cNvSpPr>
            <a:spLocks noGrp="1"/>
          </p:cNvSpPr>
          <p:nvPr>
            <p:ph type="sldNum" sz="quarter" idx="10"/>
          </p:nvPr>
        </p:nvSpPr>
        <p:spPr bwMode="auto"/>
        <p:txBody>
          <a:bodyPr/>
          <a:lstStyle/>
          <a:p>
            <a:pPr>
              <a:defRPr/>
            </a:pPr>
            <a:fld id="{7704296D-45AC-5F94-EDB9-DAF3207FE43E}" type="slidenum">
              <a:rPr/>
              <a:t>58</a:t>
            </a:fld>
            <a:endParaRPr/>
          </a:p>
        </p:txBody>
      </p:sp>
    </p:spTree>
    <p:extLst>
      <p:ext uri="{BB962C8B-B14F-4D97-AF65-F5344CB8AC3E}">
        <p14:creationId xmlns:p14="http://schemas.microsoft.com/office/powerpoint/2010/main" val="6411604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37027222" name="Slide Image Placeholder 1"/>
          <p:cNvSpPr>
            <a:spLocks noGrp="1" noRot="1" noChangeAspect="1"/>
          </p:cNvSpPr>
          <p:nvPr>
            <p:ph type="sldImg"/>
          </p:nvPr>
        </p:nvSpPr>
        <p:spPr bwMode="auto"/>
      </p:sp>
      <p:sp>
        <p:nvSpPr>
          <p:cNvPr id="1539126045" name="Notes Placeholder 2"/>
          <p:cNvSpPr>
            <a:spLocks noGrp="1"/>
          </p:cNvSpPr>
          <p:nvPr>
            <p:ph type="body" idx="1"/>
          </p:nvPr>
        </p:nvSpPr>
        <p:spPr bwMode="auto"/>
        <p:txBody>
          <a:bodyPr/>
          <a:lstStyle/>
          <a:p>
            <a:pPr>
              <a:defRPr/>
            </a:pPr>
            <a:endParaRPr/>
          </a:p>
        </p:txBody>
      </p:sp>
      <p:sp>
        <p:nvSpPr>
          <p:cNvPr id="385430493" name="Slide Number Placeholder 3"/>
          <p:cNvSpPr>
            <a:spLocks noGrp="1"/>
          </p:cNvSpPr>
          <p:nvPr>
            <p:ph type="sldNum" sz="quarter" idx="10"/>
          </p:nvPr>
        </p:nvSpPr>
        <p:spPr bwMode="auto"/>
        <p:txBody>
          <a:bodyPr/>
          <a:lstStyle/>
          <a:p>
            <a:pPr>
              <a:defRPr/>
            </a:pPr>
            <a:fld id="{6EF19B76-B433-89A6-E68E-727A9BE284AA}" type="slidenum">
              <a:rPr/>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79887961" name="Slide Image Placeholder 1"/>
          <p:cNvSpPr>
            <a:spLocks noGrp="1" noRot="1" noChangeAspect="1"/>
          </p:cNvSpPr>
          <p:nvPr>
            <p:ph type="sldImg"/>
          </p:nvPr>
        </p:nvSpPr>
        <p:spPr bwMode="auto"/>
      </p:sp>
      <p:sp>
        <p:nvSpPr>
          <p:cNvPr id="1342657928" name="Notes Placeholder 2"/>
          <p:cNvSpPr>
            <a:spLocks noGrp="1"/>
          </p:cNvSpPr>
          <p:nvPr>
            <p:ph type="body" idx="1"/>
          </p:nvPr>
        </p:nvSpPr>
        <p:spPr bwMode="auto"/>
        <p:txBody>
          <a:bodyPr/>
          <a:lstStyle/>
          <a:p>
            <a:pPr>
              <a:defRPr/>
            </a:pPr>
            <a:endParaRPr/>
          </a:p>
        </p:txBody>
      </p:sp>
      <p:sp>
        <p:nvSpPr>
          <p:cNvPr id="317229445" name="Slide Number Placeholder 3"/>
          <p:cNvSpPr>
            <a:spLocks noGrp="1"/>
          </p:cNvSpPr>
          <p:nvPr>
            <p:ph type="sldNum" sz="quarter" idx="10"/>
          </p:nvPr>
        </p:nvSpPr>
        <p:spPr bwMode="auto"/>
        <p:txBody>
          <a:bodyPr/>
          <a:lstStyle/>
          <a:p>
            <a:pPr>
              <a:defRPr/>
            </a:pPr>
            <a:fld id="{5600EE02-079A-0018-F1FA-595E800F6FD7}" type="slidenum">
              <a:rPr/>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08815490" name="Slide Image Placeholder 1"/>
          <p:cNvSpPr>
            <a:spLocks noGrp="1" noRot="1" noChangeAspect="1"/>
          </p:cNvSpPr>
          <p:nvPr>
            <p:ph type="sldImg"/>
          </p:nvPr>
        </p:nvSpPr>
        <p:spPr bwMode="auto"/>
      </p:sp>
      <p:sp>
        <p:nvSpPr>
          <p:cNvPr id="239060789" name="Notes Placeholder 2"/>
          <p:cNvSpPr>
            <a:spLocks noGrp="1"/>
          </p:cNvSpPr>
          <p:nvPr>
            <p:ph type="body" idx="1"/>
          </p:nvPr>
        </p:nvSpPr>
        <p:spPr bwMode="auto"/>
        <p:txBody>
          <a:bodyPr/>
          <a:lstStyle/>
          <a:p>
            <a:pPr>
              <a:defRPr/>
            </a:pPr>
            <a:endParaRPr/>
          </a:p>
        </p:txBody>
      </p:sp>
      <p:sp>
        <p:nvSpPr>
          <p:cNvPr id="2102222431" name="Slide Number Placeholder 3"/>
          <p:cNvSpPr>
            <a:spLocks noGrp="1"/>
          </p:cNvSpPr>
          <p:nvPr>
            <p:ph type="sldNum" sz="quarter" idx="10"/>
          </p:nvPr>
        </p:nvSpPr>
        <p:spPr bwMode="auto"/>
        <p:txBody>
          <a:bodyPr/>
          <a:lstStyle/>
          <a:p>
            <a:pPr>
              <a:defRPr/>
            </a:pPr>
            <a:fld id="{76E24893-4409-8FC4-A871-BC8FC77E4F79}" type="slidenum">
              <a:rPr/>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11575536" name="Slide Image Placeholder 1"/>
          <p:cNvSpPr>
            <a:spLocks noGrp="1" noRot="1" noChangeAspect="1"/>
          </p:cNvSpPr>
          <p:nvPr>
            <p:ph type="sldImg"/>
          </p:nvPr>
        </p:nvSpPr>
        <p:spPr bwMode="auto"/>
      </p:sp>
      <p:sp>
        <p:nvSpPr>
          <p:cNvPr id="1742297077" name="Notes Placeholder 2"/>
          <p:cNvSpPr>
            <a:spLocks noGrp="1"/>
          </p:cNvSpPr>
          <p:nvPr>
            <p:ph type="body" idx="1"/>
          </p:nvPr>
        </p:nvSpPr>
        <p:spPr bwMode="auto"/>
        <p:txBody>
          <a:bodyPr/>
          <a:lstStyle/>
          <a:p>
            <a:pPr>
              <a:defRPr/>
            </a:pPr>
            <a:endParaRPr/>
          </a:p>
        </p:txBody>
      </p:sp>
      <p:sp>
        <p:nvSpPr>
          <p:cNvPr id="2137428452" name="Slide Number Placeholder 3"/>
          <p:cNvSpPr>
            <a:spLocks noGrp="1"/>
          </p:cNvSpPr>
          <p:nvPr>
            <p:ph type="sldNum" sz="quarter" idx="10"/>
          </p:nvPr>
        </p:nvSpPr>
        <p:spPr bwMode="auto"/>
        <p:txBody>
          <a:bodyPr/>
          <a:lstStyle/>
          <a:p>
            <a:pPr>
              <a:defRPr/>
            </a:pPr>
            <a:fld id="{562DB5EC-E626-00F9-74C3-2DA2A3B99288}" type="slidenum">
              <a:rPr/>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57027411" name="Slide Image Placeholder 1"/>
          <p:cNvSpPr>
            <a:spLocks noGrp="1" noRot="1" noChangeAspect="1"/>
          </p:cNvSpPr>
          <p:nvPr>
            <p:ph type="sldImg"/>
          </p:nvPr>
        </p:nvSpPr>
        <p:spPr bwMode="auto"/>
      </p:sp>
      <p:sp>
        <p:nvSpPr>
          <p:cNvPr id="1694870426" name="Notes Placeholder 2"/>
          <p:cNvSpPr>
            <a:spLocks noGrp="1"/>
          </p:cNvSpPr>
          <p:nvPr>
            <p:ph type="body" idx="1"/>
          </p:nvPr>
        </p:nvSpPr>
        <p:spPr bwMode="auto"/>
        <p:txBody>
          <a:bodyPr/>
          <a:lstStyle/>
          <a:p>
            <a:pPr>
              <a:defRPr/>
            </a:pPr>
            <a:endParaRPr/>
          </a:p>
        </p:txBody>
      </p:sp>
      <p:sp>
        <p:nvSpPr>
          <p:cNvPr id="1513836354" name="Slide Number Placeholder 3"/>
          <p:cNvSpPr>
            <a:spLocks noGrp="1"/>
          </p:cNvSpPr>
          <p:nvPr>
            <p:ph type="sldNum" sz="quarter" idx="10"/>
          </p:nvPr>
        </p:nvSpPr>
        <p:spPr bwMode="auto"/>
        <p:txBody>
          <a:bodyPr/>
          <a:lstStyle/>
          <a:p>
            <a:pPr>
              <a:defRPr/>
            </a:pPr>
            <a:fld id="{DBB2B006-1672-7340-C138-234BF4ABD20D}" type="slidenum">
              <a:rPr/>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73907860" name="Slide Image Placeholder 1"/>
          <p:cNvSpPr>
            <a:spLocks noGrp="1" noRot="1" noChangeAspect="1"/>
          </p:cNvSpPr>
          <p:nvPr>
            <p:ph type="sldImg"/>
          </p:nvPr>
        </p:nvSpPr>
        <p:spPr bwMode="auto"/>
      </p:sp>
      <p:sp>
        <p:nvSpPr>
          <p:cNvPr id="1773917603" name="Notes Placeholder 2"/>
          <p:cNvSpPr>
            <a:spLocks noGrp="1"/>
          </p:cNvSpPr>
          <p:nvPr>
            <p:ph type="body" idx="1"/>
          </p:nvPr>
        </p:nvSpPr>
        <p:spPr bwMode="auto"/>
        <p:txBody>
          <a:bodyPr/>
          <a:lstStyle/>
          <a:p>
            <a:pPr>
              <a:defRPr/>
            </a:pPr>
            <a:endParaRPr/>
          </a:p>
        </p:txBody>
      </p:sp>
      <p:sp>
        <p:nvSpPr>
          <p:cNvPr id="1604868429" name="Slide Number Placeholder 3"/>
          <p:cNvSpPr>
            <a:spLocks noGrp="1"/>
          </p:cNvSpPr>
          <p:nvPr>
            <p:ph type="sldNum" sz="quarter" idx="10"/>
          </p:nvPr>
        </p:nvSpPr>
        <p:spPr bwMode="auto"/>
        <p:txBody>
          <a:bodyPr/>
          <a:lstStyle/>
          <a:p>
            <a:pPr>
              <a:defRPr/>
            </a:pPr>
            <a:fld id="{7430332B-A038-3161-89E1-36D9D690A700}" type="slidenum">
              <a:rPr/>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77023814" name="Slide Image Placeholder 1"/>
          <p:cNvSpPr>
            <a:spLocks noGrp="1" noRot="1" noChangeAspect="1"/>
          </p:cNvSpPr>
          <p:nvPr>
            <p:ph type="sldImg"/>
          </p:nvPr>
        </p:nvSpPr>
        <p:spPr bwMode="auto"/>
      </p:sp>
      <p:sp>
        <p:nvSpPr>
          <p:cNvPr id="966358396" name="Notes Placeholder 2"/>
          <p:cNvSpPr>
            <a:spLocks noGrp="1"/>
          </p:cNvSpPr>
          <p:nvPr>
            <p:ph type="body" idx="1"/>
          </p:nvPr>
        </p:nvSpPr>
        <p:spPr bwMode="auto"/>
        <p:txBody>
          <a:bodyPr/>
          <a:lstStyle/>
          <a:p>
            <a:pPr>
              <a:defRPr/>
            </a:pPr>
            <a:endParaRPr/>
          </a:p>
        </p:txBody>
      </p:sp>
      <p:sp>
        <p:nvSpPr>
          <p:cNvPr id="2121686767" name="Slide Number Placeholder 3"/>
          <p:cNvSpPr>
            <a:spLocks noGrp="1"/>
          </p:cNvSpPr>
          <p:nvPr>
            <p:ph type="sldNum" sz="quarter" idx="10"/>
          </p:nvPr>
        </p:nvSpPr>
        <p:spPr bwMode="auto"/>
        <p:txBody>
          <a:bodyPr/>
          <a:lstStyle/>
          <a:p>
            <a:pPr>
              <a:defRPr/>
            </a:pPr>
            <a:fld id="{D7AEF570-D8A6-1DA1-21B1-9E7A2E927993}" type="slidenum">
              <a:rPr/>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30342470" name="Slide Image Placeholder 1"/>
          <p:cNvSpPr>
            <a:spLocks noGrp="1" noRot="1" noChangeAspect="1"/>
          </p:cNvSpPr>
          <p:nvPr>
            <p:ph type="sldImg"/>
          </p:nvPr>
        </p:nvSpPr>
        <p:spPr bwMode="auto"/>
      </p:sp>
      <p:sp>
        <p:nvSpPr>
          <p:cNvPr id="1392691908" name="Notes Placeholder 2"/>
          <p:cNvSpPr>
            <a:spLocks noGrp="1"/>
          </p:cNvSpPr>
          <p:nvPr>
            <p:ph type="body" idx="1"/>
          </p:nvPr>
        </p:nvSpPr>
        <p:spPr bwMode="auto"/>
        <p:txBody>
          <a:bodyPr/>
          <a:lstStyle/>
          <a:p>
            <a:pPr>
              <a:defRPr/>
            </a:pPr>
            <a:endParaRPr/>
          </a:p>
        </p:txBody>
      </p:sp>
      <p:sp>
        <p:nvSpPr>
          <p:cNvPr id="689684029" name="Slide Number Placeholder 3"/>
          <p:cNvSpPr>
            <a:spLocks noGrp="1"/>
          </p:cNvSpPr>
          <p:nvPr>
            <p:ph type="sldNum" sz="quarter" idx="10"/>
          </p:nvPr>
        </p:nvSpPr>
        <p:spPr bwMode="auto"/>
        <p:txBody>
          <a:bodyPr/>
          <a:lstStyle/>
          <a:p>
            <a:pPr>
              <a:defRPr/>
            </a:pPr>
            <a:fld id="{44773747-AFDC-9E90-F3C5-547EAD3D1DDC}" type="slidenum">
              <a:rPr/>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52103147" name="Slide Image Placeholder 1"/>
          <p:cNvSpPr>
            <a:spLocks noGrp="1" noRot="1" noChangeAspect="1"/>
          </p:cNvSpPr>
          <p:nvPr>
            <p:ph type="sldImg"/>
          </p:nvPr>
        </p:nvSpPr>
        <p:spPr bwMode="auto"/>
      </p:sp>
      <p:sp>
        <p:nvSpPr>
          <p:cNvPr id="1020904771" name="Notes Placeholder 2"/>
          <p:cNvSpPr>
            <a:spLocks noGrp="1"/>
          </p:cNvSpPr>
          <p:nvPr>
            <p:ph type="body" idx="1"/>
          </p:nvPr>
        </p:nvSpPr>
        <p:spPr bwMode="auto"/>
        <p:txBody>
          <a:bodyPr/>
          <a:lstStyle/>
          <a:p>
            <a:pPr>
              <a:defRPr/>
            </a:pPr>
            <a:endParaRPr/>
          </a:p>
        </p:txBody>
      </p:sp>
      <p:sp>
        <p:nvSpPr>
          <p:cNvPr id="813937192" name="Slide Number Placeholder 3"/>
          <p:cNvSpPr>
            <a:spLocks noGrp="1"/>
          </p:cNvSpPr>
          <p:nvPr>
            <p:ph type="sldNum" sz="quarter" idx="10"/>
          </p:nvPr>
        </p:nvSpPr>
        <p:spPr bwMode="auto"/>
        <p:txBody>
          <a:bodyPr/>
          <a:lstStyle/>
          <a:p>
            <a:pPr>
              <a:defRPr/>
            </a:pPr>
            <a:fld id="{9E415FA3-8C03-CB07-A462-D4D69086C151}" type="slidenum">
              <a:rPr/>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76122224" name="Slide Image Placeholder 1"/>
          <p:cNvSpPr>
            <a:spLocks noGrp="1" noRot="1" noChangeAspect="1"/>
          </p:cNvSpPr>
          <p:nvPr>
            <p:ph type="sldImg"/>
          </p:nvPr>
        </p:nvSpPr>
        <p:spPr bwMode="auto"/>
      </p:sp>
      <p:sp>
        <p:nvSpPr>
          <p:cNvPr id="30596614" name="Notes Placeholder 2"/>
          <p:cNvSpPr>
            <a:spLocks noGrp="1"/>
          </p:cNvSpPr>
          <p:nvPr>
            <p:ph type="body" idx="1"/>
          </p:nvPr>
        </p:nvSpPr>
        <p:spPr bwMode="auto"/>
        <p:txBody>
          <a:bodyPr/>
          <a:lstStyle/>
          <a:p>
            <a:pPr>
              <a:defRPr/>
            </a:pPr>
            <a:endParaRPr/>
          </a:p>
        </p:txBody>
      </p:sp>
      <p:sp>
        <p:nvSpPr>
          <p:cNvPr id="776076693" name="Slide Number Placeholder 3"/>
          <p:cNvSpPr>
            <a:spLocks noGrp="1"/>
          </p:cNvSpPr>
          <p:nvPr>
            <p:ph type="sldNum" sz="quarter" idx="10"/>
          </p:nvPr>
        </p:nvSpPr>
        <p:spPr bwMode="auto"/>
        <p:txBody>
          <a:bodyPr/>
          <a:lstStyle/>
          <a:p>
            <a:pPr>
              <a:defRPr/>
            </a:pPr>
            <a:fld id="{B94552E1-481B-4FB7-30C1-8538D0ABE799}" type="slidenum">
              <a:rPr/>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9475512" name="Slide Image Placeholder 1"/>
          <p:cNvSpPr>
            <a:spLocks noGrp="1" noRot="1" noChangeAspect="1"/>
          </p:cNvSpPr>
          <p:nvPr>
            <p:ph type="sldImg"/>
          </p:nvPr>
        </p:nvSpPr>
        <p:spPr bwMode="auto"/>
      </p:sp>
      <p:sp>
        <p:nvSpPr>
          <p:cNvPr id="1797816961" name="Notes Placeholder 2"/>
          <p:cNvSpPr>
            <a:spLocks noGrp="1"/>
          </p:cNvSpPr>
          <p:nvPr>
            <p:ph type="body" idx="1"/>
          </p:nvPr>
        </p:nvSpPr>
        <p:spPr bwMode="auto"/>
        <p:txBody>
          <a:bodyPr/>
          <a:lstStyle/>
          <a:p>
            <a:pPr>
              <a:defRPr/>
            </a:pPr>
            <a:endParaRPr/>
          </a:p>
        </p:txBody>
      </p:sp>
      <p:sp>
        <p:nvSpPr>
          <p:cNvPr id="1561913542" name="Slide Number Placeholder 3"/>
          <p:cNvSpPr>
            <a:spLocks noGrp="1"/>
          </p:cNvSpPr>
          <p:nvPr>
            <p:ph type="sldNum" sz="quarter" idx="10"/>
          </p:nvPr>
        </p:nvSpPr>
        <p:spPr bwMode="auto"/>
        <p:txBody>
          <a:bodyPr/>
          <a:lstStyle/>
          <a:p>
            <a:pPr>
              <a:defRPr/>
            </a:pPr>
            <a:fld id="{8ED6ED0D-6890-ABCC-DD17-CB67F12F6C67}" type="slidenum">
              <a:rPr/>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52256767" name="Slide Image Placeholder 1"/>
          <p:cNvSpPr>
            <a:spLocks noGrp="1" noRot="1" noChangeAspect="1"/>
          </p:cNvSpPr>
          <p:nvPr>
            <p:ph type="sldImg"/>
          </p:nvPr>
        </p:nvSpPr>
        <p:spPr bwMode="auto"/>
      </p:sp>
      <p:sp>
        <p:nvSpPr>
          <p:cNvPr id="106594044" name="Notes Placeholder 2"/>
          <p:cNvSpPr>
            <a:spLocks noGrp="1"/>
          </p:cNvSpPr>
          <p:nvPr>
            <p:ph type="body" idx="1"/>
          </p:nvPr>
        </p:nvSpPr>
        <p:spPr bwMode="auto"/>
        <p:txBody>
          <a:bodyPr/>
          <a:lstStyle/>
          <a:p>
            <a:pPr>
              <a:defRPr/>
            </a:pPr>
            <a:endParaRPr/>
          </a:p>
        </p:txBody>
      </p:sp>
      <p:sp>
        <p:nvSpPr>
          <p:cNvPr id="624398588" name="Slide Number Placeholder 3"/>
          <p:cNvSpPr>
            <a:spLocks noGrp="1"/>
          </p:cNvSpPr>
          <p:nvPr>
            <p:ph type="sldNum" sz="quarter" idx="10"/>
          </p:nvPr>
        </p:nvSpPr>
        <p:spPr bwMode="auto"/>
        <p:txBody>
          <a:bodyPr/>
          <a:lstStyle/>
          <a:p>
            <a:pPr>
              <a:defRPr/>
            </a:pPr>
            <a:fld id="{A415A983-4909-FFF3-7B47-4CCF1CAE7AC4}" type="slidenum">
              <a:rPr/>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67663878" name="Slide Image Placeholder 1"/>
          <p:cNvSpPr>
            <a:spLocks noGrp="1" noRot="1" noChangeAspect="1"/>
          </p:cNvSpPr>
          <p:nvPr>
            <p:ph type="sldImg"/>
          </p:nvPr>
        </p:nvSpPr>
        <p:spPr bwMode="auto"/>
      </p:sp>
      <p:sp>
        <p:nvSpPr>
          <p:cNvPr id="332938734" name="Notes Placeholder 2"/>
          <p:cNvSpPr>
            <a:spLocks noGrp="1"/>
          </p:cNvSpPr>
          <p:nvPr>
            <p:ph type="body" idx="1"/>
          </p:nvPr>
        </p:nvSpPr>
        <p:spPr bwMode="auto"/>
        <p:txBody>
          <a:bodyPr/>
          <a:lstStyle/>
          <a:p>
            <a:pPr>
              <a:defRPr/>
            </a:pPr>
            <a:endParaRPr/>
          </a:p>
        </p:txBody>
      </p:sp>
      <p:sp>
        <p:nvSpPr>
          <p:cNvPr id="1923774362" name="Slide Number Placeholder 3"/>
          <p:cNvSpPr>
            <a:spLocks noGrp="1"/>
          </p:cNvSpPr>
          <p:nvPr>
            <p:ph type="sldNum" sz="quarter" idx="10"/>
          </p:nvPr>
        </p:nvSpPr>
        <p:spPr bwMode="auto"/>
        <p:txBody>
          <a:bodyPr/>
          <a:lstStyle/>
          <a:p>
            <a:pPr>
              <a:defRPr/>
            </a:pPr>
            <a:fld id="{796F4815-52B5-D238-5090-AF6FE8696BE0}" type="slidenum">
              <a:rPr/>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24751469" name="Slide Image Placeholder 1"/>
          <p:cNvSpPr>
            <a:spLocks noGrp="1" noRot="1" noChangeAspect="1"/>
          </p:cNvSpPr>
          <p:nvPr>
            <p:ph type="sldImg"/>
          </p:nvPr>
        </p:nvSpPr>
        <p:spPr bwMode="auto"/>
      </p:sp>
      <p:sp>
        <p:nvSpPr>
          <p:cNvPr id="1822345602" name="Notes Placeholder 2"/>
          <p:cNvSpPr>
            <a:spLocks noGrp="1"/>
          </p:cNvSpPr>
          <p:nvPr>
            <p:ph type="body" idx="1"/>
          </p:nvPr>
        </p:nvSpPr>
        <p:spPr bwMode="auto"/>
        <p:txBody>
          <a:bodyPr/>
          <a:lstStyle/>
          <a:p>
            <a:pPr>
              <a:defRPr/>
            </a:pPr>
            <a:endParaRPr/>
          </a:p>
        </p:txBody>
      </p:sp>
      <p:sp>
        <p:nvSpPr>
          <p:cNvPr id="917972330" name="Slide Number Placeholder 3"/>
          <p:cNvSpPr>
            <a:spLocks noGrp="1"/>
          </p:cNvSpPr>
          <p:nvPr>
            <p:ph type="sldNum" sz="quarter" idx="10"/>
          </p:nvPr>
        </p:nvSpPr>
        <p:spPr bwMode="auto"/>
        <p:txBody>
          <a:bodyPr/>
          <a:lstStyle/>
          <a:p>
            <a:pPr>
              <a:defRPr/>
            </a:pPr>
            <a:fld id="{F444081D-6BE6-3B6F-8802-B9C21637B81A}" type="slidenum">
              <a:rPr/>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63389931" name="Slide Image Placeholder 1"/>
          <p:cNvSpPr>
            <a:spLocks noGrp="1" noRot="1" noChangeAspect="1"/>
          </p:cNvSpPr>
          <p:nvPr>
            <p:ph type="sldImg"/>
          </p:nvPr>
        </p:nvSpPr>
        <p:spPr bwMode="auto"/>
      </p:sp>
      <p:sp>
        <p:nvSpPr>
          <p:cNvPr id="2097862836" name="Notes Placeholder 2"/>
          <p:cNvSpPr>
            <a:spLocks noGrp="1"/>
          </p:cNvSpPr>
          <p:nvPr>
            <p:ph type="body" idx="1"/>
          </p:nvPr>
        </p:nvSpPr>
        <p:spPr bwMode="auto"/>
        <p:txBody>
          <a:bodyPr/>
          <a:lstStyle/>
          <a:p>
            <a:pPr>
              <a:defRPr/>
            </a:pPr>
            <a:endParaRPr/>
          </a:p>
        </p:txBody>
      </p:sp>
      <p:sp>
        <p:nvSpPr>
          <p:cNvPr id="370819541" name="Slide Number Placeholder 3"/>
          <p:cNvSpPr>
            <a:spLocks noGrp="1"/>
          </p:cNvSpPr>
          <p:nvPr>
            <p:ph type="sldNum" sz="quarter" idx="10"/>
          </p:nvPr>
        </p:nvSpPr>
        <p:spPr bwMode="auto"/>
        <p:txBody>
          <a:bodyPr/>
          <a:lstStyle/>
          <a:p>
            <a:pPr>
              <a:defRPr/>
            </a:pPr>
            <a:fld id="{48C238D7-D05B-5616-4F94-A24949DC1185}" type="slidenum">
              <a:rPr/>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07334234" name="Slide Image Placeholder 1"/>
          <p:cNvSpPr>
            <a:spLocks noGrp="1" noRot="1" noChangeAspect="1"/>
          </p:cNvSpPr>
          <p:nvPr>
            <p:ph type="sldImg"/>
          </p:nvPr>
        </p:nvSpPr>
        <p:spPr bwMode="auto"/>
      </p:sp>
      <p:sp>
        <p:nvSpPr>
          <p:cNvPr id="713076109" name="Notes Placeholder 2"/>
          <p:cNvSpPr>
            <a:spLocks noGrp="1"/>
          </p:cNvSpPr>
          <p:nvPr>
            <p:ph type="body" idx="1"/>
          </p:nvPr>
        </p:nvSpPr>
        <p:spPr bwMode="auto"/>
        <p:txBody>
          <a:bodyPr/>
          <a:lstStyle/>
          <a:p>
            <a:pPr>
              <a:defRPr/>
            </a:pPr>
            <a:endParaRPr/>
          </a:p>
        </p:txBody>
      </p:sp>
      <p:sp>
        <p:nvSpPr>
          <p:cNvPr id="30512423" name="Slide Number Placeholder 3"/>
          <p:cNvSpPr>
            <a:spLocks noGrp="1"/>
          </p:cNvSpPr>
          <p:nvPr>
            <p:ph type="sldNum" sz="quarter" idx="10"/>
          </p:nvPr>
        </p:nvSpPr>
        <p:spPr bwMode="auto"/>
        <p:txBody>
          <a:bodyPr/>
          <a:lstStyle/>
          <a:p>
            <a:pPr>
              <a:defRPr/>
            </a:pPr>
            <a:fld id="{320CF7A5-3512-1165-8633-634EBACDD1E5}" type="slidenum">
              <a:rPr/>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F8C54-69D5-D1F2-ADF0-D232A886DF69}"/>
            </a:ext>
          </a:extLst>
        </p:cNvPr>
        <p:cNvGrpSpPr/>
        <p:nvPr/>
      </p:nvGrpSpPr>
      <p:grpSpPr bwMode="auto">
        <a:xfrm>
          <a:off x="0" y="0"/>
          <a:ext cx="0" cy="0"/>
          <a:chOff x="0" y="0"/>
          <a:chExt cx="0" cy="0"/>
        </a:xfrm>
      </p:grpSpPr>
      <p:sp>
        <p:nvSpPr>
          <p:cNvPr id="396478541" name="Slide Image Placeholder 1">
            <a:extLst>
              <a:ext uri="{FF2B5EF4-FFF2-40B4-BE49-F238E27FC236}">
                <a16:creationId xmlns:a16="http://schemas.microsoft.com/office/drawing/2014/main" id="{428E6764-5A69-BAE6-0D71-D3489989AB8C}"/>
              </a:ext>
            </a:extLst>
          </p:cNvPr>
          <p:cNvSpPr>
            <a:spLocks noGrp="1" noRot="1" noChangeAspect="1"/>
          </p:cNvSpPr>
          <p:nvPr>
            <p:ph type="sldImg"/>
          </p:nvPr>
        </p:nvSpPr>
        <p:spPr bwMode="auto"/>
      </p:sp>
      <p:sp>
        <p:nvSpPr>
          <p:cNvPr id="1636836316" name="Notes Placeholder 2">
            <a:extLst>
              <a:ext uri="{FF2B5EF4-FFF2-40B4-BE49-F238E27FC236}">
                <a16:creationId xmlns:a16="http://schemas.microsoft.com/office/drawing/2014/main" id="{34172A20-9BFC-DD93-BD33-C701238F84F5}"/>
              </a:ext>
            </a:extLst>
          </p:cNvPr>
          <p:cNvSpPr>
            <a:spLocks noGrp="1"/>
          </p:cNvSpPr>
          <p:nvPr>
            <p:ph type="body" idx="1"/>
          </p:nvPr>
        </p:nvSpPr>
        <p:spPr bwMode="auto"/>
        <p:txBody>
          <a:bodyPr/>
          <a:lstStyle/>
          <a:p>
            <a:pPr>
              <a:defRPr/>
            </a:pPr>
            <a:endParaRPr/>
          </a:p>
        </p:txBody>
      </p:sp>
      <p:sp>
        <p:nvSpPr>
          <p:cNvPr id="1351116205" name="Slide Number Placeholder 3">
            <a:extLst>
              <a:ext uri="{FF2B5EF4-FFF2-40B4-BE49-F238E27FC236}">
                <a16:creationId xmlns:a16="http://schemas.microsoft.com/office/drawing/2014/main" id="{DD239C1B-4EC8-F5C0-ED23-68468519C7E5}"/>
              </a:ext>
            </a:extLst>
          </p:cNvPr>
          <p:cNvSpPr>
            <a:spLocks noGrp="1"/>
          </p:cNvSpPr>
          <p:nvPr>
            <p:ph type="sldNum" sz="quarter" idx="10"/>
          </p:nvPr>
        </p:nvSpPr>
        <p:spPr bwMode="auto"/>
        <p:txBody>
          <a:bodyPr/>
          <a:lstStyle/>
          <a:p>
            <a:pPr>
              <a:defRPr/>
            </a:pPr>
            <a:fld id="{A6DECECE-89C3-E6D6-D2CC-99B03EE52D3A}" type="slidenum">
              <a:rPr/>
              <a:t>75</a:t>
            </a:fld>
            <a:endParaRPr/>
          </a:p>
        </p:txBody>
      </p:sp>
    </p:spTree>
    <p:extLst>
      <p:ext uri="{BB962C8B-B14F-4D97-AF65-F5344CB8AC3E}">
        <p14:creationId xmlns:p14="http://schemas.microsoft.com/office/powerpoint/2010/main" val="20277868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45435243" name="Slide Image Placeholder 1"/>
          <p:cNvSpPr>
            <a:spLocks noGrp="1" noRot="1" noChangeAspect="1"/>
          </p:cNvSpPr>
          <p:nvPr>
            <p:ph type="sldImg"/>
          </p:nvPr>
        </p:nvSpPr>
        <p:spPr bwMode="auto"/>
      </p:sp>
      <p:sp>
        <p:nvSpPr>
          <p:cNvPr id="795759985" name="Notes Placeholder 2"/>
          <p:cNvSpPr>
            <a:spLocks noGrp="1"/>
          </p:cNvSpPr>
          <p:nvPr>
            <p:ph type="body" idx="1"/>
          </p:nvPr>
        </p:nvSpPr>
        <p:spPr bwMode="auto"/>
        <p:txBody>
          <a:bodyPr/>
          <a:lstStyle/>
          <a:p>
            <a:pPr>
              <a:defRPr/>
            </a:pPr>
            <a:endParaRPr/>
          </a:p>
        </p:txBody>
      </p:sp>
      <p:sp>
        <p:nvSpPr>
          <p:cNvPr id="1910088068" name="Slide Number Placeholder 3"/>
          <p:cNvSpPr>
            <a:spLocks noGrp="1"/>
          </p:cNvSpPr>
          <p:nvPr>
            <p:ph type="sldNum" sz="quarter" idx="10"/>
          </p:nvPr>
        </p:nvSpPr>
        <p:spPr bwMode="auto"/>
        <p:txBody>
          <a:bodyPr/>
          <a:lstStyle/>
          <a:p>
            <a:pPr>
              <a:defRPr/>
            </a:pPr>
            <a:fld id="{BD9F9263-9344-E202-94DF-3EA65D7A4236}" type="slidenum">
              <a:rPr/>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4766919" name="Slide Image Placeholder 1"/>
          <p:cNvSpPr>
            <a:spLocks noGrp="1" noRot="1" noChangeAspect="1"/>
          </p:cNvSpPr>
          <p:nvPr>
            <p:ph type="sldImg"/>
          </p:nvPr>
        </p:nvSpPr>
        <p:spPr bwMode="auto"/>
      </p:sp>
      <p:sp>
        <p:nvSpPr>
          <p:cNvPr id="746681060" name="Notes Placeholder 2"/>
          <p:cNvSpPr>
            <a:spLocks noGrp="1"/>
          </p:cNvSpPr>
          <p:nvPr>
            <p:ph type="body" idx="1"/>
          </p:nvPr>
        </p:nvSpPr>
        <p:spPr bwMode="auto"/>
        <p:txBody>
          <a:bodyPr/>
          <a:lstStyle/>
          <a:p>
            <a:pPr>
              <a:defRPr/>
            </a:pPr>
            <a:endParaRPr/>
          </a:p>
        </p:txBody>
      </p:sp>
      <p:sp>
        <p:nvSpPr>
          <p:cNvPr id="997561968" name="Slide Number Placeholder 3"/>
          <p:cNvSpPr>
            <a:spLocks noGrp="1"/>
          </p:cNvSpPr>
          <p:nvPr>
            <p:ph type="sldNum" sz="quarter" idx="10"/>
          </p:nvPr>
        </p:nvSpPr>
        <p:spPr bwMode="auto"/>
        <p:txBody>
          <a:bodyPr/>
          <a:lstStyle/>
          <a:p>
            <a:pPr>
              <a:defRPr/>
            </a:pPr>
            <a:fld id="{4E660351-AEC1-9548-6E4D-B37080DF3241}" type="slidenum">
              <a:rPr/>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79601038" name="Slide Image Placeholder 1"/>
          <p:cNvSpPr>
            <a:spLocks noGrp="1" noRot="1" noChangeAspect="1"/>
          </p:cNvSpPr>
          <p:nvPr>
            <p:ph type="sldImg"/>
          </p:nvPr>
        </p:nvSpPr>
        <p:spPr bwMode="auto"/>
      </p:sp>
      <p:sp>
        <p:nvSpPr>
          <p:cNvPr id="914962661" name="Notes Placeholder 2"/>
          <p:cNvSpPr>
            <a:spLocks noGrp="1"/>
          </p:cNvSpPr>
          <p:nvPr>
            <p:ph type="body" idx="1"/>
          </p:nvPr>
        </p:nvSpPr>
        <p:spPr bwMode="auto"/>
        <p:txBody>
          <a:bodyPr/>
          <a:lstStyle/>
          <a:p>
            <a:pPr>
              <a:defRPr/>
            </a:pPr>
            <a:endParaRPr/>
          </a:p>
        </p:txBody>
      </p:sp>
      <p:sp>
        <p:nvSpPr>
          <p:cNvPr id="1682075801" name="Slide Number Placeholder 3"/>
          <p:cNvSpPr>
            <a:spLocks noGrp="1"/>
          </p:cNvSpPr>
          <p:nvPr>
            <p:ph type="sldNum" sz="quarter" idx="10"/>
          </p:nvPr>
        </p:nvSpPr>
        <p:spPr bwMode="auto"/>
        <p:txBody>
          <a:bodyPr/>
          <a:lstStyle/>
          <a:p>
            <a:pPr>
              <a:defRPr/>
            </a:pPr>
            <a:fld id="{6D8AC165-1F03-1539-71EB-F0549E800346}" type="slidenum">
              <a:rPr/>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08738035" name="Slide Image Placeholder 1"/>
          <p:cNvSpPr>
            <a:spLocks noGrp="1" noRot="1" noChangeAspect="1"/>
          </p:cNvSpPr>
          <p:nvPr>
            <p:ph type="sldImg"/>
          </p:nvPr>
        </p:nvSpPr>
        <p:spPr bwMode="auto"/>
      </p:sp>
      <p:sp>
        <p:nvSpPr>
          <p:cNvPr id="1504332740" name="Notes Placeholder 2"/>
          <p:cNvSpPr>
            <a:spLocks noGrp="1"/>
          </p:cNvSpPr>
          <p:nvPr>
            <p:ph type="body" idx="1"/>
          </p:nvPr>
        </p:nvSpPr>
        <p:spPr bwMode="auto"/>
        <p:txBody>
          <a:bodyPr/>
          <a:lstStyle/>
          <a:p>
            <a:pPr>
              <a:defRPr/>
            </a:pPr>
            <a:endParaRPr/>
          </a:p>
        </p:txBody>
      </p:sp>
      <p:sp>
        <p:nvSpPr>
          <p:cNvPr id="1925314813" name="Slide Number Placeholder 3"/>
          <p:cNvSpPr>
            <a:spLocks noGrp="1"/>
          </p:cNvSpPr>
          <p:nvPr>
            <p:ph type="sldNum" sz="quarter" idx="10"/>
          </p:nvPr>
        </p:nvSpPr>
        <p:spPr bwMode="auto"/>
        <p:txBody>
          <a:bodyPr/>
          <a:lstStyle/>
          <a:p>
            <a:pPr>
              <a:defRPr/>
            </a:pPr>
            <a:fld id="{25617C88-DFDA-411C-AF34-313C0D53A699}" type="slidenum">
              <a:rPr/>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90905080" name="Slide Image Placeholder 1"/>
          <p:cNvSpPr>
            <a:spLocks noGrp="1" noRot="1" noChangeAspect="1"/>
          </p:cNvSpPr>
          <p:nvPr>
            <p:ph type="sldImg"/>
          </p:nvPr>
        </p:nvSpPr>
        <p:spPr bwMode="auto"/>
      </p:sp>
      <p:sp>
        <p:nvSpPr>
          <p:cNvPr id="981192079" name="Notes Placeholder 2"/>
          <p:cNvSpPr>
            <a:spLocks noGrp="1"/>
          </p:cNvSpPr>
          <p:nvPr>
            <p:ph type="body" idx="1"/>
          </p:nvPr>
        </p:nvSpPr>
        <p:spPr bwMode="auto"/>
        <p:txBody>
          <a:bodyPr/>
          <a:lstStyle/>
          <a:p>
            <a:pPr>
              <a:defRPr/>
            </a:pPr>
            <a:endParaRPr/>
          </a:p>
        </p:txBody>
      </p:sp>
      <p:sp>
        <p:nvSpPr>
          <p:cNvPr id="519236036" name="Slide Number Placeholder 3"/>
          <p:cNvSpPr>
            <a:spLocks noGrp="1"/>
          </p:cNvSpPr>
          <p:nvPr>
            <p:ph type="sldNum" sz="quarter" idx="10"/>
          </p:nvPr>
        </p:nvSpPr>
        <p:spPr bwMode="auto"/>
        <p:txBody>
          <a:bodyPr/>
          <a:lstStyle/>
          <a:p>
            <a:pPr>
              <a:defRPr/>
            </a:pPr>
            <a:fld id="{3F888622-339E-8222-0DC3-D7B9B9A9EF81}" type="slidenum">
              <a:rPr/>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38657506" name="Slide Image Placeholder 1"/>
          <p:cNvSpPr>
            <a:spLocks noGrp="1" noRot="1" noChangeAspect="1"/>
          </p:cNvSpPr>
          <p:nvPr>
            <p:ph type="sldImg"/>
          </p:nvPr>
        </p:nvSpPr>
        <p:spPr bwMode="auto"/>
      </p:sp>
      <p:sp>
        <p:nvSpPr>
          <p:cNvPr id="314767329" name="Notes Placeholder 2"/>
          <p:cNvSpPr>
            <a:spLocks noGrp="1"/>
          </p:cNvSpPr>
          <p:nvPr>
            <p:ph type="body" idx="1"/>
          </p:nvPr>
        </p:nvSpPr>
        <p:spPr bwMode="auto"/>
        <p:txBody>
          <a:bodyPr/>
          <a:lstStyle/>
          <a:p>
            <a:pPr>
              <a:defRPr/>
            </a:pPr>
            <a:endParaRPr/>
          </a:p>
        </p:txBody>
      </p:sp>
      <p:sp>
        <p:nvSpPr>
          <p:cNvPr id="797875959" name="Slide Number Placeholder 3"/>
          <p:cNvSpPr>
            <a:spLocks noGrp="1"/>
          </p:cNvSpPr>
          <p:nvPr>
            <p:ph type="sldNum" sz="quarter" idx="10"/>
          </p:nvPr>
        </p:nvSpPr>
        <p:spPr bwMode="auto"/>
        <p:txBody>
          <a:bodyPr/>
          <a:lstStyle/>
          <a:p>
            <a:pPr>
              <a:defRPr/>
            </a:pPr>
            <a:fld id="{82B6F251-32B4-D4CE-4815-94CAEAFF4DAF}" type="slidenum">
              <a:rPr/>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50418241" name="Slide Image Placeholder 1"/>
          <p:cNvSpPr>
            <a:spLocks noGrp="1" noRot="1" noChangeAspect="1"/>
          </p:cNvSpPr>
          <p:nvPr>
            <p:ph type="sldImg"/>
          </p:nvPr>
        </p:nvSpPr>
        <p:spPr bwMode="auto"/>
      </p:sp>
      <p:sp>
        <p:nvSpPr>
          <p:cNvPr id="1050028806" name="Notes Placeholder 2"/>
          <p:cNvSpPr>
            <a:spLocks noGrp="1"/>
          </p:cNvSpPr>
          <p:nvPr>
            <p:ph type="body" idx="1"/>
          </p:nvPr>
        </p:nvSpPr>
        <p:spPr bwMode="auto"/>
        <p:txBody>
          <a:bodyPr/>
          <a:lstStyle/>
          <a:p>
            <a:pPr>
              <a:defRPr/>
            </a:pPr>
            <a:endParaRPr/>
          </a:p>
        </p:txBody>
      </p:sp>
      <p:sp>
        <p:nvSpPr>
          <p:cNvPr id="717146800" name="Slide Number Placeholder 3"/>
          <p:cNvSpPr>
            <a:spLocks noGrp="1"/>
          </p:cNvSpPr>
          <p:nvPr>
            <p:ph type="sldNum" sz="quarter" idx="10"/>
          </p:nvPr>
        </p:nvSpPr>
        <p:spPr bwMode="auto"/>
        <p:txBody>
          <a:bodyPr/>
          <a:lstStyle/>
          <a:p>
            <a:pPr>
              <a:defRPr/>
            </a:pPr>
            <a:fld id="{0D519840-C714-A21B-A6FA-13A6599DBEDA}" type="slidenum">
              <a:rPr/>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39338206" name="Slide Image Placeholder 1"/>
          <p:cNvSpPr>
            <a:spLocks noGrp="1" noRot="1" noChangeAspect="1"/>
          </p:cNvSpPr>
          <p:nvPr>
            <p:ph type="sldImg"/>
          </p:nvPr>
        </p:nvSpPr>
        <p:spPr bwMode="auto"/>
      </p:sp>
      <p:sp>
        <p:nvSpPr>
          <p:cNvPr id="588634249" name="Notes Placeholder 2"/>
          <p:cNvSpPr>
            <a:spLocks noGrp="1"/>
          </p:cNvSpPr>
          <p:nvPr>
            <p:ph type="body" idx="1"/>
          </p:nvPr>
        </p:nvSpPr>
        <p:spPr bwMode="auto"/>
        <p:txBody>
          <a:bodyPr/>
          <a:lstStyle/>
          <a:p>
            <a:pPr>
              <a:defRPr/>
            </a:pPr>
            <a:endParaRPr/>
          </a:p>
        </p:txBody>
      </p:sp>
      <p:sp>
        <p:nvSpPr>
          <p:cNvPr id="1929659515" name="Slide Number Placeholder 3"/>
          <p:cNvSpPr>
            <a:spLocks noGrp="1"/>
          </p:cNvSpPr>
          <p:nvPr>
            <p:ph type="sldNum" sz="quarter" idx="10"/>
          </p:nvPr>
        </p:nvSpPr>
        <p:spPr bwMode="auto"/>
        <p:txBody>
          <a:bodyPr/>
          <a:lstStyle/>
          <a:p>
            <a:pPr>
              <a:defRPr/>
            </a:pPr>
            <a:fld id="{30E5F047-05D6-A7C3-31E9-E92528A81CD3}" type="slidenum">
              <a:rPr/>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95146941" name="Slide Image Placeholder 1"/>
          <p:cNvSpPr>
            <a:spLocks noGrp="1" noRot="1" noChangeAspect="1"/>
          </p:cNvSpPr>
          <p:nvPr>
            <p:ph type="sldImg"/>
          </p:nvPr>
        </p:nvSpPr>
        <p:spPr bwMode="auto"/>
      </p:sp>
      <p:sp>
        <p:nvSpPr>
          <p:cNvPr id="454520522" name="Notes Placeholder 2"/>
          <p:cNvSpPr>
            <a:spLocks noGrp="1"/>
          </p:cNvSpPr>
          <p:nvPr>
            <p:ph type="body" idx="1"/>
          </p:nvPr>
        </p:nvSpPr>
        <p:spPr bwMode="auto"/>
        <p:txBody>
          <a:bodyPr/>
          <a:lstStyle/>
          <a:p>
            <a:pPr>
              <a:defRPr/>
            </a:pPr>
            <a:endParaRPr/>
          </a:p>
        </p:txBody>
      </p:sp>
      <p:sp>
        <p:nvSpPr>
          <p:cNvPr id="2019173022" name="Slide Number Placeholder 3"/>
          <p:cNvSpPr>
            <a:spLocks noGrp="1"/>
          </p:cNvSpPr>
          <p:nvPr>
            <p:ph type="sldNum" sz="quarter" idx="10"/>
          </p:nvPr>
        </p:nvSpPr>
        <p:spPr bwMode="auto"/>
        <p:txBody>
          <a:bodyPr/>
          <a:lstStyle/>
          <a:p>
            <a:pPr>
              <a:defRPr/>
            </a:pPr>
            <a:fld id="{15B48003-89E6-5B8B-4C5C-C53E2D04ACEC}" type="slidenum">
              <a:rPr/>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29538472" name="Slide Image Placeholder 1"/>
          <p:cNvSpPr>
            <a:spLocks noGrp="1" noRot="1" noChangeAspect="1"/>
          </p:cNvSpPr>
          <p:nvPr>
            <p:ph type="sldImg"/>
          </p:nvPr>
        </p:nvSpPr>
        <p:spPr bwMode="auto"/>
      </p:sp>
      <p:sp>
        <p:nvSpPr>
          <p:cNvPr id="4257429" name="Notes Placeholder 2"/>
          <p:cNvSpPr>
            <a:spLocks noGrp="1"/>
          </p:cNvSpPr>
          <p:nvPr>
            <p:ph type="body" idx="1"/>
          </p:nvPr>
        </p:nvSpPr>
        <p:spPr bwMode="auto"/>
        <p:txBody>
          <a:bodyPr/>
          <a:lstStyle/>
          <a:p>
            <a:pPr>
              <a:defRPr/>
            </a:pPr>
            <a:endParaRPr/>
          </a:p>
        </p:txBody>
      </p:sp>
      <p:sp>
        <p:nvSpPr>
          <p:cNvPr id="560822995" name="Slide Number Placeholder 3"/>
          <p:cNvSpPr>
            <a:spLocks noGrp="1"/>
          </p:cNvSpPr>
          <p:nvPr>
            <p:ph type="sldNum" sz="quarter" idx="10"/>
          </p:nvPr>
        </p:nvSpPr>
        <p:spPr bwMode="auto"/>
        <p:txBody>
          <a:bodyPr/>
          <a:lstStyle/>
          <a:p>
            <a:pPr>
              <a:defRPr/>
            </a:pPr>
            <a:fld id="{8FB76579-6008-D7A2-AC6F-CF376174F482}" type="slidenum">
              <a:rPr/>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36789233" name="Slide Image Placeholder 1"/>
          <p:cNvSpPr>
            <a:spLocks noGrp="1" noRot="1" noChangeAspect="1"/>
          </p:cNvSpPr>
          <p:nvPr>
            <p:ph type="sldImg"/>
          </p:nvPr>
        </p:nvSpPr>
        <p:spPr bwMode="auto"/>
      </p:sp>
      <p:sp>
        <p:nvSpPr>
          <p:cNvPr id="1637524469" name="Notes Placeholder 2"/>
          <p:cNvSpPr>
            <a:spLocks noGrp="1"/>
          </p:cNvSpPr>
          <p:nvPr>
            <p:ph type="body" idx="1"/>
          </p:nvPr>
        </p:nvSpPr>
        <p:spPr bwMode="auto"/>
        <p:txBody>
          <a:bodyPr/>
          <a:lstStyle/>
          <a:p>
            <a:pPr>
              <a:defRPr/>
            </a:pPr>
            <a:endParaRPr/>
          </a:p>
        </p:txBody>
      </p:sp>
      <p:sp>
        <p:nvSpPr>
          <p:cNvPr id="237549523" name="Slide Number Placeholder 3"/>
          <p:cNvSpPr>
            <a:spLocks noGrp="1"/>
          </p:cNvSpPr>
          <p:nvPr>
            <p:ph type="sldNum" sz="quarter" idx="10"/>
          </p:nvPr>
        </p:nvSpPr>
        <p:spPr bwMode="auto"/>
        <p:txBody>
          <a:bodyPr/>
          <a:lstStyle/>
          <a:p>
            <a:pPr>
              <a:defRPr/>
            </a:pPr>
            <a:fld id="{71508CCB-28E8-D6F7-EDE2-C67E3D074E47}" type="slidenum">
              <a:rPr/>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72453833" name="Slide Image Placeholder 1"/>
          <p:cNvSpPr>
            <a:spLocks noGrp="1" noRot="1" noChangeAspect="1"/>
          </p:cNvSpPr>
          <p:nvPr>
            <p:ph type="sldImg"/>
          </p:nvPr>
        </p:nvSpPr>
        <p:spPr bwMode="auto"/>
      </p:sp>
      <p:sp>
        <p:nvSpPr>
          <p:cNvPr id="1014854952" name="Notes Placeholder 2"/>
          <p:cNvSpPr>
            <a:spLocks noGrp="1"/>
          </p:cNvSpPr>
          <p:nvPr>
            <p:ph type="body" idx="1"/>
          </p:nvPr>
        </p:nvSpPr>
        <p:spPr bwMode="auto"/>
        <p:txBody>
          <a:bodyPr/>
          <a:lstStyle/>
          <a:p>
            <a:pPr>
              <a:defRPr/>
            </a:pPr>
            <a:endParaRPr/>
          </a:p>
        </p:txBody>
      </p:sp>
      <p:sp>
        <p:nvSpPr>
          <p:cNvPr id="1723996268" name="Slide Number Placeholder 3"/>
          <p:cNvSpPr>
            <a:spLocks noGrp="1"/>
          </p:cNvSpPr>
          <p:nvPr>
            <p:ph type="sldNum" sz="quarter" idx="10"/>
          </p:nvPr>
        </p:nvSpPr>
        <p:spPr bwMode="auto"/>
        <p:txBody>
          <a:bodyPr/>
          <a:lstStyle/>
          <a:p>
            <a:pPr>
              <a:defRPr/>
            </a:pPr>
            <a:fld id="{6DD621D4-AA25-F42A-9FDD-7024701409CE}" type="slidenum">
              <a:rPr/>
              <a:t>87</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71676998" name="Slide Image Placeholder 1"/>
          <p:cNvSpPr>
            <a:spLocks noGrp="1" noRot="1" noChangeAspect="1"/>
          </p:cNvSpPr>
          <p:nvPr>
            <p:ph type="sldImg"/>
          </p:nvPr>
        </p:nvSpPr>
        <p:spPr bwMode="auto"/>
      </p:sp>
      <p:sp>
        <p:nvSpPr>
          <p:cNvPr id="430998650" name="Notes Placeholder 2"/>
          <p:cNvSpPr>
            <a:spLocks noGrp="1"/>
          </p:cNvSpPr>
          <p:nvPr>
            <p:ph type="body" idx="1"/>
          </p:nvPr>
        </p:nvSpPr>
        <p:spPr bwMode="auto"/>
        <p:txBody>
          <a:bodyPr/>
          <a:lstStyle/>
          <a:p>
            <a:pPr>
              <a:defRPr/>
            </a:pPr>
            <a:endParaRPr/>
          </a:p>
        </p:txBody>
      </p:sp>
      <p:sp>
        <p:nvSpPr>
          <p:cNvPr id="1726801056" name="Slide Number Placeholder 3"/>
          <p:cNvSpPr>
            <a:spLocks noGrp="1"/>
          </p:cNvSpPr>
          <p:nvPr>
            <p:ph type="sldNum" sz="quarter" idx="10"/>
          </p:nvPr>
        </p:nvSpPr>
        <p:spPr bwMode="auto"/>
        <p:txBody>
          <a:bodyPr/>
          <a:lstStyle/>
          <a:p>
            <a:pPr>
              <a:defRPr/>
            </a:pPr>
            <a:fld id="{AA1E54ED-E5E3-66F9-6CF2-74B17083C481}" type="slidenum">
              <a:rPr/>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72325708" name="Slide Image Placeholder 1"/>
          <p:cNvSpPr>
            <a:spLocks noGrp="1" noRot="1" noChangeAspect="1"/>
          </p:cNvSpPr>
          <p:nvPr>
            <p:ph type="sldImg"/>
          </p:nvPr>
        </p:nvSpPr>
        <p:spPr bwMode="auto"/>
      </p:sp>
      <p:sp>
        <p:nvSpPr>
          <p:cNvPr id="1120562047" name="Notes Placeholder 2"/>
          <p:cNvSpPr>
            <a:spLocks noGrp="1"/>
          </p:cNvSpPr>
          <p:nvPr>
            <p:ph type="body" idx="1"/>
          </p:nvPr>
        </p:nvSpPr>
        <p:spPr bwMode="auto"/>
        <p:txBody>
          <a:bodyPr/>
          <a:lstStyle/>
          <a:p>
            <a:pPr>
              <a:defRPr/>
            </a:pPr>
            <a:endParaRPr/>
          </a:p>
        </p:txBody>
      </p:sp>
      <p:sp>
        <p:nvSpPr>
          <p:cNvPr id="1531241625" name="Slide Number Placeholder 3"/>
          <p:cNvSpPr>
            <a:spLocks noGrp="1"/>
          </p:cNvSpPr>
          <p:nvPr>
            <p:ph type="sldNum" sz="quarter" idx="10"/>
          </p:nvPr>
        </p:nvSpPr>
        <p:spPr bwMode="auto"/>
        <p:txBody>
          <a:bodyPr/>
          <a:lstStyle/>
          <a:p>
            <a:pPr>
              <a:defRPr/>
            </a:pPr>
            <a:fld id="{86B1A97B-30FA-DE14-2E58-C4CEBFB5E07C}" type="slidenum">
              <a:rPr/>
              <a:t>89</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2348759" name="Slide Image Placeholder 1"/>
          <p:cNvSpPr>
            <a:spLocks noGrp="1" noRot="1" noChangeAspect="1"/>
          </p:cNvSpPr>
          <p:nvPr>
            <p:ph type="sldImg"/>
          </p:nvPr>
        </p:nvSpPr>
        <p:spPr bwMode="auto"/>
      </p:sp>
      <p:sp>
        <p:nvSpPr>
          <p:cNvPr id="1759244634" name="Notes Placeholder 2"/>
          <p:cNvSpPr>
            <a:spLocks noGrp="1"/>
          </p:cNvSpPr>
          <p:nvPr>
            <p:ph type="body" idx="1"/>
          </p:nvPr>
        </p:nvSpPr>
        <p:spPr bwMode="auto"/>
        <p:txBody>
          <a:bodyPr/>
          <a:lstStyle/>
          <a:p>
            <a:pPr>
              <a:defRPr/>
            </a:pPr>
            <a:endParaRPr/>
          </a:p>
        </p:txBody>
      </p:sp>
      <p:sp>
        <p:nvSpPr>
          <p:cNvPr id="1195609990" name="Slide Number Placeholder 3"/>
          <p:cNvSpPr>
            <a:spLocks noGrp="1"/>
          </p:cNvSpPr>
          <p:nvPr>
            <p:ph type="sldNum" sz="quarter" idx="10"/>
          </p:nvPr>
        </p:nvSpPr>
        <p:spPr bwMode="auto"/>
        <p:txBody>
          <a:bodyPr/>
          <a:lstStyle/>
          <a:p>
            <a:pPr>
              <a:defRPr/>
            </a:pPr>
            <a:fld id="{7529C53C-9BF5-4910-D5E8-2D9650C9E804}" type="slidenum">
              <a:rPr/>
              <a:t>90</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86438144" name="Slide Image Placeholder 1"/>
          <p:cNvSpPr>
            <a:spLocks noGrp="1" noRot="1" noChangeAspect="1"/>
          </p:cNvSpPr>
          <p:nvPr>
            <p:ph type="sldImg"/>
          </p:nvPr>
        </p:nvSpPr>
        <p:spPr bwMode="auto"/>
      </p:sp>
      <p:sp>
        <p:nvSpPr>
          <p:cNvPr id="1492838138" name="Notes Placeholder 2"/>
          <p:cNvSpPr>
            <a:spLocks noGrp="1"/>
          </p:cNvSpPr>
          <p:nvPr>
            <p:ph type="body" idx="1"/>
          </p:nvPr>
        </p:nvSpPr>
        <p:spPr bwMode="auto"/>
        <p:txBody>
          <a:bodyPr/>
          <a:lstStyle/>
          <a:p>
            <a:pPr>
              <a:defRPr/>
            </a:pPr>
            <a:endParaRPr/>
          </a:p>
        </p:txBody>
      </p:sp>
      <p:sp>
        <p:nvSpPr>
          <p:cNvPr id="376345647" name="Slide Number Placeholder 3"/>
          <p:cNvSpPr>
            <a:spLocks noGrp="1"/>
          </p:cNvSpPr>
          <p:nvPr>
            <p:ph type="sldNum" sz="quarter" idx="10"/>
          </p:nvPr>
        </p:nvSpPr>
        <p:spPr bwMode="auto"/>
        <p:txBody>
          <a:bodyPr/>
          <a:lstStyle/>
          <a:p>
            <a:pPr>
              <a:defRPr/>
            </a:pPr>
            <a:fld id="{768644C7-A2E1-3DB0-8A3A-BE22F5A2C33A}" type="slidenum">
              <a:rPr/>
              <a:t>91</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85574617" name="Slide Image Placeholder 1"/>
          <p:cNvSpPr>
            <a:spLocks noGrp="1" noRot="1" noChangeAspect="1"/>
          </p:cNvSpPr>
          <p:nvPr>
            <p:ph type="sldImg"/>
          </p:nvPr>
        </p:nvSpPr>
        <p:spPr bwMode="auto"/>
      </p:sp>
      <p:sp>
        <p:nvSpPr>
          <p:cNvPr id="290807663" name="Notes Placeholder 2"/>
          <p:cNvSpPr>
            <a:spLocks noGrp="1"/>
          </p:cNvSpPr>
          <p:nvPr>
            <p:ph type="body" idx="1"/>
          </p:nvPr>
        </p:nvSpPr>
        <p:spPr bwMode="auto"/>
        <p:txBody>
          <a:bodyPr/>
          <a:lstStyle/>
          <a:p>
            <a:pPr>
              <a:defRPr/>
            </a:pPr>
            <a:endParaRPr/>
          </a:p>
        </p:txBody>
      </p:sp>
      <p:sp>
        <p:nvSpPr>
          <p:cNvPr id="993648740" name="Slide Number Placeholder 3"/>
          <p:cNvSpPr>
            <a:spLocks noGrp="1"/>
          </p:cNvSpPr>
          <p:nvPr>
            <p:ph type="sldNum" sz="quarter" idx="10"/>
          </p:nvPr>
        </p:nvSpPr>
        <p:spPr bwMode="auto"/>
        <p:txBody>
          <a:bodyPr/>
          <a:lstStyle/>
          <a:p>
            <a:pPr>
              <a:defRPr/>
            </a:pPr>
            <a:fld id="{185E4909-838D-4C78-6132-DA13480566FF}" type="slidenum">
              <a:rPr/>
              <a:t>92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1589194191"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250461891"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312854513" name="Google Shape;18;p6"/>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463525277" name="Google Shape;19;p6"/>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81113915" name="Google Shape;20;p6"/>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793993968" name="Google Shape;21;p6"/>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238509876" name="Google Shape;22;p6"/>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83039246" name="Google Shape;23;p6"/>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31134572" name="Google Shape;24;p6"/>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29144358" name="Google Shape;25;p6"/>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35675510" name="Google Shape;26;p6"/>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6739790" name="Google Shape;27;p6"/>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98555877" name="Google Shape;28;p6"/>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049823625" name="Google Shape;29;p6"/>
          <p:cNvGrpSpPr/>
          <p:nvPr/>
        </p:nvGrpSpPr>
        <p:grpSpPr bwMode="auto">
          <a:xfrm>
            <a:off x="-715024" y="1671219"/>
            <a:ext cx="4169925" cy="3905352"/>
            <a:chOff x="-586420" y="1648608"/>
            <a:chExt cx="4586919" cy="4295887"/>
          </a:xfrm>
        </p:grpSpPr>
        <p:sp>
          <p:nvSpPr>
            <p:cNvPr id="30" name="Google Shape;30;p6"/>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1" name="Google Shape;31;p6"/>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2" name="Google Shape;32;p6"/>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470567300" name="Google Shape;33;p6"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1663991308" name="Google Shape;35;p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631575543" name="Google Shape;36;p7"/>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16767769" name="Google Shape;37;p7"/>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1205301583"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54528328"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60147060"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42164894"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Headline + Text / no subline" preserve="1" userDrawn="1">
  <p:cSld name="1_Headline + Text / no subline">
    <p:bg>
      <p:bgPr>
        <a:solidFill>
          <a:schemeClr val="tx2">
            <a:lumMod val="40000"/>
            <a:lumOff val="60000"/>
          </a:schemeClr>
        </a:solidFill>
        <a:effectLst/>
      </p:bgPr>
    </p:bg>
    <p:spTree>
      <p:nvGrpSpPr>
        <p:cNvPr id="1" name=""/>
        <p:cNvGrpSpPr/>
        <p:nvPr/>
      </p:nvGrpSpPr>
      <p:grpSpPr bwMode="auto">
        <a:xfrm>
          <a:off x="0" y="0"/>
          <a:ext cx="0" cy="0"/>
          <a:chOff x="0" y="0"/>
          <a:chExt cx="0" cy="0"/>
        </a:xfrm>
      </p:grpSpPr>
      <p:sp>
        <p:nvSpPr>
          <p:cNvPr id="911749482"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68518975"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98161769"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212138705"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614978058" name="Google Shape;49;p10"/>
          <p:cNvSpPr>
            <a:spLocks noGrp="1"/>
          </p:cNvSpPr>
          <p:nvPr>
            <p:ph type="pic" idx="2"/>
          </p:nvPr>
        </p:nvSpPr>
        <p:spPr bwMode="auto">
          <a:xfrm>
            <a:off x="4572000" y="0"/>
            <a:ext cx="4572000" cy="5143500"/>
          </a:xfrm>
          <a:prstGeom prst="rect">
            <a:avLst/>
          </a:prstGeom>
          <a:noFill/>
          <a:ln>
            <a:noFill/>
          </a:ln>
        </p:spPr>
      </p:sp>
      <p:sp>
        <p:nvSpPr>
          <p:cNvPr id="2099416266"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89780034"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51669723"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666309014"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81358663"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59032235" name="Google Shape;56;p11"/>
          <p:cNvSpPr>
            <a:spLocks noGrp="1"/>
          </p:cNvSpPr>
          <p:nvPr>
            <p:ph type="pic" idx="2"/>
          </p:nvPr>
        </p:nvSpPr>
        <p:spPr bwMode="auto">
          <a:xfrm>
            <a:off x="0" y="-14748"/>
            <a:ext cx="4572000" cy="5143500"/>
          </a:xfrm>
          <a:prstGeom prst="rect">
            <a:avLst/>
          </a:prstGeom>
          <a:noFill/>
          <a:ln>
            <a:noFill/>
          </a:ln>
        </p:spPr>
      </p:sp>
      <p:sp>
        <p:nvSpPr>
          <p:cNvPr id="238795362"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32342354"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89526692"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1112057646"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87111147"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488881495"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891096042"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94782911"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733135428"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813982287"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30868510"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545405750"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297918845"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236355853"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309611593"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992026299" name="Google Shape;75;p14"/>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1367869548"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7854604"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78349388"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64986820"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42884079"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19959565"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92937225"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2038222210"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1450820132"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474951778"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355088317"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675093702"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9229668"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89940458"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83440590"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41222130"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34191002"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36761202"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885166214" name="Google Shape;96;p17"/>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532800544"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081972553"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194006880"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759309989"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567461745" name="Google Shape;10;p5"/>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67835077"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298651285"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240302211"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un.org/en/academic-impact/sustainability"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limate.ec.europa.eu/index_en?prefLang=cs"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un.org/en/climatechange/what-is-climate-change"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climate.ec.europa.eu/climate-change/causes-climate-change_e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new-european-bauhaus.europa.eu/about/delivery_e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new-european-bauhaus.europa.eu/about/delivery_en"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climate-adapt.eea.europa.eu/en/eu-adaptation-policy/sector-policies/building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www.ipcc.ch/report/sixth-assessment-report-cycl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ourworldindata.org/climate-change-suppor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eea.europa.eu/en/topics/in-depth/climate-change-mitigation-reducing-emission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hyperlink" Target="https://ourworldindata.org/co2-and-greenhouse-gas-emissions?insight=many-countries-have-reduced-their-co-emissions#key-insight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s://ourworldindata.org/co2-and-greenhouse-gas-emissions?insight=many-countries-have-reduced-their-co-emissions#key-insights" TargetMode="External"/><Relationship Id="rId4" Type="http://schemas.openxmlformats.org/officeDocument/2006/relationships/hyperlink" Target="https://www.eea.europa.eu/en/topics/in-depth/climate-change-mitigation-reducing-emission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eea.europa.eu/en/topics/in-depth/climate-change-mitigation-reducing-emissions"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ourworldindata.org/co2-and-greenhouse-gas-emissions?insight=many-countries-have-reduced-their-co-emissions#key-insight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ea.europa.eu/en/topics/in-depth/climate-change-mitigation-reducing-emissions"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climate.ec.europa.eu/eu-action/adaptation-climate-change_e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www.consilium.europa.eu/en/policies/european-green-deal/timeline-european-green-deal-and-fit-for-55/" TargetMode="External"/><Relationship Id="rId4" Type="http://schemas.openxmlformats.org/officeDocument/2006/relationships/hyperlink" Target="https://www.eea.europa.eu/en/topics/in-depth/buildings-and-constructio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eu-mayors.ec.europa.eu/en/EU-State-of-Climate-Report-sounds-alarm-on-rising-heat-highlighting-urgency-to-refresh-our-citie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nergy.ec.europa.eu/topics/energy-efficiency/energy-efficient-buildings/energy-performance-buildings-directive_en"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eu-mayors.ec.europa.eu/en/EU-State-of-Climate-Report-sounds-alarm-on-rising-heat-highlighting-urgency-to-refresh-our-citie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hyperlink" Target="https://www.eea.europa.eu/en/topics/in-depth/waste-and-recycling" TargetMode="External"/><Relationship Id="rId4" Type="http://schemas.openxmlformats.org/officeDocument/2006/relationships/hyperlink" Target="https://joint-research-centre.ec.europa.eu/projects-and-activities/less-waste-more-value/construction-and-demolition-waste_en?utm_source=chatgpt.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hyperlink" Target="https://research-and-innovation.ec.europa.eu/research-area/environment/nature-based-solutions_en"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s://oppla.eu/case-study-finder" TargetMode="External"/><Relationship Id="rId5" Type="http://schemas.openxmlformats.org/officeDocument/2006/relationships/hyperlink" Target="https://environment.ec.europa.eu/strategy/biodiversity-strategy-2030_en" TargetMode="External"/><Relationship Id="rId4" Type="http://schemas.openxmlformats.org/officeDocument/2006/relationships/hyperlink" Target="https://commission.europa.eu/strategy-and-policy/priorities-2019-2024/european-green-deal_en"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2030palette.org/15-minute-city/"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hyperlink" Target="https://transport.ec.europa.eu/transport-themes/mobility-strategy_en"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2030palette.org/15-minute-city/"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s://www.ipcc.ch/report/ar6/wg2/figures/chapter-13/figure-13-002"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s://www.eea.europa.eu/en/topics/in-depth/environmental-inequaliti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hyperlink" Target="https://www.eea.europa.eu/en/topics/in-depth/environmental-inequalities" TargetMode="External"/><Relationship Id="rId4" Type="http://schemas.openxmlformats.org/officeDocument/2006/relationships/hyperlink" Target="https://www.eea.europa.eu/publications/assesing-the-costs-and-benefits-o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hyperlink" Target="https://ec.europa.eu/social/BlobServlet?docId=1672&amp;langId=en"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hyperlink" Target="https://ourworldindata.org/climate-change-suppor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s://ourworldindata.org/climate-change-support"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hyperlink" Target="https://ourworldindata.org/climate-change-support"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hyperlink" Target="https://ourworldindata.org/climate-change-suppor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s://climateaccountability.org/pdf/CarbonMajorsRpt2017%20Jul17.pdf"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hyperlink" Target="https://ourworldindata.org/climate-change-support"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https://sdgs.un.org/goals"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eea.europa.eu/en/topics/in-depth/climate-change-mitigation-reducing-emissions"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hyperlink" Target="https://ourworldindata.org/co2-and-greenhouse-gas-emissions?insight=many-countries-have-reduced-their-co-emissions#key-insights"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hyperlink" Target="https://sdgs.un.org/goals"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hyperlink" Target="https://op.europa.eu/en/publication-detail/-/publication/b175c9cb-cc5b-11ed-a05c-01aa75ed71a1/language-en" TargetMode="External"/><Relationship Id="rId5" Type="http://schemas.openxmlformats.org/officeDocument/2006/relationships/image" Target="../media/image46.png"/><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s://op.europa.eu/en/publication-detail/-/publication/b175c9cb-cc5b-11ed-a05c-01aa75ed71a1/language-en" TargetMode="External"/><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s://op.europa.eu/en/publication-detail/-/publication/b175c9cb-cc5b-11ed-a05c-01aa75ed71a1/language-en" TargetMode="External"/><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s://op.europa.eu/en/publication-detail/-/publication/b175c9cb-cc5b-11ed-a05c-01aa75ed71a1/language-en" TargetMode="External"/><Relationship Id="rId4" Type="http://schemas.openxmlformats.org/officeDocument/2006/relationships/image" Target="../media/image52.pn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s://op.europa.eu/en/publication-detail/-/publication/b175c9cb-cc5b-11ed-a05c-01aa75ed71a1/language-en" TargetMode="External"/><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hyperlink" Target="https://op.europa.eu/en/publication-detail/-/publication/b175c9cb-cc5b-11ed-a05c-01aa75ed71a1/language-en" TargetMode="External"/><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3.xml"/><Relationship Id="rId5" Type="http://schemas.openxmlformats.org/officeDocument/2006/relationships/image" Target="../media/image59.png"/><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hyperlink" Target="https://www.ipcc.ch/report/ar6/wg1/downloads/report/IPCC_AR6_WGI_SPM.pdf"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hyperlink" Target="https://op.europa.eu/en/publication-detail/-/publication/b175c9cb-cc5b-11ed-a05c-01aa75ed71a1/language-en"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hyperlink" Target="https://science.nasa.gov/climate-change/causes/"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science.nasa.gov/climate-change/causes/" TargetMode="External"/><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hyperlink" Target="https://climate.ec.europa.eu/eu-action/climate-strategies-targets/progress-climate-action_en" TargetMode="External"/><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64.xml.rels><?xml version="1.0" encoding="UTF-8" standalone="yes"?>
<Relationships xmlns="http://schemas.openxmlformats.org/package/2006/relationships"><Relationship Id="rId3" Type="http://schemas.openxmlformats.org/officeDocument/2006/relationships/hyperlink" Target="https://commission.europa.eu/strategy-and-policy/priorities-2019-2024/european-green-deal_en" TargetMode="External"/><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hyperlink" Target="https://climate.ec.europa.eu/eu-action/european-climate-law_en#:~:text=The%20European%20Climate%20Law%20writes,2030%2C%20compared%20to%201990%20levels."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commission.europa.eu/energy-climate-change-environment/implementation-eu-countries/energy-and-climate-governance-and-reporting/national-energy-and-climate-plans_en" TargetMode="External"/><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hyperlink" Target="https://climate-adapt.eea.europa.eu/" TargetMode="External"/><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hyperlink" Target="https://climate.ec.europa.eu/eu-action/adaptation-climate-change/eu-adaptation-strategy_en"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ec.europa.eu/sustainable-finance-taxonomy/assets/documents/CCA%20Appendix%20A.pdf"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hyperlink" Target="https://oneclicklca.com/software/design-construction/life-cycle-costing"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62.png"/><Relationship Id="rId4" Type="http://schemas.openxmlformats.org/officeDocument/2006/relationships/hyperlink" Target="https://ec.europa.eu/sustainable-finance-taxonomy/taxonomy-compass/the-compass"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oneclicklca.com/software/design-construction/life-cycle-costing"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hyperlink" Target="https://ec.europa.eu/sustainable-finance-taxonomy/taxonomy-compass/the-compass"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hyperlink" Target="https://www.ipcc.ch/site/assets/uploads/2021/02/Risk-guidance-FINAL_15Feb2021.pdf" TargetMode="External"/><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hyperlink" Target="https://academy.europa.eu/courses/level-s-sustainable-performance-in-buildings" TargetMode="External"/><Relationship Id="rId4" Type="http://schemas.openxmlformats.org/officeDocument/2006/relationships/hyperlink" Target="https://climate-adapt.eea.europa.eu/en/knowledge/tools/urban-adaptation"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hyperlink" Target="https://www.ipcc.ch/report/managing-the-risks-of-extreme-events-and-disasters-to-advance-climate-change-adaptation/climate-change-new-dimensions-in-disaster-risk-exposure-vulnerability-and-resilience/fig1-1-2/"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hyperlink" Target="https://climate-adapt.eea.europa.eu/++api++/en/knowledge/tools/urban-adaptation" TargetMode="External"/><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image" Target="../media/image65.jpg"/></Relationships>
</file>

<file path=ppt/slides/_rels/slide7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hyperlink" Target="https://climate-adapt.eea.europa.eu/++api++/en/knowledge/tools/urban-adaptation"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green-forum.ec.europa.eu/levels/quick-introduction-levels_en" TargetMode="External"/><Relationship Id="rId2" Type="http://schemas.openxmlformats.org/officeDocument/2006/relationships/notesSlide" Target="../notesSlides/notesSlide77.xml"/><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67.jp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hyperlink" Target="https://green-forum.ec.europa.eu/levels/quick-introduction-levels_en" TargetMode="External"/><Relationship Id="rId2" Type="http://schemas.openxmlformats.org/officeDocument/2006/relationships/notesSlide" Target="../notesSlides/notesSlide79.xml"/><Relationship Id="rId1" Type="http://schemas.openxmlformats.org/officeDocument/2006/relationships/slideLayout" Target="../slideLayouts/slideLayout3.xml"/><Relationship Id="rId4" Type="http://schemas.openxmlformats.org/officeDocument/2006/relationships/image" Target="../media/image69.jpg"/></Relationships>
</file>

<file path=ppt/slides/_rels/slide80.xml.rels><?xml version="1.0" encoding="UTF-8" standalone="yes"?>
<Relationships xmlns="http://schemas.openxmlformats.org/package/2006/relationships"><Relationship Id="rId3" Type="http://schemas.openxmlformats.org/officeDocument/2006/relationships/hyperlink" Target="https://green-forum.ec.europa.eu/environmental-footprint-methods/life-cycle-assessment-ef-methods_en" TargetMode="External"/><Relationship Id="rId2" Type="http://schemas.openxmlformats.org/officeDocument/2006/relationships/notesSlide" Target="../notesSlides/notesSlide80.xml"/><Relationship Id="rId1" Type="http://schemas.openxmlformats.org/officeDocument/2006/relationships/slideLayout" Target="../slideLayouts/slideLayout3.xml"/><Relationship Id="rId4" Type="http://schemas.openxmlformats.org/officeDocument/2006/relationships/image" Target="../media/image70.jpg"/></Relationships>
</file>

<file path=ppt/slides/_rels/slide81.xml.rels><?xml version="1.0" encoding="UTF-8" standalone="yes"?>
<Relationships xmlns="http://schemas.openxmlformats.org/package/2006/relationships"><Relationship Id="rId3" Type="http://schemas.openxmlformats.org/officeDocument/2006/relationships/hyperlink" Target="https://green-forum.ec.europa.eu/environmental-footprint-methods/life-cycle-assessment-ef-methods_en" TargetMode="External"/><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71.jpg"/></Relationships>
</file>

<file path=ppt/slides/_rels/slide82.xml.rels><?xml version="1.0" encoding="UTF-8" standalone="yes"?>
<Relationships xmlns="http://schemas.openxmlformats.org/package/2006/relationships"><Relationship Id="rId3" Type="http://schemas.openxmlformats.org/officeDocument/2006/relationships/hyperlink" Target="https://green-forum.ec.europa.eu/environmental-footprint-methods/life-cycle-assessment-ef-methods_en" TargetMode="External"/><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image" Target="../media/image72.png"/></Relationships>
</file>

<file path=ppt/slides/_rels/slide83.xml.rels><?xml version="1.0" encoding="UTF-8" standalone="yes"?>
<Relationships xmlns="http://schemas.openxmlformats.org/package/2006/relationships"><Relationship Id="rId3" Type="http://schemas.openxmlformats.org/officeDocument/2006/relationships/hyperlink" Target="https://www.mdpi.com/2075-5309/14/7/1936" TargetMode="External"/><Relationship Id="rId2" Type="http://schemas.openxmlformats.org/officeDocument/2006/relationships/notesSlide" Target="../notesSlides/notesSlide83.xml"/><Relationship Id="rId1" Type="http://schemas.openxmlformats.org/officeDocument/2006/relationships/slideLayout" Target="../slideLayouts/slideLayout3.xml"/><Relationship Id="rId4" Type="http://schemas.openxmlformats.org/officeDocument/2006/relationships/image" Target="../media/image73.jpg"/></Relationships>
</file>

<file path=ppt/slides/_rels/slide84.xml.rels><?xml version="1.0" encoding="UTF-8" standalone="yes"?>
<Relationships xmlns="http://schemas.openxmlformats.org/package/2006/relationships"><Relationship Id="rId3" Type="http://schemas.openxmlformats.org/officeDocument/2006/relationships/hyperlink" Target="https://www.mdpi.com/2075-5309/14/7/1936" TargetMode="External"/><Relationship Id="rId2" Type="http://schemas.openxmlformats.org/officeDocument/2006/relationships/notesSlide" Target="../notesSlides/notesSlide84.xml"/><Relationship Id="rId1" Type="http://schemas.openxmlformats.org/officeDocument/2006/relationships/slideLayout" Target="../slideLayouts/slideLayout3.xml"/><Relationship Id="rId4" Type="http://schemas.openxmlformats.org/officeDocument/2006/relationships/image" Target="../media/image74.jpg"/></Relationships>
</file>

<file path=ppt/slides/_rels/slide85.xml.rels><?xml version="1.0" encoding="UTF-8" standalone="yes"?>
<Relationships xmlns="http://schemas.openxmlformats.org/package/2006/relationships"><Relationship Id="rId3" Type="http://schemas.openxmlformats.org/officeDocument/2006/relationships/hyperlink" Target="https://www.mdpi.com/2075-5309/14/7/1936" TargetMode="External"/><Relationship Id="rId2" Type="http://schemas.openxmlformats.org/officeDocument/2006/relationships/notesSlide" Target="../notesSlides/notesSlide85.xml"/><Relationship Id="rId1" Type="http://schemas.openxmlformats.org/officeDocument/2006/relationships/slideLayout" Target="../slideLayouts/slideLayout3.xml"/><Relationship Id="rId4" Type="http://schemas.openxmlformats.org/officeDocument/2006/relationships/image" Target="../media/image75.jpg"/></Relationships>
</file>

<file path=ppt/slides/_rels/slide86.xml.rels><?xml version="1.0" encoding="UTF-8" standalone="yes"?>
<Relationships xmlns="http://schemas.openxmlformats.org/package/2006/relationships"><Relationship Id="rId3" Type="http://schemas.openxmlformats.org/officeDocument/2006/relationships/hyperlink" Target="https://www.environdec.com/home" TargetMode="External"/><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image" Target="../media/image76.png"/></Relationships>
</file>

<file path=ppt/slides/_rels/slide87.xml.rels><?xml version="1.0" encoding="UTF-8" standalone="yes"?>
<Relationships xmlns="http://schemas.openxmlformats.org/package/2006/relationships"><Relationship Id="rId3" Type="http://schemas.openxmlformats.org/officeDocument/2006/relationships/hyperlink" Target="https://www.environdec.com/library/epd11504" TargetMode="External"/><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77.png"/></Relationships>
</file>

<file path=ppt/slides/_rels/slide88.xml.rels><?xml version="1.0" encoding="UTF-8" standalone="yes"?>
<Relationships xmlns="http://schemas.openxmlformats.org/package/2006/relationships"><Relationship Id="rId3" Type="http://schemas.openxmlformats.org/officeDocument/2006/relationships/hyperlink" Target="https://www.iso.org/standard/61148.html" TargetMode="External"/><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hyperlink" Target="https://standards.iteh.ai/catalog/standards/cen/873a2524-808c-4843-b1db-35520c48146a/en-16627-2015?srsltid=AfmBOoq3VJaKbT5TxAzXRn-M19w8k365p15ey6ijDKTd7sf6D3J6t_-J"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oneclicklca.com/software/design-construction/life-cycle-costing" TargetMode="External"/><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hyperlink" Target="https://www.ipcc.ch/report/ar6/wg1/downloads/report/IPCC_AR6_WGI_SPM.pdf" TargetMode="External"/><Relationship Id="rId2" Type="http://schemas.openxmlformats.org/officeDocument/2006/relationships/notesSlide" Target="../notesSlides/notesSlide91.xml"/><Relationship Id="rId1" Type="http://schemas.openxmlformats.org/officeDocument/2006/relationships/slideLayout" Target="../slideLayouts/slideLayout3.xml"/><Relationship Id="rId6" Type="http://schemas.openxmlformats.org/officeDocument/2006/relationships/hyperlink" Target="https://climate-adapt.eea.europa.eu/en/knowledge/tools/case-study-explorer" TargetMode="External"/><Relationship Id="rId5" Type="http://schemas.openxmlformats.org/officeDocument/2006/relationships/hyperlink" Target="https://pre-sustainability.com/articles/life-cycle-assessment-lca-basics/" TargetMode="External"/><Relationship Id="rId4" Type="http://schemas.openxmlformats.org/officeDocument/2006/relationships/hyperlink" Target="https://commission.europa.eu/publications/communication-delivering-unions-2030-energy-and-climate-objectives_en"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notesSlide" Target="../notesSlides/notesSlide92.xml"/><Relationship Id="rId1" Type="http://schemas.openxmlformats.org/officeDocument/2006/relationships/slideLayout" Target="../slideLayouts/slideLayout5.xml"/><Relationship Id="rId5" Type="http://schemas.openxmlformats.org/officeDocument/2006/relationships/hyperlink" Target="https://pixabay.com/" TargetMode="External"/><Relationship Id="rId4" Type="http://schemas.openxmlformats.org/officeDocument/2006/relationships/hyperlink" Target="http://www.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48283215"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SuPeRBE-Schulungsmaterial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580063294"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Klimawandel und bebaute Umwelt</a:t>
            </a:r>
            <a:endParaRPr sz="1400" b="0" i="0" u="none" strike="noStrike" cap="none">
              <a:solidFill>
                <a:srgbClr val="000000"/>
              </a:solidFill>
              <a:latin typeface="Arial"/>
              <a:ea typeface="Arial"/>
              <a:cs typeface="Arial"/>
            </a:endParaRPr>
          </a:p>
        </p:txBody>
      </p:sp>
      <p:sp>
        <p:nvSpPr>
          <p:cNvPr id="244903285"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Grund</a:t>
            </a:r>
            <a:r>
              <a:rPr lang="en-GB" sz="1800" b="1" i="0" u="none" strike="noStrike" cap="none">
                <a:solidFill>
                  <a:schemeClr val="accent4"/>
                </a:solidFill>
                <a:latin typeface="Trebuchet MS"/>
                <a:ea typeface="Trebuchet MS"/>
                <a:cs typeface="Trebuchet MS"/>
              </a:rPr>
              <a:t>lagen</a:t>
            </a:r>
            <a:r>
              <a:rPr lang="en-GB" sz="2400" b="1" i="0" u="none" strike="noStrike" cap="none">
                <a:solidFill>
                  <a:schemeClr val="accent4"/>
                </a:solidFill>
                <a:latin typeface="Trebuchet MS"/>
                <a:ea typeface="Trebuchet MS"/>
                <a:cs typeface="Trebuchet MS"/>
              </a:rPr>
              <a:t> des Klimawandels </a:t>
            </a:r>
            <a:endParaRPr sz="1400" b="0" i="0" u="none" strike="noStrike" cap="none">
              <a:solidFill>
                <a:srgbClr val="000000"/>
              </a:solidFill>
              <a:latin typeface="Arial"/>
              <a:ea typeface="Arial"/>
              <a:cs typeface="Arial"/>
            </a:endParaRPr>
          </a:p>
        </p:txBody>
      </p:sp>
      <p:sp>
        <p:nvSpPr>
          <p:cNvPr id="966609457"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2</a:t>
            </a:r>
            <a:endParaRPr sz="2000" b="1" i="0" u="none" strike="noStrike" cap="none">
              <a:solidFill>
                <a:schemeClr val="accent4"/>
              </a:solidFill>
              <a:latin typeface="Trebuchet MS"/>
              <a:ea typeface="Trebuchet MS"/>
              <a:cs typeface="Trebuchet MS"/>
            </a:endParaRPr>
          </a:p>
        </p:txBody>
      </p:sp>
      <p:pic>
        <p:nvPicPr>
          <p:cNvPr id="777413755"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1867528382"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Aktivität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SuPeRBE-Projekt (CE0200768)</a:t>
            </a:r>
            <a:endParaRPr sz="1000"/>
          </a:p>
        </p:txBody>
      </p:sp>
      <p:sp>
        <p:nvSpPr>
          <p:cNvPr id="1764345345"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352859514" name="Google Shape;115;g356110b305c_0_8"/>
          <p:cNvSpPr txBox="1">
            <a:spLocks noGrp="1"/>
          </p:cNvSpPr>
          <p:nvPr>
            <p:ph type="body" idx="4294967295"/>
          </p:nvPr>
        </p:nvSpPr>
        <p:spPr bwMode="auto">
          <a:xfrm>
            <a:off x="5898441" y="4482271"/>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lang="en-GB" sz="1200" b="1" i="0" u="none" strike="noStrike" cap="none" spc="0">
                <a:solidFill>
                  <a:schemeClr val="lt2"/>
                </a:solidFill>
                <a:latin typeface="Trebuchet MS"/>
                <a:ea typeface="Trebuchet MS"/>
                <a:cs typeface="Trebuchet MS"/>
              </a:rPr>
              <a:t>Fachgebiet: AD1.1 </a:t>
            </a:r>
            <a:r>
              <a:rPr lang="en-GB" sz="1200" b="0" i="0" u="none" strike="noStrike" cap="none" spc="0">
                <a:solidFill>
                  <a:schemeClr val="lt2"/>
                </a:solidFill>
                <a:latin typeface="Trebuchet MS"/>
                <a:ea typeface="Trebuchet MS"/>
                <a:cs typeface="Trebuchet MS"/>
              </a:rPr>
              <a:t>gemäß </a:t>
            </a:r>
            <a:endParaRPr sz="1200"/>
          </a:p>
          <a:p>
            <a:pPr marL="0" marR="0" lvl="0" indent="0" algn="r" rtl="0">
              <a:lnSpc>
                <a:spcPct val="100000"/>
              </a:lnSpc>
              <a:spcBef>
                <a:spcPts val="0"/>
              </a:spcBef>
              <a:spcAft>
                <a:spcPts val="0"/>
              </a:spcAft>
              <a:buClr>
                <a:schemeClr val="lt2"/>
              </a:buClr>
              <a:buSzPts val="800"/>
              <a:buFont typeface="Noto Sans Symbols"/>
              <a:buNone/>
              <a:defRPr/>
            </a:pPr>
            <a:r>
              <a:rPr lang="en-GB" sz="1200" b="0" i="0" u="none" strike="noStrike" cap="none" spc="0">
                <a:solidFill>
                  <a:schemeClr val="lt2"/>
                </a:solidFill>
                <a:latin typeface="Trebuchet MS"/>
                <a:ea typeface="Trebuchet MS"/>
                <a:cs typeface="Trebuchet MS"/>
              </a:rPr>
              <a:t>CEN-Workshop-Vereinbarung 17939</a:t>
            </a:r>
            <a:endParaRPr sz="1200"/>
          </a:p>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226495749"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 Klimawandel und bebaute Umwelt</a:t>
            </a:r>
            <a:endParaRPr sz="1400" b="0" i="0" u="none" strike="noStrike" cap="none">
              <a:solidFill>
                <a:srgbClr val="000000"/>
              </a:solidFill>
              <a:latin typeface="Arial"/>
              <a:ea typeface="Arial"/>
              <a:cs typeface="Arial"/>
            </a:endParaRPr>
          </a:p>
        </p:txBody>
      </p:sp>
      <p:sp>
        <p:nvSpPr>
          <p:cNvPr id="1182690107" name="Google Shape;117;g356110b305c_0_8"/>
          <p:cNvSpPr txBox="1"/>
          <p:nvPr/>
        </p:nvSpPr>
        <p:spPr bwMode="auto">
          <a:xfrm>
            <a:off x="5367374" y="3573130"/>
            <a:ext cx="3845149" cy="463500"/>
          </a:xfrm>
          <a:prstGeom prst="rect">
            <a:avLst/>
          </a:prstGeom>
          <a:noFill/>
          <a:ln>
            <a:noFill/>
          </a:ln>
        </p:spPr>
        <p:txBody>
          <a:bodyPr spcFirstLastPara="1" wrap="square" lIns="217575" tIns="108774" rIns="217575" bIns="108774"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a:t>
            </a:r>
            <a:r>
              <a:rPr sz="2000" b="1" i="0" u="none" strike="noStrike" cap="none">
                <a:solidFill>
                  <a:schemeClr val="accent4"/>
                </a:solidFill>
                <a:latin typeface="Trebuchet MS"/>
                <a:ea typeface="Trebuchet MS"/>
                <a:cs typeface="Trebuchet MS"/>
              </a:rPr>
              <a:t> 1/2/3</a:t>
            </a:r>
          </a:p>
        </p:txBody>
      </p:sp>
      <p:sp>
        <p:nvSpPr>
          <p:cNvPr id="403889411" name="Google Shape;118;g356110b305c_0_8"/>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AD1.1 Grundlagen des Klimawandels</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649288884"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Makro-Fachgebiet:</a:t>
            </a:r>
            <a:endParaRPr sz="700" b="0" i="0" u="none" strike="noStrike" cap="none">
              <a:solidFill>
                <a:srgbClr val="000000"/>
              </a:solidFill>
              <a:latin typeface="Arial"/>
              <a:ea typeface="Arial"/>
              <a:cs typeface="Arial"/>
            </a:endParaRPr>
          </a:p>
        </p:txBody>
      </p:sp>
      <p:sp>
        <p:nvSpPr>
          <p:cNvPr id="589013290"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Fachgebiet:</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452402802" name="Obrázek 3" descr="Obsah obrázku Vlhkost, kapka, voda, tráva&#10;&#10;Obsah vygenerovaný umělou inteligencí může být nesprávný."/>
          <p:cNvPicPr>
            <a:picLocks noChangeAspect="1"/>
          </p:cNvPicPr>
          <p:nvPr/>
        </p:nvPicPr>
        <p:blipFill>
          <a:blip r:embed="rId3">
            <a:alphaModFix amt="85000"/>
          </a:blip>
          <a:srcRect t="7812" b="7811"/>
          <a:stretch/>
        </p:blipFill>
        <p:spPr bwMode="auto">
          <a:xfrm>
            <a:off x="0" y="0"/>
            <a:ext cx="9144000" cy="5143500"/>
          </a:xfrm>
          <a:prstGeom prst="rect">
            <a:avLst/>
          </a:prstGeom>
        </p:spPr>
      </p:pic>
      <p:sp>
        <p:nvSpPr>
          <p:cNvPr id="182067169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703404025" name="Rectangle 17"/>
          <p:cNvSpPr/>
          <p:nvPr/>
        </p:nvSpPr>
        <p:spPr bwMode="auto">
          <a:xfrm>
            <a:off x="576262" y="443177"/>
            <a:ext cx="8123237" cy="1692771"/>
          </a:xfrm>
          <a:prstGeom prst="rect">
            <a:avLst/>
          </a:prstGeom>
        </p:spPr>
        <p:txBody>
          <a:bodyPr wrap="square">
            <a:spAutoFit/>
          </a:bodyPr>
          <a:lstStyle/>
          <a:p>
            <a:pPr>
              <a:defRPr/>
            </a:pPr>
            <a:endParaRPr lang="en-US">
              <a:latin typeface="Trebuchet MS"/>
              <a:ea typeface="Tahoma"/>
              <a:cs typeface="Tahoma"/>
            </a:endParaRPr>
          </a:p>
          <a:p>
            <a:pPr>
              <a:defRPr/>
            </a:pPr>
            <a:r>
              <a:rPr lang="en-US" sz="2000" b="1">
                <a:latin typeface="Trebuchet MS"/>
                <a:ea typeface="Tahoma"/>
                <a:cs typeface="Tahoma"/>
              </a:rPr>
              <a:t>Nachhaltigkeit</a:t>
            </a:r>
            <a:endParaRPr lang="en-US" sz="2000">
              <a:latin typeface="Trebuchet MS"/>
              <a:ea typeface="Tahoma"/>
              <a:cs typeface="Tahoma"/>
            </a:endParaRPr>
          </a:p>
          <a:p>
            <a:pPr>
              <a:defRPr/>
            </a:pPr>
            <a:r>
              <a:rPr lang="en-US">
                <a:latin typeface="Trebuchet MS"/>
                <a:ea typeface="Tahoma"/>
                <a:cs typeface="Tahoma"/>
              </a:rPr>
              <a:t>Seit den 90er Jahren ein Trend</a:t>
            </a:r>
            <a:endParaRPr/>
          </a:p>
          <a:p>
            <a:pPr>
              <a:defRPr/>
            </a:pPr>
            <a:endParaRPr lang="en-US">
              <a:latin typeface="Trebuchet MS"/>
              <a:ea typeface="Tahoma"/>
              <a:cs typeface="Tahoma"/>
            </a:endParaRPr>
          </a:p>
          <a:p>
            <a:pPr algn="just">
              <a:defRPr/>
            </a:pPr>
            <a:r>
              <a:rPr lang="en-US" i="1">
                <a:latin typeface="Trebuchet MS"/>
                <a:ea typeface="Tahoma"/>
                <a:cs typeface="Tahoma"/>
              </a:rPr>
              <a:t>„Nachhaltige Entwicklung sollte: den </a:t>
            </a:r>
            <a:r>
              <a:rPr lang="en-US" b="1" i="1">
                <a:latin typeface="Trebuchet MS"/>
                <a:ea typeface="Tahoma"/>
                <a:cs typeface="Tahoma"/>
              </a:rPr>
              <a:t>Bedürfnissen der heutigen Generation </a:t>
            </a:r>
            <a:r>
              <a:rPr lang="en-US" i="1">
                <a:latin typeface="Trebuchet MS"/>
                <a:ea typeface="Tahoma"/>
                <a:cs typeface="Tahoma"/>
              </a:rPr>
              <a:t>entsprechen, ohne die Möglichkeiten </a:t>
            </a:r>
            <a:r>
              <a:rPr lang="en-US" b="1" i="1">
                <a:latin typeface="Trebuchet MS"/>
                <a:ea typeface="Tahoma"/>
                <a:cs typeface="Tahoma"/>
              </a:rPr>
              <a:t>künftiger </a:t>
            </a:r>
            <a:r>
              <a:rPr lang="en-US" i="1">
                <a:latin typeface="Trebuchet MS"/>
                <a:ea typeface="Tahoma"/>
                <a:cs typeface="Tahoma"/>
              </a:rPr>
              <a:t>Generationen zu</a:t>
            </a:r>
            <a:r>
              <a:rPr lang="en-US" b="1" i="1">
                <a:latin typeface="Trebuchet MS"/>
                <a:ea typeface="Tahoma"/>
                <a:cs typeface="Tahoma"/>
              </a:rPr>
              <a:t> beeinträchtigen</a:t>
            </a:r>
            <a:r>
              <a:rPr lang="en-US" i="1">
                <a:latin typeface="Trebuchet MS"/>
                <a:ea typeface="Tahoma"/>
                <a:cs typeface="Tahoma"/>
              </a:rPr>
              <a:t>, ihre eigenen Bedürfnisse zu befriedigen.“</a:t>
            </a:r>
            <a:endParaRPr lang="en-US">
              <a:latin typeface="Trebuchet MS"/>
              <a:ea typeface="Tahoma"/>
              <a:cs typeface="Tahoma"/>
            </a:endParaRPr>
          </a:p>
          <a:p>
            <a:pPr>
              <a:defRPr/>
            </a:pPr>
            <a:endParaRPr lang="en-US">
              <a:latin typeface="Trebuchet MS"/>
              <a:ea typeface="Tahoma"/>
              <a:cs typeface="Tahoma"/>
            </a:endParaRPr>
          </a:p>
        </p:txBody>
      </p:sp>
      <p:cxnSp>
        <p:nvCxnSpPr>
          <p:cNvPr id="1797503781" name="Straight Connector 21"/>
          <p:cNvCxnSpPr/>
          <p:nvPr/>
        </p:nvCxnSpPr>
        <p:spPr bwMode="auto">
          <a:xfrm>
            <a:off x="7058025" y="2036951"/>
            <a:ext cx="1641475" cy="0"/>
          </a:xfrm>
          <a:prstGeom prst="line">
            <a:avLst/>
          </a:prstGeom>
          <a:ln w="19050">
            <a:solidFill>
              <a:schemeClr val="tx1"/>
            </a:solidFill>
          </a:ln>
        </p:spPr>
        <p:style>
          <a:lnRef idx="3">
            <a:schemeClr val="accent4"/>
          </a:lnRef>
          <a:fillRef idx="0">
            <a:schemeClr val="accent4"/>
          </a:fillRef>
          <a:effectRef idx="2">
            <a:schemeClr val="accent4"/>
          </a:effectRef>
          <a:fontRef idx="minor">
            <a:schemeClr val="tx1"/>
          </a:fontRef>
        </p:style>
      </p:cxnSp>
      <p:sp>
        <p:nvSpPr>
          <p:cNvPr id="275400673" name="Rectangle 22"/>
          <p:cNvSpPr/>
          <p:nvPr/>
        </p:nvSpPr>
        <p:spPr bwMode="auto">
          <a:xfrm>
            <a:off x="3127880" y="2135948"/>
            <a:ext cx="5571620" cy="307777"/>
          </a:xfrm>
          <a:prstGeom prst="rect">
            <a:avLst/>
          </a:prstGeom>
        </p:spPr>
        <p:txBody>
          <a:bodyPr wrap="square">
            <a:spAutoFit/>
          </a:bodyPr>
          <a:lstStyle/>
          <a:p>
            <a:pPr algn="r">
              <a:defRPr/>
            </a:pPr>
            <a:r>
              <a:rPr lang="en-US">
                <a:latin typeface="Trebuchet MS"/>
                <a:ea typeface="Tahoma"/>
                <a:cs typeface="Tahoma"/>
              </a:rPr>
              <a:t>Brundtland-Bericht</a:t>
            </a:r>
            <a:endParaRPr lang="en-US" i="1">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944080594" name="Title 1"/>
          <p:cNvSpPr>
            <a:spLocks noGrp="1"/>
          </p:cNvSpPr>
          <p:nvPr>
            <p:ph type="title"/>
          </p:nvPr>
        </p:nvSpPr>
        <p:spPr bwMode="auto">
          <a:xfrm>
            <a:off x="0" y="0"/>
            <a:ext cx="6607581" cy="514505"/>
          </a:xfrm>
        </p:spPr>
        <p:txBody>
          <a:bodyPr>
            <a:normAutofit fontScale="90000"/>
          </a:bodyPr>
          <a:lstStyle/>
          <a:p>
            <a:pPr>
              <a:defRPr/>
            </a:pPr>
            <a:r>
              <a:rPr lang="en-GB"/>
              <a:t>HINWEISE</a:t>
            </a:r>
            <a:endParaRPr/>
          </a:p>
        </p:txBody>
      </p:sp>
      <p:sp>
        <p:nvSpPr>
          <p:cNvPr id="116560297" name="Rectangle 17"/>
          <p:cNvSpPr/>
          <p:nvPr/>
        </p:nvSpPr>
        <p:spPr bwMode="auto">
          <a:xfrm>
            <a:off x="576262" y="443177"/>
            <a:ext cx="8123237" cy="4739759"/>
          </a:xfrm>
          <a:prstGeom prst="rect">
            <a:avLst/>
          </a:prstGeom>
        </p:spPr>
        <p:txBody>
          <a:bodyPr wrap="square">
            <a:spAutoFit/>
          </a:bodyPr>
          <a:lstStyle/>
          <a:p>
            <a:pPr>
              <a:defRPr/>
            </a:pPr>
            <a:r>
              <a:rPr lang="en-US" sz="2000" b="1" dirty="0" err="1">
                <a:latin typeface="Trebuchet MS"/>
                <a:ea typeface="Tahoma"/>
                <a:cs typeface="Tahoma"/>
              </a:rPr>
              <a:t>Nachhaltigkeit</a:t>
            </a:r>
            <a:endParaRPr lang="en-US" sz="2000" dirty="0">
              <a:latin typeface="Trebuchet MS"/>
              <a:ea typeface="Tahoma"/>
              <a:cs typeface="Tahoma"/>
            </a:endParaRPr>
          </a:p>
          <a:p>
            <a:pPr>
              <a:defRPr/>
            </a:pPr>
            <a:endParaRPr lang="cs-CZ" dirty="0">
              <a:latin typeface="Trebuchet MS"/>
              <a:ea typeface="Tahoma"/>
              <a:cs typeface="Tahoma"/>
            </a:endParaRPr>
          </a:p>
          <a:p>
            <a:pPr algn="just" rtl="0">
              <a:buNone/>
              <a:defRPr/>
            </a:pPr>
            <a:r>
              <a:rPr lang="en-US" sz="1600" b="0" i="0" u="none" strike="noStrike" dirty="0" err="1">
                <a:solidFill>
                  <a:srgbClr val="000000"/>
                </a:solidFill>
                <a:latin typeface="Trebuchet MS"/>
              </a:rPr>
              <a:t>Nachhaltigkeit</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bedeutet</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unsere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heutigen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Bedürfnisse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zu</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befriedigen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ohne</a:t>
            </a:r>
            <a:r>
              <a:rPr lang="en-US" sz="1600" b="0" i="0" u="none" strike="noStrike" dirty="0">
                <a:solidFill>
                  <a:srgbClr val="000000"/>
                </a:solidFill>
                <a:latin typeface="Trebuchet MS"/>
              </a:rPr>
              <a:t> die </a:t>
            </a:r>
            <a:r>
              <a:rPr lang="en-US" sz="1600" b="0" i="0" u="none" strike="noStrike" dirty="0" err="1">
                <a:solidFill>
                  <a:srgbClr val="000000"/>
                </a:solidFill>
                <a:latin typeface="Trebuchet MS"/>
              </a:rPr>
              <a:t>Möglichkeiten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künftiger</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Generationen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zu</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beeinträchtigen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ihre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Bedürfnisse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zu</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befriedigen</a:t>
            </a:r>
            <a:r>
              <a:rPr lang="en-US" sz="1600" b="0" i="0" u="none" strike="noStrike" dirty="0">
                <a:solidFill>
                  <a:srgbClr val="000000"/>
                </a:solidFill>
                <a:latin typeface="Trebuchet MS"/>
              </a:rPr>
              <a:t>.</a:t>
            </a:r>
            <a:endParaRPr lang="en-US" sz="1600" b="0" dirty="0">
              <a:latin typeface="Trebuchet MS"/>
            </a:endParaRPr>
          </a:p>
          <a:p>
            <a:pPr algn="just" rtl="0">
              <a:buNone/>
              <a:defRPr/>
            </a:pPr>
            <a:r>
              <a:rPr lang="en-US" sz="1600" b="0" i="0" u="none" strike="noStrike" dirty="0">
                <a:solidFill>
                  <a:srgbClr val="000000"/>
                </a:solidFill>
                <a:latin typeface="Trebuchet MS"/>
              </a:rPr>
              <a:t>Dazu </a:t>
            </a:r>
            <a:r>
              <a:rPr lang="en-US" sz="1600" b="0" i="0" u="none" strike="noStrike" dirty="0" err="1">
                <a:solidFill>
                  <a:srgbClr val="000000"/>
                </a:solidFill>
                <a:latin typeface="Trebuchet MS"/>
              </a:rPr>
              <a:t>gehört</a:t>
            </a:r>
            <a:r>
              <a:rPr lang="en-US" sz="1600" b="0" i="0" u="none" strike="noStrike" dirty="0">
                <a:solidFill>
                  <a:srgbClr val="000000"/>
                </a:solidFill>
                <a:latin typeface="Trebuchet MS"/>
              </a:rPr>
              <a:t> es, </a:t>
            </a:r>
            <a:r>
              <a:rPr lang="en-US" sz="1600" b="0" i="0" u="none" strike="noStrike" dirty="0" err="1">
                <a:solidFill>
                  <a:srgbClr val="000000"/>
                </a:solidFill>
                <a:latin typeface="Trebuchet MS"/>
              </a:rPr>
              <a:t>ein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Gleichgewicht</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zwischen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wirtschaftlicher</a:t>
            </a:r>
            <a:r>
              <a:rPr lang="en-US" sz="1600" b="0" i="0" u="none" strike="noStrike" dirty="0">
                <a:solidFill>
                  <a:srgbClr val="000000"/>
                </a:solidFill>
                <a:latin typeface="Trebuchet MS"/>
              </a:rPr>
              <a:t> Entwicklung, </a:t>
            </a:r>
            <a:r>
              <a:rPr lang="en-US" sz="1600" b="0" i="0" u="none" strike="noStrike" dirty="0" err="1">
                <a:solidFill>
                  <a:srgbClr val="000000"/>
                </a:solidFill>
                <a:latin typeface="Trebuchet MS"/>
              </a:rPr>
              <a:t>sozialem</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Wohlergehen</a:t>
            </a:r>
            <a:r>
              <a:rPr lang="en-US" sz="1600" b="0" i="0" u="none" strike="noStrike" dirty="0">
                <a:solidFill>
                  <a:srgbClr val="000000"/>
                </a:solidFill>
                <a:latin typeface="Trebuchet MS"/>
              </a:rPr>
              <a:t> und </a:t>
            </a:r>
            <a:r>
              <a:rPr lang="en-US" sz="1600" b="0" i="0" u="none" strike="noStrike" dirty="0" err="1">
                <a:solidFill>
                  <a:srgbClr val="000000"/>
                </a:solidFill>
                <a:latin typeface="Trebuchet MS"/>
              </a:rPr>
              <a:t>Umweltschutz</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herzustellen</a:t>
            </a:r>
            <a:r>
              <a:rPr lang="en-US" sz="1600" b="0" i="0" u="none" strike="noStrike" dirty="0">
                <a:solidFill>
                  <a:srgbClr val="000000"/>
                </a:solidFill>
                <a:latin typeface="Trebuchet MS"/>
              </a:rPr>
              <a:t>.</a:t>
            </a:r>
            <a:endParaRPr lang="en-US" sz="1600" b="0" dirty="0">
              <a:latin typeface="Trebuchet MS"/>
            </a:endParaRPr>
          </a:p>
          <a:p>
            <a:pPr algn="just" rtl="0">
              <a:buNone/>
              <a:defRPr/>
            </a:pPr>
            <a:endParaRPr lang="en-US" sz="1600" b="0" dirty="0">
              <a:latin typeface="Trebuchet MS"/>
            </a:endParaRPr>
          </a:p>
          <a:p>
            <a:pPr algn="just" rtl="0">
              <a:buNone/>
              <a:defRPr/>
            </a:pPr>
            <a:r>
              <a:rPr lang="en-US" sz="1600" b="0" i="0" u="none" strike="noStrike" dirty="0">
                <a:solidFill>
                  <a:srgbClr val="000000"/>
                </a:solidFill>
                <a:latin typeface="Trebuchet MS"/>
              </a:rPr>
              <a:t>Bei </a:t>
            </a:r>
            <a:r>
              <a:rPr lang="en-US" sz="1600" b="0" i="0" u="none" strike="noStrike" dirty="0" err="1">
                <a:solidFill>
                  <a:srgbClr val="000000"/>
                </a:solidFill>
                <a:latin typeface="Trebuchet MS"/>
              </a:rPr>
              <a:t>Nachhaltigkeit</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geht</a:t>
            </a:r>
            <a:r>
              <a:rPr lang="en-US" sz="1600" b="0" i="0" u="none" strike="noStrike" dirty="0">
                <a:solidFill>
                  <a:srgbClr val="000000"/>
                </a:solidFill>
                <a:latin typeface="Trebuchet MS"/>
              </a:rPr>
              <a:t> es um:</a:t>
            </a:r>
            <a:endParaRPr lang="en-US" sz="1600" b="0" dirty="0">
              <a:latin typeface="Trebuchet MS"/>
            </a:endParaRPr>
          </a:p>
          <a:p>
            <a:pPr algn="just" rtl="0">
              <a:buFont typeface="Arial"/>
              <a:buChar char="•"/>
              <a:defRPr/>
            </a:pPr>
            <a:r>
              <a:rPr lang="en-US" sz="1600" b="0" i="0" u="none" strike="noStrike" dirty="0">
                <a:solidFill>
                  <a:srgbClr val="000000"/>
                </a:solidFill>
                <a:latin typeface="Trebuchet MS"/>
              </a:rPr>
              <a:t> den Schutz der </a:t>
            </a:r>
            <a:r>
              <a:rPr lang="en-US" sz="1600" b="0" i="0" u="none" strike="noStrike" dirty="0" err="1">
                <a:solidFill>
                  <a:srgbClr val="000000"/>
                </a:solidFill>
                <a:latin typeface="Trebuchet MS"/>
              </a:rPr>
              <a:t>Ressourcen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unseres</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Planeten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wie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saubere</a:t>
            </a:r>
            <a:r>
              <a:rPr lang="en-US" sz="1600" b="0" i="0" u="none" strike="noStrike" dirty="0">
                <a:solidFill>
                  <a:srgbClr val="000000"/>
                </a:solidFill>
                <a:latin typeface="Trebuchet MS"/>
              </a:rPr>
              <a:t> Luft, Wasser und Energie)</a:t>
            </a:r>
            <a:endParaRPr lang="en-US" sz="1600" b="0" dirty="0">
              <a:latin typeface="Trebuchet MS"/>
            </a:endParaRPr>
          </a:p>
          <a:p>
            <a:pPr algn="just" rtl="0">
              <a:buFont typeface="Arial"/>
              <a:buChar char="•"/>
              <a:defRPr/>
            </a:pP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Unterstützung</a:t>
            </a:r>
            <a:r>
              <a:rPr lang="en-US" sz="1600" b="0" i="0" u="none" strike="noStrike" dirty="0">
                <a:solidFill>
                  <a:srgbClr val="000000"/>
                </a:solidFill>
                <a:latin typeface="Trebuchet MS"/>
              </a:rPr>
              <a:t> von Menschen und </a:t>
            </a:r>
            <a:r>
              <a:rPr lang="en-US" sz="1600" b="0" i="0" u="none" strike="noStrike" dirty="0" err="1">
                <a:solidFill>
                  <a:srgbClr val="000000"/>
                </a:solidFill>
                <a:latin typeface="Trebuchet MS"/>
              </a:rPr>
              <a:t>Gemeinschaften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damit</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sie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ein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gesundes</a:t>
            </a:r>
            <a:r>
              <a:rPr lang="en-US" sz="1600" b="0" i="0" u="none" strike="noStrike" dirty="0">
                <a:solidFill>
                  <a:srgbClr val="000000"/>
                </a:solidFill>
                <a:latin typeface="Trebuchet MS"/>
              </a:rPr>
              <a:t> und </a:t>
            </a:r>
            <a:r>
              <a:rPr lang="en-US" sz="1600" b="0" i="0" u="none" strike="noStrike" dirty="0" err="1">
                <a:solidFill>
                  <a:srgbClr val="000000"/>
                </a:solidFill>
                <a:latin typeface="Trebuchet MS"/>
              </a:rPr>
              <a:t>sicheres</a:t>
            </a:r>
            <a:r>
              <a:rPr lang="en-US" sz="1600" b="0" i="0" u="none" strike="noStrike" dirty="0">
                <a:solidFill>
                  <a:srgbClr val="000000"/>
                </a:solidFill>
                <a:latin typeface="Trebuchet MS"/>
              </a:rPr>
              <a:t> Leben </a:t>
            </a:r>
            <a:r>
              <a:rPr lang="en-US" sz="1600" b="0" i="0" u="none" strike="noStrike" dirty="0" err="1">
                <a:solidFill>
                  <a:srgbClr val="000000"/>
                </a:solidFill>
                <a:latin typeface="Trebuchet MS"/>
              </a:rPr>
              <a:t>führen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können</a:t>
            </a:r>
            <a:endParaRPr lang="en-US" sz="1600" b="0" dirty="0">
              <a:latin typeface="Trebuchet MS"/>
            </a:endParaRPr>
          </a:p>
          <a:p>
            <a:pPr algn="just" rtl="0">
              <a:buFont typeface="Arial"/>
              <a:buChar char="•"/>
              <a:defRPr/>
            </a:pPr>
            <a:r>
              <a:rPr lang="en-US" sz="1600" b="0" i="0" u="none" strike="noStrike" dirty="0">
                <a:solidFill>
                  <a:srgbClr val="000000"/>
                </a:solidFill>
                <a:latin typeface="Trebuchet MS"/>
              </a:rPr>
              <a:t> Aufbau </a:t>
            </a:r>
            <a:r>
              <a:rPr lang="en-US" sz="1600" b="0" i="0" u="none" strike="noStrike" dirty="0" err="1">
                <a:solidFill>
                  <a:srgbClr val="000000"/>
                </a:solidFill>
                <a:latin typeface="Trebuchet MS"/>
              </a:rPr>
              <a:t>einer</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besseren</a:t>
            </a:r>
            <a:r>
              <a:rPr lang="en-US" sz="1600" b="0" i="0" u="none" strike="noStrike" dirty="0">
                <a:solidFill>
                  <a:srgbClr val="000000"/>
                </a:solidFill>
                <a:latin typeface="Trebuchet MS"/>
              </a:rPr>
              <a:t> Zukunft </a:t>
            </a:r>
            <a:r>
              <a:rPr lang="en-US" sz="1600" b="0" i="0" u="none" strike="noStrike" dirty="0" err="1">
                <a:solidFill>
                  <a:srgbClr val="000000"/>
                </a:solidFill>
                <a:latin typeface="Trebuchet MS"/>
              </a:rPr>
              <a:t>durch</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verantwortungsbewusste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Entscheidungen</a:t>
            </a:r>
            <a:r>
              <a:rPr lang="en-US" sz="1600" b="0" i="0" u="none" strike="noStrike" dirty="0">
                <a:solidFill>
                  <a:srgbClr val="000000"/>
                </a:solidFill>
                <a:latin typeface="Trebuchet MS"/>
              </a:rPr>
              <a:t> in </a:t>
            </a:r>
            <a:r>
              <a:rPr lang="en-US" sz="1600" b="0" i="0" u="none" strike="noStrike" dirty="0" err="1">
                <a:solidFill>
                  <a:srgbClr val="000000"/>
                </a:solidFill>
                <a:latin typeface="Trebuchet MS"/>
              </a:rPr>
              <a:t>Bezug</a:t>
            </a:r>
            <a:r>
              <a:rPr lang="en-US" sz="1600" b="0" i="0" u="none" strike="noStrike" dirty="0">
                <a:solidFill>
                  <a:srgbClr val="000000"/>
                </a:solidFill>
                <a:latin typeface="Trebuchet MS"/>
              </a:rPr>
              <a:t> auf </a:t>
            </a:r>
            <a:r>
              <a:rPr lang="en-US" sz="1600" b="0" i="0" u="none" strike="noStrike" dirty="0" err="1">
                <a:solidFill>
                  <a:srgbClr val="000000"/>
                </a:solidFill>
                <a:latin typeface="Trebuchet MS"/>
              </a:rPr>
              <a:t>Bauweise</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Konsum</a:t>
            </a:r>
            <a:r>
              <a:rPr lang="en-US" sz="1600" b="0" i="0" u="none" strike="noStrike" dirty="0">
                <a:solidFill>
                  <a:srgbClr val="000000"/>
                </a:solidFill>
                <a:latin typeface="Trebuchet MS"/>
              </a:rPr>
              <a:t> und </a:t>
            </a:r>
            <a:r>
              <a:rPr lang="en-US" sz="1600" b="0" i="0" u="none" strike="noStrike" dirty="0" err="1">
                <a:solidFill>
                  <a:srgbClr val="000000"/>
                </a:solidFill>
                <a:latin typeface="Trebuchet MS"/>
              </a:rPr>
              <a:t>Lebensweise</a:t>
            </a:r>
            <a:endParaRPr dirty="0"/>
          </a:p>
          <a:p>
            <a:pPr algn="just" rtl="0">
              <a:buNone/>
              <a:defRPr/>
            </a:pPr>
            <a:endParaRPr lang="en-US" sz="1600" b="0" dirty="0">
              <a:latin typeface="Trebuchet MS"/>
            </a:endParaRPr>
          </a:p>
          <a:p>
            <a:pPr algn="just" rtl="0">
              <a:buNone/>
              <a:defRPr/>
            </a:pPr>
            <a:r>
              <a:rPr lang="en-US" sz="1600" b="0" i="0" u="none" strike="noStrike" dirty="0" err="1">
                <a:solidFill>
                  <a:srgbClr val="000000"/>
                </a:solidFill>
                <a:latin typeface="Trebuchet MS"/>
              </a:rPr>
              <a:t>Nachhaltigkeit</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ist</a:t>
            </a:r>
            <a:r>
              <a:rPr lang="en-US" sz="1600" b="0" i="0" u="none" strike="noStrike" dirty="0">
                <a:solidFill>
                  <a:srgbClr val="000000"/>
                </a:solidFill>
                <a:latin typeface="Trebuchet MS"/>
              </a:rPr>
              <a:t> der </a:t>
            </a:r>
            <a:r>
              <a:rPr lang="en-US" sz="1600" b="0" i="0" u="none" strike="noStrike" dirty="0" err="1">
                <a:solidFill>
                  <a:srgbClr val="000000"/>
                </a:solidFill>
                <a:latin typeface="Trebuchet MS"/>
              </a:rPr>
              <a:t>Schlüssel</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zur</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Bekämpfung</a:t>
            </a:r>
            <a:r>
              <a:rPr lang="en-US" sz="1600" b="0" i="0" u="none" strike="noStrike" dirty="0">
                <a:solidFill>
                  <a:srgbClr val="000000"/>
                </a:solidFill>
                <a:latin typeface="Trebuchet MS"/>
              </a:rPr>
              <a:t> des </a:t>
            </a:r>
            <a:r>
              <a:rPr lang="en-US" sz="1600" b="0" i="0" u="none" strike="noStrike" dirty="0" err="1">
                <a:solidFill>
                  <a:srgbClr val="000000"/>
                </a:solidFill>
                <a:latin typeface="Trebuchet MS"/>
              </a:rPr>
              <a:t>Klimawandels</a:t>
            </a:r>
            <a:r>
              <a:rPr lang="en-US" sz="1600" b="0" i="0" u="none" strike="noStrike" dirty="0">
                <a:solidFill>
                  <a:srgbClr val="000000"/>
                </a:solidFill>
                <a:latin typeface="Trebuchet MS"/>
              </a:rPr>
              <a:t> und </a:t>
            </a:r>
            <a:r>
              <a:rPr lang="en-US" sz="1600" b="0" i="0" u="none" strike="noStrike" dirty="0" err="1">
                <a:solidFill>
                  <a:srgbClr val="000000"/>
                </a:solidFill>
                <a:latin typeface="Trebuchet MS"/>
              </a:rPr>
              <a:t>zur</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Sicherung</a:t>
            </a:r>
            <a:r>
              <a:rPr lang="en-US" sz="1600" b="0" i="0" u="none" strike="noStrike" dirty="0">
                <a:solidFill>
                  <a:srgbClr val="000000"/>
                </a:solidFill>
                <a:latin typeface="Trebuchet MS"/>
              </a:rPr>
              <a:t> des </a:t>
            </a:r>
            <a:r>
              <a:rPr lang="en-US" sz="1600" b="0" i="0" u="none" strike="noStrike" dirty="0" err="1">
                <a:solidFill>
                  <a:srgbClr val="000000"/>
                </a:solidFill>
                <a:latin typeface="Trebuchet MS"/>
              </a:rPr>
              <a:t>langfristigen</a:t>
            </a:r>
            <a:r>
              <a:rPr lang="en-US" sz="1600" b="0" i="0" u="none" strike="noStrike" dirty="0">
                <a:solidFill>
                  <a:srgbClr val="000000"/>
                </a:solidFill>
                <a:latin typeface="Trebuchet MS"/>
              </a:rPr>
              <a:t> </a:t>
            </a:r>
            <a:r>
              <a:rPr lang="en-US" sz="1600" b="0" i="0" u="none" strike="noStrike" dirty="0" err="1">
                <a:solidFill>
                  <a:srgbClr val="000000"/>
                </a:solidFill>
                <a:latin typeface="Trebuchet MS"/>
              </a:rPr>
              <a:t>Wohlergehens</a:t>
            </a:r>
            <a:r>
              <a:rPr lang="en-US" sz="1600" b="0" i="0" u="none" strike="noStrike" dirty="0">
                <a:solidFill>
                  <a:srgbClr val="000000"/>
                </a:solidFill>
                <a:latin typeface="Trebuchet MS"/>
              </a:rPr>
              <a:t> von Mensch und </a:t>
            </a:r>
            <a:r>
              <a:rPr lang="cs-CZ" sz="1600" b="0" i="0" u="none" strike="noStrike" dirty="0">
                <a:solidFill>
                  <a:srgbClr val="000000"/>
                </a:solidFill>
                <a:latin typeface="Trebuchet MS"/>
              </a:rPr>
              <a:t>Umwelt.</a:t>
            </a:r>
            <a:endParaRPr lang="en-US" b="0" dirty="0">
              <a:latin typeface="Trebuchet MS"/>
            </a:endParaRPr>
          </a:p>
          <a:p>
            <a:pPr>
              <a:buNone/>
              <a:defRPr/>
            </a:pPr>
            <a:br>
              <a:rPr lang="en-US" dirty="0">
                <a:latin typeface="Trebuchet MS"/>
              </a:rPr>
            </a:br>
            <a:endParaRPr lang="en-US" dirty="0">
              <a:latin typeface="Trebuchet MS"/>
              <a:ea typeface="Tahoma"/>
              <a:cs typeface="Tahoma"/>
            </a:endParaRPr>
          </a:p>
        </p:txBody>
      </p:sp>
      <p:sp>
        <p:nvSpPr>
          <p:cNvPr id="906178915" name="TextovéPole 7"/>
          <p:cNvSpPr txBox="1"/>
          <p:nvPr/>
        </p:nvSpPr>
        <p:spPr bwMode="auto">
          <a:xfrm>
            <a:off x="59473" y="4753009"/>
            <a:ext cx="5665052" cy="307777"/>
          </a:xfrm>
          <a:prstGeom prst="rect">
            <a:avLst/>
          </a:prstGeom>
          <a:noFill/>
        </p:spPr>
        <p:txBody>
          <a:bodyPr wrap="square" rtlCol="0">
            <a:spAutoFit/>
          </a:bodyPr>
          <a:lstStyle/>
          <a:p>
            <a:pPr>
              <a:defRPr/>
            </a:pPr>
            <a:r>
              <a:rPr lang="en-GB" b="0" i="0" u="sng">
                <a:solidFill>
                  <a:srgbClr val="000000"/>
                </a:solidFill>
                <a:latin typeface="Trebuchet MS"/>
                <a:hlinkClick r:id="rId3"/>
              </a:rPr>
              <a:t>Quelle: Vereinte Nationen, ohne Datum</a:t>
            </a:r>
            <a:endParaRPr lang="cs-CZ">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853259811" name="Obrázek 6" descr="Obsah obrázku architektura, obloha, Kompozitní materiál, venku&#10;&#10;Obsah vygenerovaný umělou inteligencí může být nesprávný."/>
          <p:cNvPicPr>
            <a:picLocks noChangeAspect="1"/>
          </p:cNvPicPr>
          <p:nvPr/>
        </p:nvPicPr>
        <p:blipFill>
          <a:blip r:embed="rId3">
            <a:alphaModFix amt="85000"/>
          </a:blip>
          <a:srcRect l="7597" t="18505" r="7596" b="9941"/>
          <a:stretch/>
        </p:blipFill>
        <p:spPr bwMode="auto">
          <a:xfrm>
            <a:off x="0" y="1"/>
            <a:ext cx="9144000" cy="5143500"/>
          </a:xfrm>
          <a:prstGeom prst="rect">
            <a:avLst/>
          </a:prstGeom>
        </p:spPr>
      </p:pic>
      <p:sp>
        <p:nvSpPr>
          <p:cNvPr id="196151409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377095044" name="Rectangle 18"/>
          <p:cNvSpPr/>
          <p:nvPr/>
        </p:nvSpPr>
        <p:spPr bwMode="auto">
          <a:xfrm>
            <a:off x="576262" y="454263"/>
            <a:ext cx="8123237" cy="1908215"/>
          </a:xfrm>
          <a:prstGeom prst="rect">
            <a:avLst/>
          </a:prstGeom>
        </p:spPr>
        <p:txBody>
          <a:bodyPr wrap="square">
            <a:spAutoFit/>
          </a:bodyPr>
          <a:lstStyle/>
          <a:p>
            <a:pPr>
              <a:defRPr/>
            </a:pPr>
            <a:endParaRPr lang="en-US">
              <a:latin typeface="Trebuchet MS"/>
              <a:ea typeface="Tahoma"/>
              <a:cs typeface="Tahoma"/>
            </a:endParaRPr>
          </a:p>
          <a:p>
            <a:pPr>
              <a:defRPr/>
            </a:pPr>
            <a:r>
              <a:rPr lang="en-US" sz="2000" b="1">
                <a:latin typeface="Trebuchet MS"/>
                <a:ea typeface="Tahoma"/>
                <a:cs typeface="Tahoma"/>
              </a:rPr>
              <a:t>Resilienz</a:t>
            </a:r>
            <a:endParaRPr lang="en-US" sz="2000">
              <a:latin typeface="Trebuchet MS"/>
              <a:ea typeface="Tahoma"/>
              <a:cs typeface="Tahoma"/>
            </a:endParaRPr>
          </a:p>
          <a:p>
            <a:pPr>
              <a:defRPr/>
            </a:pPr>
            <a:r>
              <a:rPr lang="en-US">
                <a:latin typeface="Trebuchet MS"/>
                <a:ea typeface="Tahoma"/>
                <a:cs typeface="Tahoma"/>
              </a:rPr>
              <a:t>Weniger konkretes und neueres Konzept</a:t>
            </a:r>
            <a:endParaRPr/>
          </a:p>
          <a:p>
            <a:pPr>
              <a:defRPr/>
            </a:pPr>
            <a:endParaRPr lang="en-US">
              <a:latin typeface="Trebuchet MS"/>
              <a:ea typeface="Tahoma"/>
              <a:cs typeface="Tahoma"/>
            </a:endParaRPr>
          </a:p>
          <a:p>
            <a:pPr algn="just">
              <a:defRPr/>
            </a:pPr>
            <a:r>
              <a:rPr lang="en-US" i="1">
                <a:latin typeface="Trebuchet MS"/>
                <a:ea typeface="Tahoma"/>
                <a:cs typeface="Tahoma"/>
              </a:rPr>
              <a:t>„Die </a:t>
            </a:r>
            <a:r>
              <a:rPr lang="en-US" b="1" i="1">
                <a:latin typeface="Trebuchet MS"/>
                <a:ea typeface="Tahoma"/>
                <a:cs typeface="Tahoma"/>
              </a:rPr>
              <a:t>Fähigkeit </a:t>
            </a:r>
            <a:r>
              <a:rPr lang="en-US" i="1">
                <a:latin typeface="Trebuchet MS"/>
                <a:ea typeface="Tahoma"/>
                <a:cs typeface="Tahoma"/>
              </a:rPr>
              <a:t>eines Systems, einer Gemeinschaft oder einer Gesellschaft, die Gefahren ausgesetzt ist, den Auswirkungen einer Gefahr rechtzeitig und effizient </a:t>
            </a:r>
            <a:r>
              <a:rPr lang="en-US" b="1" i="1">
                <a:latin typeface="Trebuchet MS"/>
                <a:ea typeface="Tahoma"/>
                <a:cs typeface="Tahoma"/>
              </a:rPr>
              <a:t>zu widerstehen, sie zu absorbieren, sich ihnen anzupassen, sich zu transformieren und sich </a:t>
            </a:r>
            <a:r>
              <a:rPr lang="en-US" i="1">
                <a:latin typeface="Trebuchet MS"/>
                <a:ea typeface="Tahoma"/>
                <a:cs typeface="Tahoma"/>
              </a:rPr>
              <a:t>von ihnen </a:t>
            </a:r>
            <a:r>
              <a:rPr lang="en-US" b="1" i="1">
                <a:latin typeface="Trebuchet MS"/>
                <a:ea typeface="Tahoma"/>
                <a:cs typeface="Tahoma"/>
              </a:rPr>
              <a:t>zu erholen</a:t>
            </a:r>
            <a:r>
              <a:rPr lang="en-US" i="1">
                <a:latin typeface="Trebuchet MS"/>
                <a:ea typeface="Tahoma"/>
                <a:cs typeface="Tahoma"/>
              </a:rPr>
              <a:t>, einschließlich durch die Erhaltung und Wiederherstellung ihrer wesentlichen Grundstrukturen und Funktionen durch Risikomanagement.“</a:t>
            </a:r>
            <a:endParaRPr/>
          </a:p>
        </p:txBody>
      </p:sp>
      <p:cxnSp>
        <p:nvCxnSpPr>
          <p:cNvPr id="1646451212" name="Straight Connector 19"/>
          <p:cNvCxnSpPr/>
          <p:nvPr/>
        </p:nvCxnSpPr>
        <p:spPr bwMode="auto">
          <a:xfrm>
            <a:off x="6809096" y="2681132"/>
            <a:ext cx="2045906" cy="0"/>
          </a:xfrm>
          <a:prstGeom prst="line">
            <a:avLst/>
          </a:prstGeom>
          <a:ln w="19050">
            <a:solidFill>
              <a:schemeClr val="tx1"/>
            </a:solidFill>
          </a:ln>
        </p:spPr>
        <p:style>
          <a:lnRef idx="3">
            <a:schemeClr val="accent4"/>
          </a:lnRef>
          <a:fillRef idx="0">
            <a:schemeClr val="accent4"/>
          </a:fillRef>
          <a:effectRef idx="2">
            <a:schemeClr val="accent4"/>
          </a:effectRef>
          <a:fontRef idx="minor">
            <a:schemeClr val="tx1"/>
          </a:fontRef>
        </p:style>
      </p:cxnSp>
      <p:sp>
        <p:nvSpPr>
          <p:cNvPr id="958707723" name="Rectangle 20"/>
          <p:cNvSpPr/>
          <p:nvPr/>
        </p:nvSpPr>
        <p:spPr bwMode="auto">
          <a:xfrm>
            <a:off x="6602608" y="2781023"/>
            <a:ext cx="2346325" cy="523220"/>
          </a:xfrm>
          <a:prstGeom prst="rect">
            <a:avLst/>
          </a:prstGeom>
        </p:spPr>
        <p:txBody>
          <a:bodyPr wrap="square" lIns="91440" tIns="45720" rIns="91440" bIns="45720" anchor="t">
            <a:spAutoFit/>
          </a:bodyPr>
          <a:lstStyle/>
          <a:p>
            <a:pPr algn="r">
              <a:defRPr/>
            </a:pPr>
            <a:r>
              <a:rPr lang="en-US">
                <a:solidFill>
                  <a:schemeClr val="tx1"/>
                </a:solidFill>
                <a:latin typeface="Trebuchet MS"/>
                <a:ea typeface="Tahoma"/>
                <a:cs typeface="Tahoma"/>
              </a:rPr>
              <a:t>Büro der Vereinten Nationen für Katastrophenvorsorge</a:t>
            </a:r>
            <a:endParaRPr lang="en-US" i="1">
              <a:solidFill>
                <a:schemeClr val="tx1"/>
              </a:solidFill>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92172236" name="Title 1"/>
          <p:cNvSpPr>
            <a:spLocks noGrp="1"/>
          </p:cNvSpPr>
          <p:nvPr>
            <p:ph type="title"/>
          </p:nvPr>
        </p:nvSpPr>
        <p:spPr bwMode="auto">
          <a:xfrm>
            <a:off x="0" y="0"/>
            <a:ext cx="6607581" cy="514505"/>
          </a:xfrm>
        </p:spPr>
        <p:txBody>
          <a:bodyPr>
            <a:normAutofit fontScale="90000"/>
          </a:bodyPr>
          <a:lstStyle/>
          <a:p>
            <a:pPr>
              <a:defRPr/>
            </a:pPr>
            <a:r>
              <a:rPr lang="en-GB"/>
              <a:t>HINWEISE</a:t>
            </a:r>
            <a:endParaRPr/>
          </a:p>
        </p:txBody>
      </p:sp>
      <p:sp>
        <p:nvSpPr>
          <p:cNvPr id="582641525" name="Rectangle 18"/>
          <p:cNvSpPr/>
          <p:nvPr/>
        </p:nvSpPr>
        <p:spPr bwMode="auto">
          <a:xfrm>
            <a:off x="576262" y="454263"/>
            <a:ext cx="8123237" cy="4247317"/>
          </a:xfrm>
          <a:prstGeom prst="rect">
            <a:avLst/>
          </a:prstGeom>
        </p:spPr>
        <p:txBody>
          <a:bodyPr wrap="square">
            <a:spAutoFit/>
          </a:bodyPr>
          <a:lstStyle/>
          <a:p>
            <a:pPr>
              <a:defRPr/>
            </a:pPr>
            <a:endParaRPr lang="en-US">
              <a:latin typeface="Trebuchet MS"/>
              <a:ea typeface="Tahoma"/>
              <a:cs typeface="Tahoma"/>
            </a:endParaRPr>
          </a:p>
          <a:p>
            <a:pPr>
              <a:defRPr/>
            </a:pPr>
            <a:r>
              <a:rPr lang="en-US" sz="2000" b="1">
                <a:latin typeface="Trebuchet MS"/>
                <a:ea typeface="Tahoma"/>
                <a:cs typeface="Tahoma"/>
              </a:rPr>
              <a:t>Resilienz</a:t>
            </a:r>
            <a:endParaRPr lang="cs-CZ" sz="2000" b="1">
              <a:latin typeface="Trebuchet MS"/>
              <a:ea typeface="Tahoma"/>
              <a:cs typeface="Tahoma"/>
            </a:endParaRPr>
          </a:p>
          <a:p>
            <a:pPr>
              <a:defRPr/>
            </a:pPr>
            <a:endParaRPr lang="cs-CZ" b="1">
              <a:latin typeface="Trebuchet MS"/>
              <a:ea typeface="Tahoma"/>
              <a:cs typeface="Tahoma"/>
            </a:endParaRPr>
          </a:p>
          <a:p>
            <a:pPr algn="just" rtl="0">
              <a:spcAft>
                <a:spcPts val="1200"/>
              </a:spcAft>
              <a:buNone/>
              <a:defRPr/>
            </a:pPr>
            <a:r>
              <a:rPr lang="en-US" sz="1600" i="0" u="none" strike="noStrike">
                <a:solidFill>
                  <a:srgbClr val="000000"/>
                </a:solidFill>
                <a:latin typeface="Trebuchet MS"/>
              </a:rPr>
              <a:t>Laut dem Gemeinsamen Forschungszentrum </a:t>
            </a:r>
            <a:r>
              <a:rPr lang="en-US" sz="1600">
                <a:latin typeface="Trebuchet MS"/>
              </a:rPr>
              <a:t>der EU </a:t>
            </a:r>
            <a:r>
              <a:rPr lang="en-US" sz="1600" i="0" u="none" strike="noStrike">
                <a:solidFill>
                  <a:srgbClr val="000000"/>
                </a:solidFill>
                <a:latin typeface="Trebuchet MS"/>
              </a:rPr>
              <a:t>umfasst Resilienz Folgendes:</a:t>
            </a:r>
            <a:endParaRPr lang="en-US" sz="1600">
              <a:latin typeface="Trebuchet MS"/>
            </a:endParaRPr>
          </a:p>
          <a:p>
            <a:pPr rtl="0">
              <a:spcBef>
                <a:spcPts val="1200"/>
              </a:spcBef>
              <a:buFont typeface="Arial"/>
              <a:buChar char="•"/>
              <a:defRPr/>
            </a:pPr>
            <a:r>
              <a:rPr lang="en-US" sz="1600" i="0" u="none" strike="noStrike">
                <a:solidFill>
                  <a:srgbClr val="000000"/>
                </a:solidFill>
                <a:latin typeface="Trebuchet MS"/>
              </a:rPr>
              <a:t> Herausforderungen standhalten und bewältigen: Bewältigung unmittelbarer Schocks wie Naturkatastrophen oder Wirtschaftskrisen</a:t>
            </a:r>
            <a:endParaRPr/>
          </a:p>
          <a:p>
            <a:pPr rtl="0">
              <a:buFont typeface="Arial"/>
              <a:buChar char="•"/>
              <a:defRPr/>
            </a:pPr>
            <a:r>
              <a:rPr lang="en-US" sz="1600" i="0" u="none" strike="noStrike">
                <a:solidFill>
                  <a:srgbClr val="000000"/>
                </a:solidFill>
                <a:latin typeface="Trebuchet MS"/>
              </a:rPr>
              <a:t> Transformationen durchlaufen: Anpassung und Weiterentwicklung als Reaktion auf langfristige Veränderungen wie den Klimawandel oder technologische Fortschritte</a:t>
            </a:r>
            <a:endParaRPr/>
          </a:p>
          <a:p>
            <a:pPr rtl="0">
              <a:spcAft>
                <a:spcPts val="1200"/>
              </a:spcAft>
              <a:buFont typeface="Arial"/>
              <a:buChar char="•"/>
              <a:defRPr/>
            </a:pPr>
            <a:r>
              <a:rPr lang="en-US" sz="1600" i="0" u="none" strike="noStrike">
                <a:solidFill>
                  <a:srgbClr val="000000"/>
                </a:solidFill>
                <a:latin typeface="Trebuchet MS"/>
              </a:rPr>
              <a:t> Nachhaltigkeit, Fairness und Demokratie: Sicherstellen, dass diese Anpassungen ökologisch nachhaltig, sozial gerecht und demokratisch geregelt sind</a:t>
            </a:r>
            <a:endParaRPr/>
          </a:p>
          <a:p>
            <a:pPr algn="just" rtl="0">
              <a:spcBef>
                <a:spcPts val="1200"/>
              </a:spcBef>
              <a:spcAft>
                <a:spcPts val="1200"/>
              </a:spcAft>
              <a:buNone/>
              <a:defRPr/>
            </a:pPr>
            <a:r>
              <a:rPr lang="en-US" sz="1600" i="0" u="none" strike="noStrike">
                <a:solidFill>
                  <a:srgbClr val="000000"/>
                </a:solidFill>
                <a:latin typeface="Trebuchet MS"/>
              </a:rPr>
              <a:t>Der Aufbau von Resilienz hilft Gesellschaften, sich auf Störungen vorzubereiten und sich von ihnen zu erholen, wodurch langfristiges Wohlergehen und Stabilität gewährleistet werden.</a:t>
            </a:r>
            <a:endParaRPr lang="en-US" sz="1600">
              <a:latin typeface="Trebuchet MS"/>
            </a:endParaRPr>
          </a:p>
          <a:p>
            <a:pPr>
              <a:buNone/>
              <a:defRPr/>
            </a:pPr>
            <a:br>
              <a:rPr lang="en-US">
                <a:latin typeface="Trebuchet MS"/>
              </a:rPr>
            </a:br>
            <a:endParaRPr lang="en-US">
              <a:latin typeface="Trebuchet MS"/>
              <a:ea typeface="Tahoma"/>
              <a:cs typeface="Tahoma"/>
            </a:endParaRPr>
          </a:p>
        </p:txBody>
      </p:sp>
      <p:sp>
        <p:nvSpPr>
          <p:cNvPr id="1556972994" name="TextovéPole 5"/>
          <p:cNvSpPr txBox="1"/>
          <p:nvPr/>
        </p:nvSpPr>
        <p:spPr bwMode="auto">
          <a:xfrm>
            <a:off x="0" y="4878120"/>
            <a:ext cx="4304371" cy="261610"/>
          </a:xfrm>
          <a:prstGeom prst="rect">
            <a:avLst/>
          </a:prstGeom>
          <a:noFill/>
        </p:spPr>
        <p:txBody>
          <a:bodyPr wrap="square" rtlCol="0">
            <a:spAutoFit/>
          </a:bodyPr>
          <a:lstStyle/>
          <a:p>
            <a:pPr>
              <a:defRPr/>
            </a:pPr>
            <a:r>
              <a:rPr lang="fr-FR" sz="1100" u="sng">
                <a:latin typeface="Trebuchet MS"/>
                <a:hlinkClick r:id="rId3"/>
              </a:rPr>
              <a:t>Quelle: Europäische Kommission, o. J.</a:t>
            </a:r>
            <a:endParaRPr lang="cs-CZ" sz="1100">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137273159" name="Obrázek 4" descr="Obsah obrázku voda, příroda, jezero, mapa&#10;&#10;Obsah vygenerovaný umělou inteligencí může být nesprávný."/>
          <p:cNvPicPr>
            <a:picLocks noChangeAspect="1"/>
          </p:cNvPicPr>
          <p:nvPr/>
        </p:nvPicPr>
        <p:blipFill>
          <a:blip r:embed="rId3">
            <a:alphaModFix amt="50000"/>
          </a:blip>
          <a:srcRect b="15563"/>
          <a:stretch/>
        </p:blipFill>
        <p:spPr bwMode="auto">
          <a:xfrm flipV="1">
            <a:off x="0" y="-1"/>
            <a:ext cx="9144000" cy="5143500"/>
          </a:xfrm>
          <a:prstGeom prst="rect">
            <a:avLst/>
          </a:prstGeom>
        </p:spPr>
      </p:pic>
      <p:sp>
        <p:nvSpPr>
          <p:cNvPr id="83341092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809529839" name="Rectangle 17"/>
          <p:cNvSpPr/>
          <p:nvPr/>
        </p:nvSpPr>
        <p:spPr bwMode="auto">
          <a:xfrm>
            <a:off x="576263" y="438936"/>
            <a:ext cx="4535487" cy="2123658"/>
          </a:xfrm>
          <a:prstGeom prst="rect">
            <a:avLst/>
          </a:prstGeom>
        </p:spPr>
        <p:txBody>
          <a:bodyPr wrap="square">
            <a:spAutoFit/>
          </a:bodyPr>
          <a:lstStyle/>
          <a:p>
            <a:pPr algn="just">
              <a:defRPr/>
            </a:pPr>
            <a:endParaRPr lang="en-US">
              <a:solidFill>
                <a:schemeClr val="tx1"/>
              </a:solidFill>
              <a:latin typeface="Trebuchet MS"/>
              <a:ea typeface="Tahoma"/>
              <a:cs typeface="Tahoma"/>
            </a:endParaRPr>
          </a:p>
          <a:p>
            <a:pPr algn="just">
              <a:defRPr/>
            </a:pPr>
            <a:r>
              <a:rPr lang="en-US" sz="2000" b="1">
                <a:solidFill>
                  <a:schemeClr val="tx1"/>
                </a:solidFill>
                <a:latin typeface="Trebuchet MS"/>
                <a:ea typeface="Tahoma"/>
                <a:cs typeface="Tahoma"/>
              </a:rPr>
              <a:t>Klimawandel</a:t>
            </a:r>
            <a:endParaRPr lang="en-US" sz="2000">
              <a:solidFill>
                <a:schemeClr val="tx1"/>
              </a:solidFill>
              <a:latin typeface="Trebuchet MS"/>
              <a:ea typeface="Tahoma"/>
              <a:cs typeface="Tahoma"/>
            </a:endParaRPr>
          </a:p>
          <a:p>
            <a:pPr algn="just">
              <a:defRPr/>
            </a:pPr>
            <a:endParaRPr lang="en-US" i="1">
              <a:solidFill>
                <a:schemeClr val="tx1"/>
              </a:solidFill>
              <a:latin typeface="Trebuchet MS"/>
              <a:ea typeface="Tahoma"/>
              <a:cs typeface="Tahoma"/>
            </a:endParaRPr>
          </a:p>
          <a:p>
            <a:pPr algn="just">
              <a:defRPr/>
            </a:pPr>
            <a:r>
              <a:rPr lang="en-US" i="1">
                <a:solidFill>
                  <a:schemeClr val="tx1"/>
                </a:solidFill>
                <a:latin typeface="Trebuchet MS"/>
                <a:ea typeface="Tahoma"/>
                <a:cs typeface="Tahoma"/>
              </a:rPr>
              <a:t>„Klimawandel ist der Begriff, der verwendet wird, um </a:t>
            </a:r>
            <a:r>
              <a:rPr lang="en-US" b="1" i="1">
                <a:solidFill>
                  <a:schemeClr val="tx1"/>
                </a:solidFill>
                <a:latin typeface="Trebuchet MS"/>
                <a:ea typeface="Tahoma"/>
                <a:cs typeface="Tahoma"/>
              </a:rPr>
              <a:t>Veränderungen des Klimazustands zu beschreiben</a:t>
            </a:r>
            <a:r>
              <a:rPr lang="en-US" i="1">
                <a:solidFill>
                  <a:schemeClr val="tx1"/>
                </a:solidFill>
                <a:latin typeface="Trebuchet MS"/>
                <a:ea typeface="Tahoma"/>
                <a:cs typeface="Tahoma"/>
              </a:rPr>
              <a:t>, die anhand von Veränderungen des Durchschnitts und/oder der Variabilität seiner Eigenschaften festgestellt werden können und über einen längeren Zeitraum, in der Regel Jahrzehnte oder länger, bestehen bleiben.“</a:t>
            </a:r>
            <a:endParaRPr lang="en-US">
              <a:solidFill>
                <a:schemeClr val="tx1"/>
              </a:solidFill>
              <a:latin typeface="Trebuchet MS"/>
              <a:ea typeface="Tahoma"/>
              <a:cs typeface="Tahoma"/>
            </a:endParaRPr>
          </a:p>
          <a:p>
            <a:pPr algn="just">
              <a:defRPr/>
            </a:pPr>
            <a:endParaRPr lang="en-US">
              <a:solidFill>
                <a:schemeClr val="tx1"/>
              </a:solidFill>
              <a:latin typeface="Trebuchet MS"/>
              <a:ea typeface="Tahoma"/>
              <a:cs typeface="Tahoma"/>
            </a:endParaRPr>
          </a:p>
        </p:txBody>
      </p:sp>
      <p:cxnSp>
        <p:nvCxnSpPr>
          <p:cNvPr id="2041853041" name="Straight Connector 21"/>
          <p:cNvCxnSpPr/>
          <p:nvPr/>
        </p:nvCxnSpPr>
        <p:spPr bwMode="auto">
          <a:xfrm>
            <a:off x="2259991" y="2925884"/>
            <a:ext cx="2768039" cy="0"/>
          </a:xfrm>
          <a:prstGeom prst="line">
            <a:avLst/>
          </a:prstGeom>
          <a:ln w="19050">
            <a:solidFill>
              <a:schemeClr val="tx1"/>
            </a:solidFill>
          </a:ln>
        </p:spPr>
        <p:style>
          <a:lnRef idx="3">
            <a:schemeClr val="accent4"/>
          </a:lnRef>
          <a:fillRef idx="0">
            <a:schemeClr val="accent4"/>
          </a:fillRef>
          <a:effectRef idx="2">
            <a:schemeClr val="accent4"/>
          </a:effectRef>
          <a:fontRef idx="minor">
            <a:schemeClr val="tx1"/>
          </a:fontRef>
        </p:style>
      </p:cxnSp>
      <p:sp>
        <p:nvSpPr>
          <p:cNvPr id="382302333" name="Rectangle 22"/>
          <p:cNvSpPr/>
          <p:nvPr/>
        </p:nvSpPr>
        <p:spPr bwMode="auto">
          <a:xfrm>
            <a:off x="-459870" y="2925884"/>
            <a:ext cx="5571620" cy="307777"/>
          </a:xfrm>
          <a:prstGeom prst="rect">
            <a:avLst/>
          </a:prstGeom>
        </p:spPr>
        <p:txBody>
          <a:bodyPr wrap="square">
            <a:spAutoFit/>
          </a:bodyPr>
          <a:lstStyle/>
          <a:p>
            <a:pPr algn="r">
              <a:defRPr/>
            </a:pPr>
            <a:r>
              <a:rPr lang="en-US" dirty="0" err="1">
                <a:solidFill>
                  <a:schemeClr val="tx1"/>
                </a:solidFill>
                <a:latin typeface="Trebuchet MS"/>
                <a:ea typeface="Tahoma"/>
                <a:cs typeface="Tahoma"/>
              </a:rPr>
              <a:t>Weltorganisation</a:t>
            </a:r>
            <a:r>
              <a:rPr lang="en-US" dirty="0">
                <a:solidFill>
                  <a:schemeClr val="tx1"/>
                </a:solidFill>
                <a:latin typeface="Trebuchet MS"/>
                <a:ea typeface="Tahoma"/>
                <a:cs typeface="Tahoma"/>
              </a:rPr>
              <a:t> für </a:t>
            </a:r>
            <a:r>
              <a:rPr lang="en-US" dirty="0" err="1">
                <a:solidFill>
                  <a:schemeClr val="tx1"/>
                </a:solidFill>
                <a:latin typeface="Trebuchet MS"/>
                <a:ea typeface="Tahoma"/>
                <a:cs typeface="Tahoma"/>
              </a:rPr>
              <a:t>Meteorologie</a:t>
            </a:r>
            <a:endParaRPr lang="en-US" i="1" dirty="0">
              <a:solidFill>
                <a:schemeClr val="tx1"/>
              </a:solidFill>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602151856" name="Title 1"/>
          <p:cNvSpPr>
            <a:spLocks noGrp="1"/>
          </p:cNvSpPr>
          <p:nvPr>
            <p:ph type="title"/>
          </p:nvPr>
        </p:nvSpPr>
        <p:spPr bwMode="auto">
          <a:xfrm>
            <a:off x="0" y="0"/>
            <a:ext cx="6607581" cy="514505"/>
          </a:xfrm>
        </p:spPr>
        <p:txBody>
          <a:bodyPr>
            <a:normAutofit fontScale="90000"/>
          </a:bodyPr>
          <a:lstStyle/>
          <a:p>
            <a:pPr>
              <a:defRPr/>
            </a:pPr>
            <a:r>
              <a:rPr lang="en-GB"/>
              <a:t>HINWEISE</a:t>
            </a:r>
            <a:endParaRPr/>
          </a:p>
        </p:txBody>
      </p:sp>
      <p:sp>
        <p:nvSpPr>
          <p:cNvPr id="1799721855" name="Rectangle 17"/>
          <p:cNvSpPr/>
          <p:nvPr/>
        </p:nvSpPr>
        <p:spPr bwMode="auto">
          <a:xfrm>
            <a:off x="576263" y="581087"/>
            <a:ext cx="7900212" cy="4001095"/>
          </a:xfrm>
          <a:prstGeom prst="rect">
            <a:avLst/>
          </a:prstGeom>
        </p:spPr>
        <p:txBody>
          <a:bodyPr wrap="square">
            <a:spAutoFit/>
          </a:bodyPr>
          <a:lstStyle/>
          <a:p>
            <a:pPr algn="just">
              <a:defRPr/>
            </a:pPr>
            <a:endParaRPr lang="en-US">
              <a:solidFill>
                <a:schemeClr val="tx1"/>
              </a:solidFill>
              <a:latin typeface="Trebuchet MS"/>
              <a:ea typeface="Tahoma"/>
              <a:cs typeface="Tahoma"/>
            </a:endParaRPr>
          </a:p>
          <a:p>
            <a:pPr algn="just">
              <a:defRPr/>
            </a:pPr>
            <a:r>
              <a:rPr lang="en-US" sz="2000" b="1">
                <a:solidFill>
                  <a:schemeClr val="tx1"/>
                </a:solidFill>
                <a:latin typeface="Trebuchet MS"/>
                <a:ea typeface="Tahoma"/>
                <a:cs typeface="Tahoma"/>
              </a:rPr>
              <a:t>Klimawandel</a:t>
            </a:r>
            <a:endParaRPr lang="en-US" sz="2000">
              <a:solidFill>
                <a:schemeClr val="tx1"/>
              </a:solidFill>
              <a:latin typeface="Trebuchet MS"/>
              <a:ea typeface="Tahoma"/>
              <a:cs typeface="Tahoma"/>
            </a:endParaRPr>
          </a:p>
          <a:p>
            <a:pPr algn="just">
              <a:defRPr/>
            </a:pPr>
            <a:endParaRPr lang="en-US" i="1">
              <a:solidFill>
                <a:schemeClr val="tx1"/>
              </a:solidFill>
              <a:latin typeface="Trebuchet MS"/>
              <a:ea typeface="Tahoma"/>
              <a:cs typeface="Tahoma"/>
            </a:endParaRPr>
          </a:p>
          <a:p>
            <a:pPr>
              <a:buNone/>
              <a:defRPr/>
            </a:pPr>
            <a:r>
              <a:rPr lang="en-US" sz="1600" b="1">
                <a:latin typeface="Trebuchet MS"/>
              </a:rPr>
              <a:t>Klimawandel </a:t>
            </a:r>
            <a:r>
              <a:rPr lang="en-US" sz="1600">
                <a:latin typeface="Trebuchet MS"/>
              </a:rPr>
              <a:t>bedeutet langfristige Veränderungen der Temperatur, der Niederschlagsmengen und der Wetterverhältnisse.</a:t>
            </a:r>
            <a:endParaRPr/>
          </a:p>
          <a:p>
            <a:pPr>
              <a:buNone/>
              <a:defRPr/>
            </a:pPr>
            <a:r>
              <a:rPr lang="en-US" sz="1600">
                <a:latin typeface="Trebuchet MS"/>
              </a:rPr>
              <a:t>Während einige Veränderungen natürlich auftreten, wird der heutige Klimawandel hauptsächlich durch </a:t>
            </a:r>
            <a:r>
              <a:rPr lang="en-US" sz="1600" b="1">
                <a:latin typeface="Trebuchet MS"/>
              </a:rPr>
              <a:t>menschliche Aktivitäten </a:t>
            </a:r>
            <a:r>
              <a:rPr lang="en-US" sz="1600">
                <a:latin typeface="Trebuchet MS"/>
              </a:rPr>
              <a:t>verursacht, wie zum Beispiel:</a:t>
            </a:r>
            <a:endParaRPr lang="cs-CZ" sz="1600">
              <a:latin typeface="Trebuchet MS"/>
            </a:endParaRPr>
          </a:p>
          <a:p>
            <a:pPr>
              <a:buNone/>
              <a:defRPr/>
            </a:pPr>
            <a:endParaRPr lang="en-US" sz="1600">
              <a:latin typeface="Trebuchet MS"/>
            </a:endParaRPr>
          </a:p>
          <a:p>
            <a:pPr>
              <a:buFont typeface="Arial"/>
              <a:buChar char="•"/>
              <a:defRPr/>
            </a:pPr>
            <a:r>
              <a:rPr lang="en-US" sz="1600">
                <a:latin typeface="Trebuchet MS"/>
              </a:rPr>
              <a:t> Verbrennung fossiler Brennstoffe</a:t>
            </a:r>
            <a:endParaRPr/>
          </a:p>
          <a:p>
            <a:pPr>
              <a:buFont typeface="Arial"/>
              <a:buChar char="•"/>
              <a:defRPr/>
            </a:pPr>
            <a:r>
              <a:rPr lang="en-US" sz="1600">
                <a:latin typeface="Trebuchet MS"/>
              </a:rPr>
              <a:t> Abholzung von Wäldern</a:t>
            </a:r>
            <a:endParaRPr/>
          </a:p>
          <a:p>
            <a:pPr>
              <a:buFont typeface="Arial"/>
              <a:buChar char="•"/>
              <a:defRPr/>
            </a:pPr>
            <a:r>
              <a:rPr lang="en-US" sz="1600">
                <a:latin typeface="Trebuchet MS"/>
              </a:rPr>
              <a:t> Landwirtschaft und Industrie</a:t>
            </a:r>
            <a:endParaRPr lang="cs-CZ" sz="1600">
              <a:latin typeface="Trebuchet MS"/>
            </a:endParaRPr>
          </a:p>
          <a:p>
            <a:pPr>
              <a:buFont typeface="Arial"/>
              <a:buChar char="•"/>
              <a:defRPr/>
            </a:pPr>
            <a:endParaRPr lang="en-US" sz="1600">
              <a:latin typeface="Trebuchet MS"/>
            </a:endParaRPr>
          </a:p>
          <a:p>
            <a:pPr>
              <a:buNone/>
              <a:defRPr/>
            </a:pPr>
            <a:r>
              <a:rPr lang="en-US" sz="1600">
                <a:latin typeface="Trebuchet MS"/>
              </a:rPr>
              <a:t>Diese Aktivitäten erhöhen </a:t>
            </a:r>
            <a:r>
              <a:rPr lang="en-US" sz="1600" b="1">
                <a:latin typeface="Trebuchet MS"/>
              </a:rPr>
              <a:t>die Menge an Treibhausgasen</a:t>
            </a:r>
            <a:r>
              <a:rPr lang="en-US" sz="1600">
                <a:latin typeface="Trebuchet MS"/>
              </a:rPr>
              <a:t>, die Wärme speichern und den Planeten erwärmen.</a:t>
            </a:r>
            <a:endParaRPr/>
          </a:p>
          <a:p>
            <a:pPr>
              <a:defRPr/>
            </a:pPr>
            <a:r>
              <a:rPr lang="en-US" sz="1600">
                <a:latin typeface="Trebuchet MS"/>
              </a:rPr>
              <a:t>Infolgedessen sind wir mit </a:t>
            </a:r>
            <a:r>
              <a:rPr lang="en-US" sz="1600" b="1">
                <a:latin typeface="Trebuchet MS"/>
              </a:rPr>
              <a:t>extremeren Wetterbedingungen</a:t>
            </a:r>
            <a:r>
              <a:rPr lang="en-US" sz="1600">
                <a:latin typeface="Trebuchet MS"/>
              </a:rPr>
              <a:t>, </a:t>
            </a:r>
            <a:r>
              <a:rPr lang="en-US" sz="1600" b="1">
                <a:latin typeface="Trebuchet MS"/>
              </a:rPr>
              <a:t>steigenden Meeresspiegeln </a:t>
            </a:r>
            <a:r>
              <a:rPr lang="en-US" sz="1600">
                <a:latin typeface="Trebuchet MS"/>
              </a:rPr>
              <a:t>und Gefahren für </a:t>
            </a:r>
            <a:r>
              <a:rPr lang="en-US" sz="1600" b="1">
                <a:latin typeface="Trebuchet MS"/>
              </a:rPr>
              <a:t>die Gesundheit, die Natur und unsere Lebensweise </a:t>
            </a:r>
            <a:r>
              <a:rPr lang="en-US" sz="1600">
                <a:latin typeface="Trebuchet MS"/>
              </a:rPr>
              <a:t>konfrontiert.</a:t>
            </a:r>
            <a:endParaRPr/>
          </a:p>
          <a:p>
            <a:pPr algn="just">
              <a:defRPr/>
            </a:pPr>
            <a:endParaRPr lang="en-US">
              <a:solidFill>
                <a:schemeClr val="tx1"/>
              </a:solidFill>
              <a:latin typeface="Trebuchet MS"/>
              <a:ea typeface="Tahoma"/>
              <a:cs typeface="Tahoma"/>
            </a:endParaRPr>
          </a:p>
        </p:txBody>
      </p:sp>
      <p:sp>
        <p:nvSpPr>
          <p:cNvPr id="1803549052" name="TextovéPole 3"/>
          <p:cNvSpPr txBox="1"/>
          <p:nvPr/>
        </p:nvSpPr>
        <p:spPr bwMode="auto">
          <a:xfrm>
            <a:off x="0" y="4881890"/>
            <a:ext cx="2363765" cy="261610"/>
          </a:xfrm>
          <a:prstGeom prst="rect">
            <a:avLst/>
          </a:prstGeom>
          <a:noFill/>
        </p:spPr>
        <p:txBody>
          <a:bodyPr wrap="square" rtlCol="0">
            <a:spAutoFit/>
          </a:bodyPr>
          <a:lstStyle/>
          <a:p>
            <a:pPr rtl="0">
              <a:spcBef>
                <a:spcPts val="1200"/>
              </a:spcBef>
              <a:buNone/>
              <a:defRPr/>
            </a:pPr>
            <a:r>
              <a:rPr lang="en-US" sz="1100" i="0" u="sng" strike="noStrike">
                <a:solidFill>
                  <a:srgbClr val="1155CC"/>
                </a:solidFill>
                <a:latin typeface="Trebuchet MS"/>
                <a:hlinkClick r:id="rId3"/>
              </a:rPr>
              <a:t>Quelle: Vereinte Nationen, o. J.</a:t>
            </a:r>
            <a:endParaRPr lang="en-US" sz="1100">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44149222" name="Obrázek 6" descr="Obsah obrázku venku, příroda, mlha, mrak&#10;&#10;Obsah vygenerovaný umělou inteligencí může být nesprávný."/>
          <p:cNvPicPr>
            <a:picLocks noChangeAspect="1"/>
          </p:cNvPicPr>
          <p:nvPr/>
        </p:nvPicPr>
        <p:blipFill>
          <a:blip r:embed="rId3">
            <a:alphaModFix amt="50000"/>
          </a:blip>
          <a:srcRect t="15563"/>
          <a:stretch/>
        </p:blipFill>
        <p:spPr bwMode="auto">
          <a:xfrm>
            <a:off x="0" y="0"/>
            <a:ext cx="9144000" cy="5143500"/>
          </a:xfrm>
          <a:prstGeom prst="rect">
            <a:avLst/>
          </a:prstGeom>
        </p:spPr>
      </p:pic>
      <p:sp>
        <p:nvSpPr>
          <p:cNvPr id="30038850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904072426" name="Rectangle 18"/>
          <p:cNvSpPr/>
          <p:nvPr/>
        </p:nvSpPr>
        <p:spPr bwMode="auto">
          <a:xfrm>
            <a:off x="576263" y="1281536"/>
            <a:ext cx="8123238" cy="2431435"/>
          </a:xfrm>
          <a:prstGeom prst="rect">
            <a:avLst/>
          </a:prstGeom>
        </p:spPr>
        <p:txBody>
          <a:bodyPr wrap="square">
            <a:spAutoFit/>
          </a:bodyPr>
          <a:lstStyle/>
          <a:p>
            <a:pPr>
              <a:defRPr/>
            </a:pPr>
            <a:endParaRPr lang="en-US">
              <a:solidFill>
                <a:schemeClr val="tx1"/>
              </a:solidFill>
              <a:latin typeface="Trebuchet MS"/>
              <a:ea typeface="Tahoma"/>
              <a:cs typeface="Tahoma"/>
            </a:endParaRPr>
          </a:p>
          <a:p>
            <a:pPr>
              <a:defRPr/>
            </a:pPr>
            <a:r>
              <a:rPr lang="en-US" sz="2000" b="1">
                <a:solidFill>
                  <a:schemeClr val="tx1"/>
                </a:solidFill>
                <a:latin typeface="Trebuchet MS"/>
                <a:ea typeface="Tahoma"/>
                <a:cs typeface="Tahoma"/>
              </a:rPr>
              <a:t>Treibhausgasemissionen</a:t>
            </a:r>
            <a:endParaRPr/>
          </a:p>
          <a:p>
            <a:pPr>
              <a:defRPr/>
            </a:pPr>
            <a:endParaRPr lang="en-US" sz="2000">
              <a:solidFill>
                <a:schemeClr val="tx1"/>
              </a:solidFill>
              <a:latin typeface="Trebuchet MS"/>
              <a:ea typeface="Tahoma"/>
              <a:cs typeface="Tahoma"/>
            </a:endParaRPr>
          </a:p>
          <a:p>
            <a:pPr algn="just">
              <a:defRPr/>
            </a:pPr>
            <a:r>
              <a:rPr lang="en-US" i="1">
                <a:solidFill>
                  <a:schemeClr val="tx1"/>
                </a:solidFill>
                <a:latin typeface="Trebuchet MS"/>
                <a:ea typeface="Tahoma"/>
                <a:cs typeface="Tahoma"/>
              </a:rPr>
              <a:t>„Treibhausgase sind eine Gruppe von Gasen, die zur globalen Erwärmung und zum Klimawandel beitragen. Das Kyoto-Protokoll, ein Umweltabkommen, das 1997 von vielen Vertragsparteien der Klimarahmenkonvention der Vereinten Nationen (UNFCCC) zur Eindämmung der globalen Erwärmung verabschiedet wurde, umfasst heute sieben Treibhausgase. Durch die Umrechnung in Kohlendioxidäquivalente (oder CO2-Äquivalente) können diese verglichen und ihre individuellen und gesamten Beiträge zur globalen Erwärmung bestimmt werden.“</a:t>
            </a:r>
            <a:endParaRPr/>
          </a:p>
          <a:p>
            <a:pPr algn="just">
              <a:defRPr/>
            </a:pPr>
            <a:endParaRPr lang="en-US" i="1">
              <a:solidFill>
                <a:srgbClr val="FF0000"/>
              </a:solidFill>
              <a:latin typeface="Trebuchet MS"/>
              <a:ea typeface="Tahoma"/>
              <a:cs typeface="Tahoma"/>
            </a:endParaRPr>
          </a:p>
        </p:txBody>
      </p:sp>
      <p:cxnSp>
        <p:nvCxnSpPr>
          <p:cNvPr id="768430994" name="Straight Connector 19"/>
          <p:cNvCxnSpPr/>
          <p:nvPr/>
        </p:nvCxnSpPr>
        <p:spPr bwMode="auto">
          <a:xfrm>
            <a:off x="6012464" y="3594622"/>
            <a:ext cx="2037236" cy="0"/>
          </a:xfrm>
          <a:prstGeom prst="line">
            <a:avLst/>
          </a:prstGeom>
          <a:ln w="19050">
            <a:solidFill>
              <a:schemeClr val="tx1"/>
            </a:solidFill>
          </a:ln>
        </p:spPr>
        <p:style>
          <a:lnRef idx="3">
            <a:schemeClr val="accent4"/>
          </a:lnRef>
          <a:fillRef idx="0">
            <a:schemeClr val="accent4"/>
          </a:fillRef>
          <a:effectRef idx="2">
            <a:schemeClr val="accent4"/>
          </a:effectRef>
          <a:fontRef idx="minor">
            <a:schemeClr val="tx1"/>
          </a:fontRef>
        </p:style>
      </p:cxnSp>
      <p:sp>
        <p:nvSpPr>
          <p:cNvPr id="309453292" name="Rectangle 20"/>
          <p:cNvSpPr/>
          <p:nvPr/>
        </p:nvSpPr>
        <p:spPr bwMode="auto">
          <a:xfrm>
            <a:off x="2577892" y="3708075"/>
            <a:ext cx="5548008" cy="307777"/>
          </a:xfrm>
          <a:prstGeom prst="rect">
            <a:avLst/>
          </a:prstGeom>
        </p:spPr>
        <p:txBody>
          <a:bodyPr wrap="square">
            <a:spAutoFit/>
          </a:bodyPr>
          <a:lstStyle/>
          <a:p>
            <a:pPr algn="r">
              <a:defRPr/>
            </a:pPr>
            <a:r>
              <a:rPr lang="en-US">
                <a:solidFill>
                  <a:schemeClr val="tx1"/>
                </a:solidFill>
                <a:latin typeface="Trebuchet MS"/>
                <a:ea typeface="Tahoma"/>
                <a:cs typeface="Tahoma"/>
              </a:rPr>
              <a:t>Europäische Union</a:t>
            </a:r>
            <a:endParaRPr lang="en-US" i="1">
              <a:solidFill>
                <a:schemeClr val="tx1"/>
              </a:solidFill>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710525367" name="Title 1"/>
          <p:cNvSpPr>
            <a:spLocks noGrp="1"/>
          </p:cNvSpPr>
          <p:nvPr>
            <p:ph type="title"/>
          </p:nvPr>
        </p:nvSpPr>
        <p:spPr bwMode="auto">
          <a:xfrm>
            <a:off x="0" y="0"/>
            <a:ext cx="6607581" cy="514505"/>
          </a:xfrm>
        </p:spPr>
        <p:txBody>
          <a:bodyPr>
            <a:normAutofit fontScale="90000"/>
          </a:bodyPr>
          <a:lstStyle/>
          <a:p>
            <a:pPr>
              <a:defRPr/>
            </a:pPr>
            <a:r>
              <a:rPr lang="en-GB"/>
              <a:t>HINWEISE</a:t>
            </a:r>
            <a:endParaRPr/>
          </a:p>
        </p:txBody>
      </p:sp>
      <p:sp>
        <p:nvSpPr>
          <p:cNvPr id="1599821750" name="Rectangle 18"/>
          <p:cNvSpPr/>
          <p:nvPr/>
        </p:nvSpPr>
        <p:spPr bwMode="auto">
          <a:xfrm>
            <a:off x="208468" y="257252"/>
            <a:ext cx="8123238" cy="4801314"/>
          </a:xfrm>
          <a:prstGeom prst="rect">
            <a:avLst/>
          </a:prstGeom>
        </p:spPr>
        <p:txBody>
          <a:bodyPr wrap="square">
            <a:spAutoFit/>
          </a:bodyPr>
          <a:lstStyle/>
          <a:p>
            <a:pPr>
              <a:defRPr/>
            </a:pPr>
            <a:endParaRPr lang="en-US" dirty="0">
              <a:solidFill>
                <a:schemeClr val="tx1"/>
              </a:solidFill>
              <a:latin typeface="Trebuchet MS"/>
              <a:ea typeface="Tahoma"/>
              <a:cs typeface="Tahoma"/>
            </a:endParaRPr>
          </a:p>
          <a:p>
            <a:pPr>
              <a:defRPr/>
            </a:pPr>
            <a:r>
              <a:rPr lang="en-US" sz="2000" b="1" dirty="0" err="1">
                <a:solidFill>
                  <a:schemeClr val="tx1"/>
                </a:solidFill>
                <a:latin typeface="Trebuchet MS"/>
                <a:ea typeface="Tahoma"/>
                <a:cs typeface="Tahoma"/>
              </a:rPr>
              <a:t>Treibhausgasemissionen</a:t>
            </a:r>
            <a:endParaRPr dirty="0"/>
          </a:p>
          <a:p>
            <a:pPr>
              <a:buNone/>
              <a:defRPr/>
            </a:pPr>
            <a:r>
              <a:rPr lang="en-US" sz="1600" b="1" dirty="0" err="1">
                <a:latin typeface="Trebuchet MS"/>
              </a:rPr>
              <a:t>Treibhausgase</a:t>
            </a:r>
            <a:r>
              <a:rPr lang="en-US" sz="1600" b="1" dirty="0">
                <a:latin typeface="Trebuchet MS"/>
              </a:rPr>
              <a:t> (THG) </a:t>
            </a:r>
            <a:r>
              <a:rPr lang="en-US" sz="1600" dirty="0" err="1">
                <a:latin typeface="Trebuchet MS"/>
              </a:rPr>
              <a:t>sind</a:t>
            </a:r>
            <a:r>
              <a:rPr lang="en-US" sz="1600" dirty="0">
                <a:latin typeface="Trebuchet MS"/>
              </a:rPr>
              <a:t> Gase in der </a:t>
            </a:r>
            <a:r>
              <a:rPr lang="en-US" sz="1600" dirty="0" err="1">
                <a:latin typeface="Trebuchet MS"/>
              </a:rPr>
              <a:t>Erdatmosphäre</a:t>
            </a:r>
            <a:r>
              <a:rPr lang="en-US" sz="1600" dirty="0">
                <a:latin typeface="Trebuchet MS"/>
              </a:rPr>
              <a:t>, die </a:t>
            </a:r>
            <a:r>
              <a:rPr lang="en-US" sz="1600" dirty="0" err="1">
                <a:latin typeface="Trebuchet MS"/>
              </a:rPr>
              <a:t>Wärme</a:t>
            </a:r>
            <a:r>
              <a:rPr lang="en-US" sz="1600" dirty="0">
                <a:latin typeface="Trebuchet MS"/>
              </a:rPr>
              <a:t> </a:t>
            </a:r>
            <a:r>
              <a:rPr lang="en-US" sz="1600" dirty="0" err="1">
                <a:latin typeface="Trebuchet MS"/>
              </a:rPr>
              <a:t>speichern</a:t>
            </a:r>
            <a:r>
              <a:rPr lang="en-US" sz="1600" dirty="0">
                <a:latin typeface="Trebuchet MS"/>
              </a:rPr>
              <a:t> und so </a:t>
            </a:r>
            <a:r>
              <a:rPr lang="en-US" sz="1600" dirty="0" err="1">
                <a:latin typeface="Trebuchet MS"/>
              </a:rPr>
              <a:t>zur</a:t>
            </a:r>
            <a:r>
              <a:rPr lang="en-US" sz="1600" dirty="0">
                <a:latin typeface="Trebuchet MS"/>
              </a:rPr>
              <a:t> </a:t>
            </a:r>
            <a:r>
              <a:rPr lang="en-US" sz="1600" dirty="0" err="1">
                <a:latin typeface="Trebuchet MS"/>
              </a:rPr>
              <a:t>globalen</a:t>
            </a:r>
            <a:r>
              <a:rPr lang="en-US" sz="1600" dirty="0">
                <a:latin typeface="Trebuchet MS"/>
              </a:rPr>
              <a:t> </a:t>
            </a:r>
            <a:r>
              <a:rPr lang="en-US" sz="1600" dirty="0" err="1">
                <a:latin typeface="Trebuchet MS"/>
              </a:rPr>
              <a:t>Erwärmung</a:t>
            </a:r>
            <a:r>
              <a:rPr lang="en-US" sz="1600" dirty="0">
                <a:latin typeface="Trebuchet MS"/>
              </a:rPr>
              <a:t> und </a:t>
            </a:r>
            <a:r>
              <a:rPr lang="en-US" sz="1600" dirty="0" err="1">
                <a:latin typeface="Trebuchet MS"/>
              </a:rPr>
              <a:t>zum</a:t>
            </a:r>
            <a:r>
              <a:rPr lang="en-US" sz="1600" dirty="0">
                <a:latin typeface="Trebuchet MS"/>
              </a:rPr>
              <a:t> </a:t>
            </a:r>
            <a:r>
              <a:rPr lang="en-US" sz="1600" dirty="0" err="1">
                <a:latin typeface="Trebuchet MS"/>
              </a:rPr>
              <a:t>Klimawandel</a:t>
            </a:r>
            <a:r>
              <a:rPr lang="en-US" sz="1600" dirty="0">
                <a:latin typeface="Trebuchet MS"/>
              </a:rPr>
              <a:t> </a:t>
            </a:r>
            <a:r>
              <a:rPr lang="en-US" sz="1600" dirty="0" err="1">
                <a:latin typeface="Trebuchet MS"/>
              </a:rPr>
              <a:t>beitragen</a:t>
            </a:r>
            <a:r>
              <a:rPr lang="en-US" sz="1600" dirty="0">
                <a:latin typeface="Trebuchet MS"/>
              </a:rPr>
              <a:t>. Dieser </a:t>
            </a:r>
            <a:r>
              <a:rPr lang="en-US" sz="1600" dirty="0" err="1">
                <a:latin typeface="Trebuchet MS"/>
              </a:rPr>
              <a:t>natürliche</a:t>
            </a:r>
            <a:r>
              <a:rPr lang="en-US" sz="1600" dirty="0">
                <a:latin typeface="Trebuchet MS"/>
              </a:rPr>
              <a:t> </a:t>
            </a:r>
            <a:r>
              <a:rPr lang="en-US" sz="1600" dirty="0" err="1">
                <a:latin typeface="Trebuchet MS"/>
              </a:rPr>
              <a:t>Prozess</a:t>
            </a:r>
            <a:r>
              <a:rPr lang="en-US" sz="1600" dirty="0">
                <a:latin typeface="Trebuchet MS"/>
              </a:rPr>
              <a:t> </a:t>
            </a:r>
            <a:r>
              <a:rPr lang="en-US" sz="1600" dirty="0" err="1">
                <a:latin typeface="Trebuchet MS"/>
              </a:rPr>
              <a:t>wird</a:t>
            </a:r>
            <a:r>
              <a:rPr lang="en-US" sz="1600" dirty="0">
                <a:latin typeface="Trebuchet MS"/>
              </a:rPr>
              <a:t> </a:t>
            </a:r>
            <a:r>
              <a:rPr lang="en-US" sz="1600" dirty="0" err="1">
                <a:latin typeface="Trebuchet MS"/>
              </a:rPr>
              <a:t>als</a:t>
            </a:r>
            <a:r>
              <a:rPr lang="en-US" sz="1600" dirty="0">
                <a:latin typeface="Trebuchet MS"/>
              </a:rPr>
              <a:t> </a:t>
            </a:r>
            <a:r>
              <a:rPr lang="en-US" sz="1600" b="1" dirty="0" err="1">
                <a:latin typeface="Trebuchet MS"/>
              </a:rPr>
              <a:t>Treibhauseffekt</a:t>
            </a:r>
            <a:r>
              <a:rPr lang="en-US" sz="1600" dirty="0">
                <a:latin typeface="Trebuchet MS"/>
              </a:rPr>
              <a:t> </a:t>
            </a:r>
            <a:r>
              <a:rPr lang="en-US" sz="1600" dirty="0" err="1">
                <a:latin typeface="Trebuchet MS"/>
              </a:rPr>
              <a:t>bezeichnet</a:t>
            </a:r>
            <a:r>
              <a:rPr lang="en-US" sz="1600" dirty="0">
                <a:latin typeface="Trebuchet MS"/>
              </a:rPr>
              <a:t>. </a:t>
            </a:r>
            <a:endParaRPr dirty="0"/>
          </a:p>
          <a:p>
            <a:pPr>
              <a:buNone/>
              <a:defRPr/>
            </a:pPr>
            <a:r>
              <a:rPr lang="en-US" sz="1600" b="1" dirty="0">
                <a:latin typeface="Trebuchet MS"/>
              </a:rPr>
              <a:t>Zu den </a:t>
            </a:r>
            <a:r>
              <a:rPr lang="en-US" sz="1600" b="1" dirty="0" err="1">
                <a:latin typeface="Trebuchet MS"/>
              </a:rPr>
              <a:t>wichtigsten</a:t>
            </a:r>
            <a:r>
              <a:rPr lang="en-US" sz="1600" b="1" dirty="0">
                <a:latin typeface="Trebuchet MS"/>
              </a:rPr>
              <a:t> </a:t>
            </a:r>
            <a:r>
              <a:rPr lang="en-US" sz="1600" b="1" dirty="0" err="1">
                <a:latin typeface="Trebuchet MS"/>
              </a:rPr>
              <a:t>Treibhausgasen</a:t>
            </a:r>
            <a:r>
              <a:rPr lang="en-US" sz="1600" b="1" dirty="0">
                <a:latin typeface="Trebuchet MS"/>
              </a:rPr>
              <a:t> </a:t>
            </a:r>
            <a:r>
              <a:rPr lang="en-US" sz="1600" b="1" dirty="0" err="1">
                <a:latin typeface="Trebuchet MS"/>
              </a:rPr>
              <a:t>gehören</a:t>
            </a:r>
            <a:r>
              <a:rPr lang="cs-CZ" sz="1600" b="1" dirty="0">
                <a:latin typeface="Trebuchet MS"/>
              </a:rPr>
              <a:t>:</a:t>
            </a:r>
            <a:endParaRPr lang="en-US" sz="1600" dirty="0">
              <a:latin typeface="Trebuchet MS"/>
            </a:endParaRPr>
          </a:p>
          <a:p>
            <a:pPr marL="285750" indent="-285750">
              <a:buFont typeface="Arial"/>
              <a:buChar char="•"/>
              <a:defRPr/>
            </a:pPr>
            <a:r>
              <a:rPr lang="en-US" sz="1600" b="1" dirty="0" err="1">
                <a:latin typeface="Trebuchet MS"/>
              </a:rPr>
              <a:t>Kohlendioxid</a:t>
            </a:r>
            <a:r>
              <a:rPr lang="en-US" sz="1600" b="1" dirty="0">
                <a:latin typeface="Trebuchet MS"/>
              </a:rPr>
              <a:t> (CO₂): </a:t>
            </a:r>
            <a:r>
              <a:rPr lang="en-US" sz="1600" dirty="0" err="1">
                <a:latin typeface="Trebuchet MS"/>
              </a:rPr>
              <a:t>Entsteht</a:t>
            </a:r>
            <a:r>
              <a:rPr lang="en-US" sz="1600" dirty="0">
                <a:latin typeface="Trebuchet MS"/>
              </a:rPr>
              <a:t> </a:t>
            </a:r>
            <a:r>
              <a:rPr lang="en-US" sz="1600" dirty="0" err="1">
                <a:latin typeface="Trebuchet MS"/>
              </a:rPr>
              <a:t>durch</a:t>
            </a:r>
            <a:r>
              <a:rPr lang="en-US" sz="1600" dirty="0">
                <a:latin typeface="Trebuchet MS"/>
              </a:rPr>
              <a:t> die </a:t>
            </a:r>
            <a:r>
              <a:rPr lang="en-US" sz="1600" dirty="0" err="1">
                <a:latin typeface="Trebuchet MS"/>
              </a:rPr>
              <a:t>Verbrennung</a:t>
            </a:r>
            <a:r>
              <a:rPr lang="en-US" sz="1600" dirty="0">
                <a:latin typeface="Trebuchet MS"/>
              </a:rPr>
              <a:t> </a:t>
            </a:r>
            <a:r>
              <a:rPr lang="en-US" sz="1600" dirty="0" err="1">
                <a:latin typeface="Trebuchet MS"/>
              </a:rPr>
              <a:t>fossiler</a:t>
            </a:r>
            <a:r>
              <a:rPr lang="en-US" sz="1600" dirty="0">
                <a:latin typeface="Trebuchet MS"/>
              </a:rPr>
              <a:t> </a:t>
            </a:r>
            <a:r>
              <a:rPr lang="en-US" sz="1600" dirty="0" err="1">
                <a:latin typeface="Trebuchet MS"/>
              </a:rPr>
              <a:t>Brennstoffe</a:t>
            </a:r>
            <a:r>
              <a:rPr lang="en-US" sz="1600" dirty="0">
                <a:latin typeface="Trebuchet MS"/>
              </a:rPr>
              <a:t> (Kohle, </a:t>
            </a:r>
            <a:r>
              <a:rPr lang="en-US" sz="1600" dirty="0" err="1">
                <a:latin typeface="Trebuchet MS"/>
              </a:rPr>
              <a:t>Öl</a:t>
            </a:r>
            <a:r>
              <a:rPr lang="en-US" sz="1600" dirty="0">
                <a:latin typeface="Trebuchet MS"/>
              </a:rPr>
              <a:t>, Gas) und </a:t>
            </a:r>
            <a:r>
              <a:rPr lang="en-US" sz="1600" dirty="0" err="1">
                <a:latin typeface="Trebuchet MS"/>
              </a:rPr>
              <a:t>durch</a:t>
            </a:r>
            <a:r>
              <a:rPr lang="en-US" sz="1600" dirty="0">
                <a:latin typeface="Trebuchet MS"/>
              </a:rPr>
              <a:t> </a:t>
            </a:r>
            <a:r>
              <a:rPr lang="en-US" sz="1600" dirty="0" err="1">
                <a:latin typeface="Trebuchet MS"/>
              </a:rPr>
              <a:t>Abholzung</a:t>
            </a:r>
            <a:r>
              <a:rPr lang="en-US" sz="1600" dirty="0">
                <a:latin typeface="Trebuchet MS"/>
              </a:rPr>
              <a:t>.</a:t>
            </a:r>
            <a:endParaRPr dirty="0"/>
          </a:p>
          <a:p>
            <a:pPr marL="285750" indent="-285750">
              <a:buFont typeface="Arial"/>
              <a:buChar char="•"/>
              <a:defRPr/>
            </a:pPr>
            <a:r>
              <a:rPr lang="en-US" sz="1600" b="1" dirty="0">
                <a:latin typeface="Trebuchet MS"/>
              </a:rPr>
              <a:t>Methan (CH₄): </a:t>
            </a:r>
            <a:r>
              <a:rPr lang="en-US" sz="1600" dirty="0" err="1">
                <a:latin typeface="Trebuchet MS"/>
              </a:rPr>
              <a:t>Wird</a:t>
            </a:r>
            <a:r>
              <a:rPr lang="en-US" sz="1600" dirty="0">
                <a:latin typeface="Trebuchet MS"/>
              </a:rPr>
              <a:t> in der </a:t>
            </a:r>
            <a:r>
              <a:rPr lang="en-US" sz="1600" dirty="0" err="1">
                <a:latin typeface="Trebuchet MS"/>
              </a:rPr>
              <a:t>Landwirtschaft</a:t>
            </a:r>
            <a:r>
              <a:rPr lang="en-US" sz="1600" dirty="0">
                <a:latin typeface="Trebuchet MS"/>
              </a:rPr>
              <a:t> und </a:t>
            </a:r>
            <a:r>
              <a:rPr lang="en-US" sz="1600" dirty="0" err="1">
                <a:latin typeface="Trebuchet MS"/>
              </a:rPr>
              <a:t>bei</a:t>
            </a:r>
            <a:r>
              <a:rPr lang="en-US" sz="1600" dirty="0">
                <a:latin typeface="Trebuchet MS"/>
              </a:rPr>
              <a:t> der </a:t>
            </a:r>
            <a:r>
              <a:rPr lang="en-US" sz="1600" dirty="0" err="1">
                <a:latin typeface="Trebuchet MS"/>
              </a:rPr>
              <a:t>Abfallentsorgung</a:t>
            </a:r>
            <a:r>
              <a:rPr lang="en-US" sz="1600" dirty="0">
                <a:latin typeface="Trebuchet MS"/>
              </a:rPr>
              <a:t> </a:t>
            </a:r>
            <a:r>
              <a:rPr lang="en-US" sz="1600" dirty="0" err="1">
                <a:latin typeface="Trebuchet MS"/>
              </a:rPr>
              <a:t>freigesetzt</a:t>
            </a:r>
            <a:r>
              <a:rPr lang="en-US" sz="1600" dirty="0">
                <a:latin typeface="Trebuchet MS"/>
              </a:rPr>
              <a:t>.</a:t>
            </a:r>
            <a:endParaRPr dirty="0"/>
          </a:p>
          <a:p>
            <a:pPr marL="285750" indent="-285750">
              <a:buFont typeface="Arial"/>
              <a:buChar char="•"/>
              <a:defRPr/>
            </a:pPr>
            <a:r>
              <a:rPr lang="en-US" sz="1600" b="1" dirty="0" err="1">
                <a:latin typeface="Trebuchet MS"/>
              </a:rPr>
              <a:t>Lachgas</a:t>
            </a:r>
            <a:r>
              <a:rPr lang="en-US" sz="1600" b="1" dirty="0">
                <a:latin typeface="Trebuchet MS"/>
              </a:rPr>
              <a:t> (N₂O): </a:t>
            </a:r>
            <a:r>
              <a:rPr lang="en-US" sz="1600" dirty="0" err="1">
                <a:latin typeface="Trebuchet MS"/>
              </a:rPr>
              <a:t>Wird</a:t>
            </a:r>
            <a:r>
              <a:rPr lang="en-US" sz="1600" dirty="0">
                <a:latin typeface="Trebuchet MS"/>
              </a:rPr>
              <a:t> </a:t>
            </a:r>
            <a:r>
              <a:rPr lang="en-US" sz="1600" dirty="0" err="1">
                <a:latin typeface="Trebuchet MS"/>
              </a:rPr>
              <a:t>bei</a:t>
            </a:r>
            <a:r>
              <a:rPr lang="en-US" sz="1600" dirty="0">
                <a:latin typeface="Trebuchet MS"/>
              </a:rPr>
              <a:t> </a:t>
            </a:r>
            <a:r>
              <a:rPr lang="en-US" sz="1600" dirty="0" err="1">
                <a:latin typeface="Trebuchet MS"/>
              </a:rPr>
              <a:t>landwirtschaftlichen</a:t>
            </a:r>
            <a:r>
              <a:rPr lang="en-US" sz="1600" dirty="0">
                <a:latin typeface="Trebuchet MS"/>
              </a:rPr>
              <a:t> </a:t>
            </a:r>
            <a:r>
              <a:rPr lang="en-US" sz="1600" dirty="0" err="1">
                <a:latin typeface="Trebuchet MS"/>
              </a:rPr>
              <a:t>Aktivitäten</a:t>
            </a:r>
            <a:r>
              <a:rPr lang="en-US" sz="1600" dirty="0">
                <a:latin typeface="Trebuchet MS"/>
              </a:rPr>
              <a:t> und </a:t>
            </a:r>
            <a:r>
              <a:rPr lang="en-US" sz="1600" dirty="0" err="1">
                <a:latin typeface="Trebuchet MS"/>
              </a:rPr>
              <a:t>industriellen</a:t>
            </a:r>
            <a:r>
              <a:rPr lang="en-US" sz="1600" dirty="0">
                <a:latin typeface="Trebuchet MS"/>
              </a:rPr>
              <a:t> </a:t>
            </a:r>
            <a:r>
              <a:rPr lang="en-US" sz="1600" dirty="0" err="1">
                <a:latin typeface="Trebuchet MS"/>
              </a:rPr>
              <a:t>Prozessen</a:t>
            </a:r>
            <a:r>
              <a:rPr lang="en-US" sz="1600" dirty="0">
                <a:latin typeface="Trebuchet MS"/>
              </a:rPr>
              <a:t> </a:t>
            </a:r>
            <a:r>
              <a:rPr lang="en-US" sz="1600" dirty="0" err="1">
                <a:latin typeface="Trebuchet MS"/>
              </a:rPr>
              <a:t>freigesetzt</a:t>
            </a:r>
            <a:r>
              <a:rPr lang="en-US" sz="1600" dirty="0">
                <a:latin typeface="Trebuchet MS"/>
              </a:rPr>
              <a:t>.</a:t>
            </a:r>
            <a:endParaRPr dirty="0"/>
          </a:p>
          <a:p>
            <a:pPr marL="285750" indent="-285750">
              <a:buFont typeface="Arial"/>
              <a:buChar char="•"/>
              <a:defRPr/>
            </a:pPr>
            <a:r>
              <a:rPr lang="en-US" sz="1600" b="1" dirty="0" err="1">
                <a:latin typeface="Trebuchet MS"/>
              </a:rPr>
              <a:t>Fluorierte</a:t>
            </a:r>
            <a:r>
              <a:rPr lang="en-US" sz="1600" b="1" dirty="0">
                <a:latin typeface="Trebuchet MS"/>
              </a:rPr>
              <a:t> Gase: </a:t>
            </a:r>
            <a:r>
              <a:rPr lang="en-US" sz="1600" dirty="0" err="1">
                <a:latin typeface="Trebuchet MS"/>
              </a:rPr>
              <a:t>Synthetische</a:t>
            </a:r>
            <a:r>
              <a:rPr lang="en-US" sz="1600" dirty="0">
                <a:latin typeface="Trebuchet MS"/>
              </a:rPr>
              <a:t> Gase </a:t>
            </a:r>
            <a:r>
              <a:rPr lang="en-US" sz="1600" dirty="0" err="1">
                <a:latin typeface="Trebuchet MS"/>
              </a:rPr>
              <a:t>aus</a:t>
            </a:r>
            <a:r>
              <a:rPr lang="en-US" sz="1600" dirty="0">
                <a:latin typeface="Trebuchet MS"/>
              </a:rPr>
              <a:t> </a:t>
            </a:r>
            <a:r>
              <a:rPr lang="en-US" sz="1600" dirty="0" err="1">
                <a:latin typeface="Trebuchet MS"/>
              </a:rPr>
              <a:t>industriellen</a:t>
            </a:r>
            <a:r>
              <a:rPr lang="en-US" sz="1600" dirty="0">
                <a:latin typeface="Trebuchet MS"/>
              </a:rPr>
              <a:t> </a:t>
            </a:r>
            <a:r>
              <a:rPr lang="en-US" sz="1600" dirty="0" err="1">
                <a:latin typeface="Trebuchet MS"/>
              </a:rPr>
              <a:t>Anwendungen</a:t>
            </a:r>
            <a:r>
              <a:rPr lang="en-US" sz="1600" dirty="0">
                <a:latin typeface="Trebuchet MS"/>
              </a:rPr>
              <a:t>.</a:t>
            </a:r>
            <a:endParaRPr lang="cs-CZ" sz="1600" dirty="0">
              <a:latin typeface="Trebuchet MS"/>
            </a:endParaRPr>
          </a:p>
          <a:p>
            <a:pPr>
              <a:defRPr/>
            </a:pPr>
            <a:endParaRPr lang="en-US" sz="1600" dirty="0">
              <a:latin typeface="Trebuchet MS"/>
            </a:endParaRPr>
          </a:p>
          <a:p>
            <a:pPr>
              <a:buNone/>
              <a:defRPr/>
            </a:pPr>
            <a:r>
              <a:rPr lang="en-US" sz="1600" b="1" dirty="0" err="1">
                <a:latin typeface="Trebuchet MS"/>
              </a:rPr>
              <a:t>Primäre</a:t>
            </a:r>
            <a:r>
              <a:rPr lang="en-US" sz="1600" b="1" dirty="0">
                <a:latin typeface="Trebuchet MS"/>
              </a:rPr>
              <a:t> </a:t>
            </a:r>
            <a:r>
              <a:rPr lang="en-US" sz="1600" b="1" dirty="0" err="1">
                <a:latin typeface="Trebuchet MS"/>
              </a:rPr>
              <a:t>Quellen</a:t>
            </a:r>
            <a:r>
              <a:rPr lang="en-US" sz="1600" b="1" dirty="0">
                <a:latin typeface="Trebuchet MS"/>
              </a:rPr>
              <a:t> von </a:t>
            </a:r>
            <a:r>
              <a:rPr lang="en-US" sz="1600" b="1" dirty="0" err="1">
                <a:latin typeface="Trebuchet MS"/>
              </a:rPr>
              <a:t>Treibhausgasemissionen</a:t>
            </a:r>
            <a:r>
              <a:rPr lang="en-US" sz="1600" b="1" dirty="0">
                <a:latin typeface="Trebuchet MS"/>
              </a:rPr>
              <a:t>:</a:t>
            </a:r>
            <a:endParaRPr lang="cs-CZ" sz="1600" b="1" dirty="0">
              <a:latin typeface="Trebuchet MS"/>
            </a:endParaRPr>
          </a:p>
          <a:p>
            <a:pPr marL="285750" indent="-285750">
              <a:buFont typeface="Arial"/>
              <a:buChar char="•"/>
              <a:defRPr/>
            </a:pPr>
            <a:r>
              <a:rPr lang="en-US" sz="1600" dirty="0" err="1">
                <a:latin typeface="Trebuchet MS"/>
              </a:rPr>
              <a:t>Energieerzeugung</a:t>
            </a:r>
            <a:r>
              <a:rPr lang="en-US" sz="1600" dirty="0">
                <a:latin typeface="Trebuchet MS"/>
              </a:rPr>
              <a:t> und -</a:t>
            </a:r>
            <a:r>
              <a:rPr lang="en-US" sz="1600" dirty="0" err="1">
                <a:latin typeface="Trebuchet MS"/>
              </a:rPr>
              <a:t>verbrauch</a:t>
            </a:r>
            <a:r>
              <a:rPr lang="en-US" sz="1600" dirty="0">
                <a:latin typeface="Trebuchet MS"/>
              </a:rPr>
              <a:t>.</a:t>
            </a:r>
            <a:endParaRPr dirty="0"/>
          </a:p>
          <a:p>
            <a:pPr marL="285750" indent="-285750">
              <a:buFont typeface="Arial"/>
              <a:buChar char="•"/>
              <a:defRPr/>
            </a:pPr>
            <a:r>
              <a:rPr lang="en-US" sz="1600" dirty="0">
                <a:latin typeface="Trebuchet MS"/>
              </a:rPr>
              <a:t>Verkehr.</a:t>
            </a:r>
            <a:endParaRPr dirty="0"/>
          </a:p>
          <a:p>
            <a:pPr marL="285750" indent="-285750">
              <a:buFont typeface="Arial"/>
              <a:buChar char="•"/>
              <a:defRPr/>
            </a:pPr>
            <a:r>
              <a:rPr lang="en-US" sz="1600" dirty="0">
                <a:latin typeface="Trebuchet MS"/>
              </a:rPr>
              <a:t>Industrielle </a:t>
            </a:r>
            <a:r>
              <a:rPr lang="en-US" sz="1600" dirty="0" err="1">
                <a:latin typeface="Trebuchet MS"/>
              </a:rPr>
              <a:t>Aktivitäten</a:t>
            </a:r>
            <a:r>
              <a:rPr lang="en-US" sz="1600" dirty="0">
                <a:latin typeface="Trebuchet MS"/>
              </a:rPr>
              <a:t>.</a:t>
            </a:r>
            <a:endParaRPr dirty="0"/>
          </a:p>
          <a:p>
            <a:pPr marL="285750" indent="-285750">
              <a:buFont typeface="Arial"/>
              <a:buChar char="•"/>
              <a:defRPr/>
            </a:pPr>
            <a:r>
              <a:rPr lang="en-US" sz="1600" dirty="0" err="1">
                <a:latin typeface="Trebuchet MS"/>
              </a:rPr>
              <a:t>Landwirtschaft</a:t>
            </a:r>
            <a:r>
              <a:rPr lang="en-US" sz="1600" dirty="0">
                <a:latin typeface="Trebuchet MS"/>
              </a:rPr>
              <a:t> und </a:t>
            </a:r>
            <a:r>
              <a:rPr lang="en-US" sz="1600" dirty="0" err="1">
                <a:latin typeface="Trebuchet MS"/>
              </a:rPr>
              <a:t>Landnutzungsänderungen</a:t>
            </a:r>
            <a:endParaRPr lang="cs-CZ" sz="1600" dirty="0">
              <a:latin typeface="Trebuchet MS"/>
            </a:endParaRPr>
          </a:p>
        </p:txBody>
      </p:sp>
      <p:sp>
        <p:nvSpPr>
          <p:cNvPr id="290795178" name="TextovéPole 3"/>
          <p:cNvSpPr txBox="1"/>
          <p:nvPr/>
        </p:nvSpPr>
        <p:spPr bwMode="auto">
          <a:xfrm>
            <a:off x="0" y="4881890"/>
            <a:ext cx="3487994" cy="261610"/>
          </a:xfrm>
          <a:prstGeom prst="rect">
            <a:avLst/>
          </a:prstGeom>
          <a:noFill/>
        </p:spPr>
        <p:txBody>
          <a:bodyPr wrap="square" rtlCol="0">
            <a:spAutoFit/>
          </a:bodyPr>
          <a:lstStyle/>
          <a:p>
            <a:pPr>
              <a:defRPr/>
            </a:pPr>
            <a:r>
              <a:rPr lang="fr-FR" sz="1100" u="sng" dirty="0">
                <a:solidFill>
                  <a:schemeClr val="tx1"/>
                </a:solidFill>
                <a:latin typeface="Trebuchet MS"/>
                <a:hlinkClick r:id="rId3"/>
              </a:rPr>
              <a:t>Quelle: </a:t>
            </a:r>
            <a:r>
              <a:rPr lang="fr-FR" sz="1100" u="sng" dirty="0" err="1">
                <a:solidFill>
                  <a:schemeClr val="tx1"/>
                </a:solidFill>
                <a:latin typeface="Trebuchet MS"/>
                <a:hlinkClick r:id="rId3"/>
              </a:rPr>
              <a:t>Europäische</a:t>
            </a:r>
            <a:r>
              <a:rPr lang="fr-FR" sz="1100" u="sng" dirty="0">
                <a:solidFill>
                  <a:schemeClr val="tx1"/>
                </a:solidFill>
                <a:latin typeface="Trebuchet MS"/>
                <a:hlinkClick r:id="rId3"/>
              </a:rPr>
              <a:t> </a:t>
            </a:r>
            <a:r>
              <a:rPr lang="fr-FR" sz="1100" u="sng" dirty="0" err="1">
                <a:solidFill>
                  <a:schemeClr val="tx1"/>
                </a:solidFill>
                <a:latin typeface="Trebuchet MS"/>
                <a:hlinkClick r:id="rId3"/>
              </a:rPr>
              <a:t>Kommission</a:t>
            </a:r>
            <a:r>
              <a:rPr lang="fr-FR" sz="1100" u="sng" dirty="0">
                <a:solidFill>
                  <a:schemeClr val="tx1"/>
                </a:solidFill>
                <a:latin typeface="Trebuchet MS"/>
                <a:hlinkClick r:id="rId3"/>
              </a:rPr>
              <a:t>, </a:t>
            </a:r>
            <a:r>
              <a:rPr lang="fr-FR" sz="1100" u="sng" dirty="0" err="1">
                <a:solidFill>
                  <a:schemeClr val="tx1"/>
                </a:solidFill>
                <a:latin typeface="Trebuchet MS"/>
                <a:hlinkClick r:id="rId3"/>
              </a:rPr>
              <a:t>ohne</a:t>
            </a:r>
            <a:r>
              <a:rPr lang="fr-FR" sz="1100" u="sng" dirty="0">
                <a:solidFill>
                  <a:schemeClr val="tx1"/>
                </a:solidFill>
                <a:latin typeface="Trebuchet MS"/>
                <a:hlinkClick r:id="rId3"/>
              </a:rPr>
              <a:t> </a:t>
            </a:r>
            <a:r>
              <a:rPr lang="fr-FR" sz="1100" u="sng" dirty="0" err="1">
                <a:solidFill>
                  <a:schemeClr val="tx1"/>
                </a:solidFill>
                <a:latin typeface="Trebuchet MS"/>
                <a:hlinkClick r:id="rId3"/>
              </a:rPr>
              <a:t>Datum</a:t>
            </a:r>
            <a:r>
              <a:rPr lang="fr-FR" sz="1100" u="sng" dirty="0">
                <a:solidFill>
                  <a:schemeClr val="tx1"/>
                </a:solidFill>
                <a:latin typeface="Trebuchet MS"/>
                <a:hlinkClick r:id="rId3"/>
              </a:rPr>
              <a:t>.</a:t>
            </a:r>
            <a:endParaRPr lang="en-US" sz="1100" i="1" dirty="0">
              <a:solidFill>
                <a:schemeClr val="tx1"/>
              </a:solidFill>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47762435" name="Picture 2" descr="Italian House Images - Free Download on Freepik"/>
          <p:cNvPicPr>
            <a:picLocks noChangeAspect="1" noChangeArrowheads="1"/>
          </p:cNvPicPr>
          <p:nvPr/>
        </p:nvPicPr>
        <p:blipFill>
          <a:blip r:embed="rId3">
            <a:alphaModFix/>
          </a:blip>
          <a:srcRect l="-100" t="19680" r="50100"/>
          <a:stretch/>
        </p:blipFill>
        <p:spPr bwMode="auto">
          <a:xfrm>
            <a:off x="4567444" y="258127"/>
            <a:ext cx="4576555" cy="4897279"/>
          </a:xfrm>
          <a:prstGeom prst="rect">
            <a:avLst/>
          </a:prstGeom>
          <a:noFill/>
        </p:spPr>
      </p:pic>
      <p:sp>
        <p:nvSpPr>
          <p:cNvPr id="798037217" name="Rectangle 2"/>
          <p:cNvSpPr/>
          <p:nvPr/>
        </p:nvSpPr>
        <p:spPr bwMode="auto">
          <a:xfrm>
            <a:off x="4475480" y="246221"/>
            <a:ext cx="5463345"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114223714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94357960" name="Rectangle 18"/>
          <p:cNvSpPr/>
          <p:nvPr/>
        </p:nvSpPr>
        <p:spPr bwMode="auto">
          <a:xfrm>
            <a:off x="576263" y="492442"/>
            <a:ext cx="4576555" cy="3416320"/>
          </a:xfrm>
          <a:prstGeom prst="rect">
            <a:avLst/>
          </a:prstGeom>
        </p:spPr>
        <p:txBody>
          <a:bodyPr wrap="square">
            <a:spAutoFit/>
          </a:bodyPr>
          <a:lstStyle/>
          <a:p>
            <a:pPr>
              <a:defRPr/>
            </a:pPr>
            <a:endParaRPr lang="en-US">
              <a:solidFill>
                <a:schemeClr val="tx1"/>
              </a:solidFill>
              <a:latin typeface="Trebuchet MS"/>
              <a:ea typeface="Tahoma"/>
              <a:cs typeface="Tahoma"/>
            </a:endParaRPr>
          </a:p>
          <a:p>
            <a:pPr>
              <a:defRPr/>
            </a:pPr>
            <a:r>
              <a:rPr lang="en-US" sz="2000" b="1">
                <a:solidFill>
                  <a:schemeClr val="tx1"/>
                </a:solidFill>
                <a:latin typeface="Trebuchet MS"/>
                <a:ea typeface="Tahoma"/>
                <a:cs typeface="Tahoma"/>
              </a:rPr>
              <a:t>Gebäude</a:t>
            </a:r>
            <a:endParaRPr/>
          </a:p>
          <a:p>
            <a:pPr>
              <a:defRPr/>
            </a:pPr>
            <a:endParaRPr lang="en-US" sz="2000">
              <a:solidFill>
                <a:schemeClr val="tx1"/>
              </a:solidFill>
              <a:latin typeface="Trebuchet MS"/>
              <a:ea typeface="Tahoma"/>
              <a:cs typeface="Tahoma"/>
            </a:endParaRPr>
          </a:p>
          <a:p>
            <a:pPr algn="just">
              <a:defRPr/>
            </a:pPr>
            <a:r>
              <a:rPr lang="en-US" sz="1600" i="1">
                <a:latin typeface="Trebuchet MS"/>
              </a:rPr>
              <a:t>Gebäude müssen nicht nur weniger verbrauchen</a:t>
            </a:r>
            <a:r>
              <a:rPr lang="cs-CZ" sz="1600" i="1">
                <a:latin typeface="Trebuchet MS"/>
              </a:rPr>
              <a:t>, </a:t>
            </a:r>
            <a:r>
              <a:rPr lang="en-US" sz="1600" i="1">
                <a:latin typeface="Trebuchet MS"/>
              </a:rPr>
              <a:t>sondern auch widerstandsfähiger sein.</a:t>
            </a:r>
            <a:endParaRPr lang="cs-CZ" sz="1600" i="1">
              <a:latin typeface="Trebuchet MS"/>
            </a:endParaRPr>
          </a:p>
          <a:p>
            <a:pPr algn="just">
              <a:defRPr/>
            </a:pPr>
            <a:endParaRPr lang="cs-CZ" sz="1600">
              <a:solidFill>
                <a:srgbClr val="FF0000"/>
              </a:solidFill>
              <a:latin typeface="Trebuchet MS"/>
              <a:ea typeface="Tahoma"/>
              <a:cs typeface="Tahoma"/>
            </a:endParaRPr>
          </a:p>
          <a:p>
            <a:pPr algn="just">
              <a:defRPr/>
            </a:pPr>
            <a:endParaRPr lang="cs-CZ" sz="1600">
              <a:solidFill>
                <a:srgbClr val="FF0000"/>
              </a:solidFill>
              <a:latin typeface="Trebuchet MS"/>
              <a:ea typeface="Tahoma"/>
              <a:cs typeface="Tahoma"/>
            </a:endParaRPr>
          </a:p>
          <a:p>
            <a:pPr>
              <a:defRPr/>
            </a:pPr>
            <a:r>
              <a:rPr lang="en-US">
                <a:latin typeface="Trebuchet MS"/>
              </a:rPr>
              <a:t>Angesichts steigender Temperaturen, Überschwemmungen und Energiekrisen muss sich unsere gebaute Umwelt zu einer Kraft der Resilienz entwickeln.</a:t>
            </a:r>
            <a:br>
              <a:rPr lang="en-US">
                <a:latin typeface="Trebuchet MS"/>
              </a:rPr>
            </a:br>
            <a:r>
              <a:rPr lang="en-US">
                <a:latin typeface="Trebuchet MS"/>
              </a:rPr>
              <a:t>Das bedeutet, Räume zu entwerfen und zu renovieren, die energieeffizient, klimafest und für alle zugänglich sind – nicht nur nachhaltige Strukturen zu schaffen, sondern inklusive, schöne und zukunftsfähige Orte zum Leben.</a:t>
            </a:r>
            <a:endParaRPr lang="en-US">
              <a:solidFill>
                <a:srgbClr val="FF0000"/>
              </a:solidFill>
              <a:latin typeface="Trebuchet MS"/>
              <a:ea typeface="Tahoma"/>
              <a:cs typeface="Tahoma"/>
            </a:endParaRPr>
          </a:p>
        </p:txBody>
      </p:sp>
      <p:sp>
        <p:nvSpPr>
          <p:cNvPr id="568836193" name="TextovéPole 4"/>
          <p:cNvSpPr txBox="1"/>
          <p:nvPr/>
        </p:nvSpPr>
        <p:spPr bwMode="auto">
          <a:xfrm>
            <a:off x="0" y="4881890"/>
            <a:ext cx="2370221" cy="261610"/>
          </a:xfrm>
          <a:prstGeom prst="rect">
            <a:avLst/>
          </a:prstGeom>
          <a:noFill/>
        </p:spPr>
        <p:txBody>
          <a:bodyPr wrap="square" rtlCol="0">
            <a:spAutoFit/>
          </a:bodyPr>
          <a:lstStyle/>
          <a:p>
            <a:pPr>
              <a:defRPr/>
            </a:pPr>
            <a:r>
              <a:rPr lang="en-US" sz="1100" u="sng">
                <a:latin typeface="Trebuchet MS"/>
                <a:hlinkClick r:id="rId4"/>
              </a:rPr>
              <a:t>Quelle: Europäische Union, o. J</a:t>
            </a:r>
            <a:r>
              <a:rPr lang="cs-CZ" sz="1100">
                <a:latin typeface="Trebuchet MS"/>
              </a:rPr>
              <a:t>. </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511571178" name="Title 1"/>
          <p:cNvSpPr>
            <a:spLocks noGrp="1"/>
          </p:cNvSpPr>
          <p:nvPr>
            <p:ph type="title"/>
          </p:nvPr>
        </p:nvSpPr>
        <p:spPr bwMode="auto">
          <a:xfrm>
            <a:off x="0" y="0"/>
            <a:ext cx="6607581" cy="514505"/>
          </a:xfrm>
        </p:spPr>
        <p:txBody>
          <a:bodyPr>
            <a:normAutofit fontScale="90000"/>
          </a:bodyPr>
          <a:lstStyle/>
          <a:p>
            <a:pPr>
              <a:defRPr/>
            </a:pPr>
            <a:r>
              <a:rPr lang="en-GB"/>
              <a:t>HINWEISE</a:t>
            </a:r>
            <a:endParaRPr/>
          </a:p>
        </p:txBody>
      </p:sp>
      <p:sp>
        <p:nvSpPr>
          <p:cNvPr id="51873143" name="Rectangle 18"/>
          <p:cNvSpPr/>
          <p:nvPr/>
        </p:nvSpPr>
        <p:spPr bwMode="auto">
          <a:xfrm>
            <a:off x="208468" y="257252"/>
            <a:ext cx="8123238" cy="4555093"/>
          </a:xfrm>
          <a:prstGeom prst="rect">
            <a:avLst/>
          </a:prstGeom>
        </p:spPr>
        <p:txBody>
          <a:bodyPr wrap="square">
            <a:spAutoFit/>
          </a:bodyPr>
          <a:lstStyle/>
          <a:p>
            <a:pPr>
              <a:defRPr/>
            </a:pPr>
            <a:endParaRPr lang="en-US">
              <a:solidFill>
                <a:schemeClr val="tx1"/>
              </a:solidFill>
              <a:latin typeface="Trebuchet MS"/>
              <a:ea typeface="Tahoma"/>
              <a:cs typeface="Tahoma"/>
            </a:endParaRPr>
          </a:p>
          <a:p>
            <a:pPr>
              <a:defRPr/>
            </a:pPr>
            <a:r>
              <a:rPr lang="cs-CZ" sz="2000" b="1">
                <a:solidFill>
                  <a:schemeClr val="tx1"/>
                </a:solidFill>
                <a:latin typeface="Trebuchet MS"/>
                <a:ea typeface="Tahoma"/>
                <a:cs typeface="Tahoma"/>
              </a:rPr>
              <a:t>Gebäude</a:t>
            </a:r>
            <a:endParaRPr lang="en-US" sz="2000" b="1">
              <a:solidFill>
                <a:schemeClr val="tx1"/>
              </a:solidFill>
              <a:latin typeface="Trebuchet MS"/>
              <a:ea typeface="Tahoma"/>
              <a:cs typeface="Tahoma"/>
            </a:endParaRPr>
          </a:p>
          <a:p>
            <a:pPr>
              <a:defRPr/>
            </a:pPr>
            <a:endParaRPr lang="en-US" sz="1600">
              <a:solidFill>
                <a:schemeClr val="tx1"/>
              </a:solidFill>
              <a:latin typeface="Trebuchet MS"/>
              <a:ea typeface="Tahoma"/>
              <a:cs typeface="Tahoma"/>
            </a:endParaRPr>
          </a:p>
          <a:p>
            <a:pPr algn="just">
              <a:defRPr/>
            </a:pPr>
            <a:r>
              <a:rPr lang="en-GB" sz="1600">
                <a:solidFill>
                  <a:schemeClr val="tx1"/>
                </a:solidFill>
                <a:latin typeface="Trebuchet MS"/>
                <a:ea typeface="Tahoma"/>
                <a:cs typeface="Tahoma"/>
              </a:rPr>
              <a:t>Gebäude können anfällig für den Klimawandel sein, der sich sowohl auf die</a:t>
            </a:r>
            <a:r>
              <a:rPr lang="en-GB" sz="1600" b="1">
                <a:solidFill>
                  <a:schemeClr val="tx1"/>
                </a:solidFill>
                <a:latin typeface="Trebuchet MS"/>
                <a:ea typeface="Tahoma"/>
                <a:cs typeface="Tahoma"/>
              </a:rPr>
              <a:t> baulichen Merkmale </a:t>
            </a:r>
            <a:r>
              <a:rPr lang="en-GB" sz="1600">
                <a:solidFill>
                  <a:schemeClr val="tx1"/>
                </a:solidFill>
                <a:latin typeface="Trebuchet MS"/>
                <a:ea typeface="Tahoma"/>
                <a:cs typeface="Tahoma"/>
              </a:rPr>
              <a:t>als auch auf </a:t>
            </a:r>
            <a:r>
              <a:rPr lang="en-GB" sz="1600" b="1">
                <a:solidFill>
                  <a:schemeClr val="tx1"/>
                </a:solidFill>
                <a:latin typeface="Trebuchet MS"/>
                <a:ea typeface="Tahoma"/>
                <a:cs typeface="Tahoma"/>
              </a:rPr>
              <a:t>die Innenraumbedingungen </a:t>
            </a:r>
            <a:r>
              <a:rPr lang="en-GB" sz="1600">
                <a:solidFill>
                  <a:schemeClr val="tx1"/>
                </a:solidFill>
                <a:latin typeface="Trebuchet MS"/>
                <a:ea typeface="Tahoma"/>
                <a:cs typeface="Tahoma"/>
              </a:rPr>
              <a:t>des Gebäudes auswirken kann. Eine unzureichende Regulierung der Innentemperaturen kann zu thermischem Unbehagen für die Nutzer führen, was sich negativ auf Gesundheit, Wohlbefinden und Produktivität auswirken kann.</a:t>
            </a:r>
            <a:endParaRPr/>
          </a:p>
          <a:p>
            <a:pPr algn="just">
              <a:defRPr/>
            </a:pPr>
            <a:endParaRPr lang="en-GB" sz="1600">
              <a:solidFill>
                <a:schemeClr val="tx1"/>
              </a:solidFill>
              <a:latin typeface="Trebuchet MS"/>
              <a:ea typeface="Tahoma"/>
              <a:cs typeface="Tahoma"/>
            </a:endParaRPr>
          </a:p>
          <a:p>
            <a:pPr algn="just">
              <a:defRPr/>
            </a:pPr>
            <a:r>
              <a:rPr lang="en-GB" sz="1600">
                <a:solidFill>
                  <a:schemeClr val="tx1"/>
                </a:solidFill>
                <a:latin typeface="Trebuchet MS"/>
                <a:ea typeface="Tahoma"/>
                <a:cs typeface="Tahoma"/>
              </a:rPr>
              <a:t>Die EU arbeitet an mehreren Fronten daran, dieses Problem anzugehen. Sie hat sich für die Einbeziehung von Klimaschutzmaßnahmen in die Baunormen eingesetzt, Richtlinien zur Steigerung der Energieeffizienz und -leistung erlassen und Maßnahmen entwickelt, um die Renovierung von Gebäuden zu fördern, die zu einer verbesserten Ressourcen- und Energieeffizienz führt. </a:t>
            </a:r>
            <a:endParaRPr/>
          </a:p>
          <a:p>
            <a:pPr algn="just">
              <a:defRPr/>
            </a:pPr>
            <a:endParaRPr lang="en-GB" sz="1600">
              <a:solidFill>
                <a:schemeClr val="tx1"/>
              </a:solidFill>
              <a:latin typeface="Trebuchet MS"/>
              <a:ea typeface="Tahoma"/>
              <a:cs typeface="Tahoma"/>
            </a:endParaRPr>
          </a:p>
          <a:p>
            <a:pPr algn="just">
              <a:defRPr/>
            </a:pPr>
            <a:r>
              <a:rPr lang="en-GB" sz="1600">
                <a:solidFill>
                  <a:schemeClr val="tx1"/>
                </a:solidFill>
                <a:latin typeface="Trebuchet MS"/>
                <a:ea typeface="Tahoma"/>
                <a:cs typeface="Tahoma"/>
              </a:rPr>
              <a:t>Das Wissen darüber, wie die Widerstandsfähigkeit der bebauten Umwelt erhöht werden kann, wird durch verschiedene Forschungsprogramme aktualisiert und vertieft, und die EU bietet finanzielle Unterstützung, beispielsweise durch das </a:t>
            </a:r>
            <a:r>
              <a:rPr lang="en-GB" sz="1600" b="1" u="sng">
                <a:solidFill>
                  <a:schemeClr val="accent4">
                    <a:lumMod val="50000"/>
                  </a:schemeClr>
                </a:solidFill>
                <a:latin typeface="Trebuchet MS"/>
                <a:ea typeface="Tahoma"/>
                <a:cs typeface="Tahoma"/>
                <a:hlinkClick r:id="rId3"/>
              </a:rPr>
              <a:t>Neue Europäische Bauhaus</a:t>
            </a:r>
            <a:r>
              <a:rPr lang="en-GB" sz="1600">
                <a:solidFill>
                  <a:schemeClr val="tx1"/>
                </a:solidFill>
                <a:latin typeface="Trebuchet MS"/>
                <a:ea typeface="Tahoma"/>
                <a:cs typeface="Tahoma"/>
              </a:rPr>
              <a:t>, für innovative Ideen und Lösungen.</a:t>
            </a:r>
            <a:endParaRPr lang="en-US" sz="1600">
              <a:solidFill>
                <a:srgbClr val="FF0000"/>
              </a:solidFill>
              <a:latin typeface="Trebuchet MS"/>
              <a:ea typeface="Tahoma"/>
              <a:cs typeface="Tahoma"/>
            </a:endParaRPr>
          </a:p>
        </p:txBody>
      </p:sp>
      <p:sp>
        <p:nvSpPr>
          <p:cNvPr id="907606675" name="Rectangle 1"/>
          <p:cNvSpPr/>
          <p:nvPr/>
        </p:nvSpPr>
        <p:spPr bwMode="auto">
          <a:xfrm>
            <a:off x="0" y="4871547"/>
            <a:ext cx="2286203" cy="261610"/>
          </a:xfrm>
          <a:prstGeom prst="rect">
            <a:avLst/>
          </a:prstGeom>
        </p:spPr>
        <p:txBody>
          <a:bodyPr wrap="none">
            <a:spAutoFit/>
          </a:bodyPr>
          <a:lstStyle/>
          <a:p>
            <a:pPr>
              <a:defRPr/>
            </a:pPr>
            <a:r>
              <a:rPr lang="fr-FR" sz="1100" b="0" u="sng">
                <a:solidFill>
                  <a:schemeClr val="accent4">
                    <a:lumMod val="50000"/>
                  </a:schemeClr>
                </a:solidFill>
                <a:latin typeface="Trebuchet MS"/>
                <a:ea typeface="Roboto"/>
                <a:cs typeface="Arial"/>
                <a:hlinkClick r:id="rId4"/>
              </a:rPr>
              <a:t>Quelle: Climate-ADAPT EEA, o. J.</a:t>
            </a:r>
            <a:endParaRPr lang="en-US" sz="1100" u="sng">
              <a:solidFill>
                <a:schemeClr val="accent4">
                  <a:lumMod val="50000"/>
                </a:schemeClr>
              </a:solidFill>
              <a:latin typeface="Trebuchet MS"/>
              <a:ea typeface="Roboto"/>
              <a:cs typeface="Arial"/>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9421726" name="Title 1"/>
          <p:cNvSpPr>
            <a:spLocks noGrp="1"/>
          </p:cNvSpPr>
          <p:nvPr>
            <p:ph type="title"/>
          </p:nvPr>
        </p:nvSpPr>
        <p:spPr bwMode="auto">
          <a:xfrm>
            <a:off x="296864" y="460299"/>
            <a:ext cx="8562974" cy="514505"/>
          </a:xfrm>
        </p:spPr>
        <p:txBody>
          <a:bodyPr>
            <a:normAutofit fontScale="90000"/>
          </a:bodyPr>
          <a:lstStyle/>
          <a:p>
            <a:pPr>
              <a:defRPr/>
            </a:pPr>
            <a:r>
              <a:rPr lang="en-GB"/>
              <a:t>Hintergrund</a:t>
            </a:r>
            <a:endParaRPr/>
          </a:p>
        </p:txBody>
      </p:sp>
      <p:sp>
        <p:nvSpPr>
          <p:cNvPr id="127334214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pic>
        <p:nvPicPr>
          <p:cNvPr id="596311099" name="Picture 3"/>
          <p:cNvPicPr>
            <a:picLocks noChangeAspect="1"/>
          </p:cNvPicPr>
          <p:nvPr/>
        </p:nvPicPr>
        <p:blipFill>
          <a:blip r:embed="rId3">
            <a:duotone>
              <a:schemeClr val="accent4">
                <a:shade val="45000"/>
                <a:satMod val="135000"/>
              </a:schemeClr>
              <a:prstClr val="white"/>
            </a:duotone>
          </a:blip>
          <a:srcRect l="49525"/>
          <a:stretch/>
        </p:blipFill>
        <p:spPr bwMode="auto">
          <a:xfrm>
            <a:off x="0" y="1197299"/>
            <a:ext cx="2044052" cy="4033920"/>
          </a:xfrm>
          <a:prstGeom prst="rect">
            <a:avLst/>
          </a:prstGeom>
        </p:spPr>
      </p:pic>
      <p:sp>
        <p:nvSpPr>
          <p:cNvPr id="24224310" name="Text Box 4"/>
          <p:cNvSpPr txBox="1">
            <a:spLocks noChangeArrowheads="1"/>
          </p:cNvSpPr>
          <p:nvPr/>
        </p:nvSpPr>
        <p:spPr bwMode="auto">
          <a:xfrm>
            <a:off x="2338547" y="949662"/>
            <a:ext cx="6275659" cy="1831271"/>
          </a:xfrm>
          <a:prstGeom prst="rect">
            <a:avLst/>
          </a:prstGeom>
          <a:noFill/>
          <a:ln w="12700">
            <a:noFill/>
            <a:miter lim="800000"/>
            <a:headEnd/>
            <a:tailEnd/>
          </a:ln>
        </p:spPr>
        <p:txBody>
          <a:bodyPr wrap="square">
            <a:spAutoFit/>
          </a:bodyPr>
          <a:lstStyle/>
          <a:p>
            <a:pPr defTabSz="762000">
              <a:defRPr/>
            </a:pPr>
            <a:r>
              <a:rPr lang="en-US" dirty="0">
                <a:latin typeface="Trebuchet MS"/>
                <a:ea typeface="Roboto"/>
                <a:cs typeface="Arial"/>
              </a:rPr>
              <a:t>Der </a:t>
            </a:r>
            <a:r>
              <a:rPr lang="en-US" dirty="0" err="1">
                <a:latin typeface="Trebuchet MS"/>
                <a:ea typeface="Roboto"/>
                <a:cs typeface="Arial"/>
              </a:rPr>
              <a:t>Zwischenstaatliche</a:t>
            </a:r>
            <a:r>
              <a:rPr lang="en-US" dirty="0">
                <a:latin typeface="Trebuchet MS"/>
                <a:ea typeface="Roboto"/>
                <a:cs typeface="Arial"/>
              </a:rPr>
              <a:t> </a:t>
            </a:r>
            <a:r>
              <a:rPr lang="en-US" dirty="0" err="1">
                <a:latin typeface="Trebuchet MS"/>
                <a:ea typeface="Roboto"/>
                <a:cs typeface="Arial"/>
              </a:rPr>
              <a:t>Ausschuss</a:t>
            </a:r>
            <a:r>
              <a:rPr lang="en-US" dirty="0">
                <a:latin typeface="Trebuchet MS"/>
                <a:ea typeface="Roboto"/>
                <a:cs typeface="Arial"/>
              </a:rPr>
              <a:t> für </a:t>
            </a:r>
            <a:r>
              <a:rPr lang="en-US" dirty="0" err="1">
                <a:latin typeface="Trebuchet MS"/>
                <a:ea typeface="Roboto"/>
                <a:cs typeface="Arial"/>
              </a:rPr>
              <a:t>Klimawandel</a:t>
            </a:r>
            <a:r>
              <a:rPr lang="en-US" dirty="0">
                <a:latin typeface="Trebuchet MS"/>
                <a:ea typeface="Roboto"/>
                <a:cs typeface="Arial"/>
              </a:rPr>
              <a:t> (</a:t>
            </a:r>
            <a:r>
              <a:rPr lang="en-US" sz="2400" dirty="0">
                <a:latin typeface="Trebuchet MS"/>
                <a:ea typeface="Roboto"/>
                <a:cs typeface="Arial"/>
              </a:rPr>
              <a:t>IPCC</a:t>
            </a:r>
            <a:r>
              <a:rPr lang="en-US" dirty="0">
                <a:latin typeface="Trebuchet MS"/>
                <a:ea typeface="Roboto"/>
                <a:cs typeface="Arial"/>
              </a:rPr>
              <a:t>) der </a:t>
            </a:r>
            <a:r>
              <a:rPr lang="en-US" dirty="0" err="1">
                <a:latin typeface="Trebuchet MS"/>
                <a:ea typeface="Roboto"/>
                <a:cs typeface="Arial"/>
              </a:rPr>
              <a:t>Vereinten</a:t>
            </a:r>
            <a:r>
              <a:rPr lang="en-US" dirty="0">
                <a:latin typeface="Trebuchet MS"/>
                <a:ea typeface="Roboto"/>
                <a:cs typeface="Arial"/>
              </a:rPr>
              <a:t> </a:t>
            </a:r>
            <a:r>
              <a:rPr lang="en-US" dirty="0" err="1">
                <a:latin typeface="Trebuchet MS"/>
                <a:ea typeface="Roboto"/>
                <a:cs typeface="Arial"/>
              </a:rPr>
              <a:t>Nationen</a:t>
            </a:r>
            <a:r>
              <a:rPr lang="en-US" dirty="0">
                <a:latin typeface="Trebuchet MS"/>
                <a:ea typeface="Roboto"/>
                <a:cs typeface="Arial"/>
              </a:rPr>
              <a:t> hat </a:t>
            </a:r>
            <a:r>
              <a:rPr lang="en-US" dirty="0" err="1">
                <a:latin typeface="Trebuchet MS"/>
                <a:ea typeface="Roboto"/>
                <a:cs typeface="Arial"/>
              </a:rPr>
              <a:t>im</a:t>
            </a:r>
            <a:r>
              <a:rPr lang="en-US" dirty="0">
                <a:latin typeface="Trebuchet MS"/>
                <a:ea typeface="Roboto"/>
                <a:cs typeface="Arial"/>
              </a:rPr>
              <a:t> August 2021 seinen </a:t>
            </a:r>
            <a:r>
              <a:rPr lang="en-US" dirty="0" err="1">
                <a:latin typeface="Trebuchet MS"/>
                <a:ea typeface="Roboto"/>
                <a:cs typeface="Arial"/>
              </a:rPr>
              <a:t>sechsten</a:t>
            </a:r>
            <a:r>
              <a:rPr lang="en-US" dirty="0">
                <a:latin typeface="Trebuchet MS"/>
                <a:ea typeface="Roboto"/>
                <a:cs typeface="Arial"/>
              </a:rPr>
              <a:t> </a:t>
            </a:r>
            <a:r>
              <a:rPr lang="en-US" dirty="0" err="1">
                <a:latin typeface="Trebuchet MS"/>
                <a:ea typeface="Roboto"/>
                <a:cs typeface="Arial"/>
              </a:rPr>
              <a:t>Sachstandsbericht</a:t>
            </a:r>
            <a:r>
              <a:rPr lang="en-US" dirty="0">
                <a:latin typeface="Trebuchet MS"/>
                <a:ea typeface="Roboto"/>
                <a:cs typeface="Arial"/>
              </a:rPr>
              <a:t> (AR6) </a:t>
            </a:r>
            <a:r>
              <a:rPr lang="en-US" dirty="0" err="1">
                <a:latin typeface="Trebuchet MS"/>
                <a:ea typeface="Roboto"/>
                <a:cs typeface="Arial"/>
              </a:rPr>
              <a:t>veröffentlicht</a:t>
            </a:r>
            <a:r>
              <a:rPr lang="en-US" dirty="0">
                <a:latin typeface="Trebuchet MS"/>
                <a:ea typeface="Roboto"/>
                <a:cs typeface="Arial"/>
              </a:rPr>
              <a:t>.</a:t>
            </a:r>
            <a:endParaRPr dirty="0"/>
          </a:p>
          <a:p>
            <a:pPr defTabSz="762000">
              <a:defRPr/>
            </a:pPr>
            <a:endParaRPr lang="en-US" sz="1500" dirty="0">
              <a:latin typeface="Trebuchet MS"/>
              <a:ea typeface="Roboto"/>
              <a:cs typeface="Arial"/>
            </a:endParaRPr>
          </a:p>
          <a:p>
            <a:pPr defTabSz="762000">
              <a:defRPr/>
            </a:pPr>
            <a:r>
              <a:rPr lang="en-US" sz="1800" dirty="0">
                <a:solidFill>
                  <a:schemeClr val="accent4"/>
                </a:solidFill>
                <a:latin typeface="Trebuchet MS"/>
                <a:ea typeface="Roboto"/>
                <a:cs typeface="Arial"/>
              </a:rPr>
              <a:t>FESTSTELLUNG </a:t>
            </a:r>
            <a:endParaRPr dirty="0"/>
          </a:p>
          <a:p>
            <a:pPr defTabSz="762000">
              <a:defRPr/>
            </a:pPr>
            <a:r>
              <a:rPr lang="en-US" b="0" i="1" dirty="0">
                <a:solidFill>
                  <a:schemeClr val="accent4"/>
                </a:solidFill>
                <a:latin typeface="Trebuchet MS"/>
                <a:ea typeface="Roboto"/>
                <a:cs typeface="Arial"/>
              </a:rPr>
              <a:t>Enger </a:t>
            </a:r>
            <a:r>
              <a:rPr lang="en-US" b="0" i="1" dirty="0" err="1">
                <a:solidFill>
                  <a:schemeClr val="accent4"/>
                </a:solidFill>
                <a:latin typeface="Trebuchet MS"/>
                <a:ea typeface="Roboto"/>
                <a:cs typeface="Arial"/>
              </a:rPr>
              <a:t>Zusammenhang</a:t>
            </a:r>
            <a:r>
              <a:rPr lang="en-US" b="0" i="1" dirty="0">
                <a:solidFill>
                  <a:schemeClr val="accent4"/>
                </a:solidFill>
                <a:latin typeface="Trebuchet MS"/>
                <a:ea typeface="Roboto"/>
                <a:cs typeface="Arial"/>
              </a:rPr>
              <a:t> </a:t>
            </a:r>
            <a:r>
              <a:rPr lang="en-US" b="0" i="1" dirty="0" err="1">
                <a:solidFill>
                  <a:schemeClr val="accent4"/>
                </a:solidFill>
                <a:latin typeface="Trebuchet MS"/>
                <a:ea typeface="Roboto"/>
                <a:cs typeface="Arial"/>
              </a:rPr>
              <a:t>zwischen</a:t>
            </a:r>
            <a:r>
              <a:rPr lang="en-US" b="0" i="1" dirty="0">
                <a:solidFill>
                  <a:schemeClr val="accent4"/>
                </a:solidFill>
                <a:latin typeface="Trebuchet MS"/>
                <a:ea typeface="Roboto"/>
                <a:cs typeface="Arial"/>
              </a:rPr>
              <a:t> der </a:t>
            </a:r>
            <a:r>
              <a:rPr lang="en-US" b="0" i="1" dirty="0" err="1">
                <a:solidFill>
                  <a:schemeClr val="accent4"/>
                </a:solidFill>
                <a:latin typeface="Trebuchet MS"/>
                <a:ea typeface="Roboto"/>
                <a:cs typeface="Arial"/>
              </a:rPr>
              <a:t>vom</a:t>
            </a:r>
            <a:r>
              <a:rPr lang="en-US" b="0" i="1" dirty="0">
                <a:solidFill>
                  <a:schemeClr val="accent4"/>
                </a:solidFill>
                <a:latin typeface="Trebuchet MS"/>
                <a:ea typeface="Roboto"/>
                <a:cs typeface="Arial"/>
              </a:rPr>
              <a:t> Menschen </a:t>
            </a:r>
            <a:r>
              <a:rPr lang="en-US" b="0" i="1" dirty="0" err="1">
                <a:solidFill>
                  <a:schemeClr val="accent4"/>
                </a:solidFill>
                <a:latin typeface="Trebuchet MS"/>
                <a:ea typeface="Roboto"/>
                <a:cs typeface="Arial"/>
              </a:rPr>
              <a:t>verursachten</a:t>
            </a:r>
            <a:r>
              <a:rPr lang="en-US" b="0" i="1" dirty="0">
                <a:solidFill>
                  <a:schemeClr val="accent4"/>
                </a:solidFill>
                <a:latin typeface="Trebuchet MS"/>
                <a:ea typeface="Roboto"/>
                <a:cs typeface="Arial"/>
              </a:rPr>
              <a:t> </a:t>
            </a:r>
            <a:r>
              <a:rPr lang="en-US" b="0" i="1" dirty="0" err="1">
                <a:solidFill>
                  <a:schemeClr val="accent4"/>
                </a:solidFill>
                <a:latin typeface="Trebuchet MS"/>
                <a:ea typeface="Roboto"/>
                <a:cs typeface="Arial"/>
              </a:rPr>
              <a:t>Erwärmung</a:t>
            </a:r>
            <a:r>
              <a:rPr lang="en-US" b="0" i="1" dirty="0">
                <a:solidFill>
                  <a:schemeClr val="accent4"/>
                </a:solidFill>
                <a:latin typeface="Trebuchet MS"/>
                <a:ea typeface="Roboto"/>
                <a:cs typeface="Arial"/>
              </a:rPr>
              <a:t> und immer </a:t>
            </a:r>
            <a:r>
              <a:rPr lang="en-US" b="0" i="1" dirty="0" err="1">
                <a:solidFill>
                  <a:schemeClr val="accent4"/>
                </a:solidFill>
                <a:latin typeface="Trebuchet MS"/>
                <a:ea typeface="Roboto"/>
                <a:cs typeface="Arial"/>
              </a:rPr>
              <a:t>schwerwiegenderen</a:t>
            </a:r>
            <a:r>
              <a:rPr lang="en-US" b="0" i="1" dirty="0">
                <a:solidFill>
                  <a:schemeClr val="accent4"/>
                </a:solidFill>
                <a:latin typeface="Trebuchet MS"/>
                <a:ea typeface="Roboto"/>
                <a:cs typeface="Arial"/>
              </a:rPr>
              <a:t> </a:t>
            </a:r>
            <a:r>
              <a:rPr lang="en-US" b="0" i="1" dirty="0" err="1">
                <a:solidFill>
                  <a:schemeClr val="accent4"/>
                </a:solidFill>
                <a:latin typeface="Trebuchet MS"/>
                <a:ea typeface="Roboto"/>
                <a:cs typeface="Arial"/>
              </a:rPr>
              <a:t>extremen</a:t>
            </a:r>
            <a:r>
              <a:rPr lang="en-US" b="0" i="1" dirty="0">
                <a:solidFill>
                  <a:schemeClr val="accent4"/>
                </a:solidFill>
                <a:latin typeface="Trebuchet MS"/>
                <a:ea typeface="Roboto"/>
                <a:cs typeface="Arial"/>
              </a:rPr>
              <a:t> </a:t>
            </a:r>
            <a:r>
              <a:rPr lang="en-US" b="0" i="1" dirty="0" err="1">
                <a:solidFill>
                  <a:schemeClr val="accent4"/>
                </a:solidFill>
                <a:latin typeface="Trebuchet MS"/>
                <a:ea typeface="Roboto"/>
                <a:cs typeface="Arial"/>
              </a:rPr>
              <a:t>Wetterereignissen</a:t>
            </a:r>
            <a:r>
              <a:rPr lang="en-US" b="0" i="1" dirty="0">
                <a:solidFill>
                  <a:schemeClr val="accent4"/>
                </a:solidFill>
                <a:latin typeface="Trebuchet MS"/>
                <a:ea typeface="Roboto"/>
                <a:cs typeface="Arial"/>
              </a:rPr>
              <a:t> </a:t>
            </a:r>
            <a:endParaRPr dirty="0"/>
          </a:p>
        </p:txBody>
      </p:sp>
      <p:sp>
        <p:nvSpPr>
          <p:cNvPr id="2004498748" name="Content Placeholder 4"/>
          <p:cNvSpPr txBox="1"/>
          <p:nvPr/>
        </p:nvSpPr>
        <p:spPr bwMode="auto">
          <a:xfrm>
            <a:off x="2341267" y="2937677"/>
            <a:ext cx="6861658" cy="1741467"/>
          </a:xfrm>
          <a:prstGeom prst="rect">
            <a:avLst/>
          </a:prstGeom>
        </p:spPr>
        <p:txBody>
          <a:bodyPr>
            <a:normAutofit/>
          </a:bodyPr>
          <a:lstStyle>
            <a:lvl1pPr marL="342900" indent="-342900" algn="l" defTabSz="457200" rtl="0">
              <a:lnSpc>
                <a:spcPct val="110000"/>
              </a:lnSpc>
              <a:spcBef>
                <a:spcPts val="1200"/>
              </a:spcBef>
              <a:buFont typeface="Arial"/>
              <a:buChar char="•"/>
              <a:defRPr sz="3200">
                <a:solidFill>
                  <a:schemeClr val="tx1"/>
                </a:solidFill>
                <a:latin typeface="+mn-lt"/>
                <a:ea typeface="+mn-ea"/>
                <a:cs typeface="+mn-cs"/>
              </a:defRPr>
            </a:lvl1pPr>
            <a:lvl2pPr marL="742950" indent="-285750" algn="l" defTabSz="457200" rtl="0">
              <a:lnSpc>
                <a:spcPct val="110000"/>
              </a:lnSpc>
              <a:spcBef>
                <a:spcPts val="1200"/>
              </a:spcBef>
              <a:buFont typeface="Arial"/>
              <a:buChar char="–"/>
              <a:defRPr sz="2800">
                <a:solidFill>
                  <a:schemeClr val="tx1"/>
                </a:solidFill>
                <a:latin typeface="+mn-lt"/>
                <a:ea typeface="+mn-ea"/>
                <a:cs typeface="+mn-cs"/>
              </a:defRPr>
            </a:lvl2pPr>
            <a:lvl3pPr marL="1143000" indent="-228600" algn="l" defTabSz="457200" rtl="0">
              <a:lnSpc>
                <a:spcPct val="110000"/>
              </a:lnSpc>
              <a:spcBef>
                <a:spcPts val="1200"/>
              </a:spcBef>
              <a:buFont typeface="Arial"/>
              <a:buChar char="•"/>
              <a:defRPr sz="2400">
                <a:solidFill>
                  <a:schemeClr val="tx1"/>
                </a:solidFill>
                <a:latin typeface="+mn-lt"/>
                <a:ea typeface="+mn-ea"/>
                <a:cs typeface="+mn-cs"/>
              </a:defRPr>
            </a:lvl3pPr>
            <a:lvl4pPr marL="1600200" indent="-228600" algn="l" defTabSz="457200" rtl="0">
              <a:lnSpc>
                <a:spcPct val="110000"/>
              </a:lnSpc>
              <a:spcBef>
                <a:spcPts val="1200"/>
              </a:spcBef>
              <a:buFont typeface="Arial"/>
              <a:buChar char="–"/>
              <a:defRPr sz="2000">
                <a:solidFill>
                  <a:schemeClr val="tx1"/>
                </a:solidFill>
                <a:latin typeface="+mn-lt"/>
                <a:ea typeface="+mn-ea"/>
                <a:cs typeface="+mn-cs"/>
              </a:defRPr>
            </a:lvl4pPr>
            <a:lvl5pPr marL="2057400" indent="-228600" algn="l" defTabSz="457200" rtl="0">
              <a:lnSpc>
                <a:spcPct val="110000"/>
              </a:lnSpc>
              <a:spcBef>
                <a:spcPts val="1200"/>
              </a:spcBef>
              <a:buFont typeface="Arial"/>
              <a:buChar char="»"/>
              <a:defRPr sz="2000">
                <a:solidFill>
                  <a:schemeClr val="tx1"/>
                </a:solidFill>
                <a:latin typeface="+mn-lt"/>
                <a:ea typeface="+mn-ea"/>
                <a:cs typeface="+mn-cs"/>
              </a:defRPr>
            </a:lvl5pPr>
            <a:lvl6pPr marL="2514600" indent="-228600" algn="l" defTabSz="457200" rtl="0">
              <a:spcBef>
                <a:spcPts val="0"/>
              </a:spcBef>
              <a:buFont typeface="Arial"/>
              <a:buChar char="•"/>
              <a:defRPr sz="2000">
                <a:solidFill>
                  <a:schemeClr val="tx1"/>
                </a:solidFill>
                <a:latin typeface="+mn-lt"/>
                <a:ea typeface="+mn-ea"/>
                <a:cs typeface="+mn-cs"/>
              </a:defRPr>
            </a:lvl6pPr>
            <a:lvl7pPr marL="2971800" indent="-228600" algn="l" defTabSz="457200" rtl="0">
              <a:spcBef>
                <a:spcPts val="0"/>
              </a:spcBef>
              <a:buFont typeface="Arial"/>
              <a:buChar char="•"/>
              <a:defRPr sz="2000">
                <a:solidFill>
                  <a:schemeClr val="tx1"/>
                </a:solidFill>
                <a:latin typeface="+mn-lt"/>
                <a:ea typeface="+mn-ea"/>
                <a:cs typeface="+mn-cs"/>
              </a:defRPr>
            </a:lvl7pPr>
            <a:lvl8pPr marL="3429000" indent="-228600" algn="l" defTabSz="457200" rtl="0">
              <a:spcBef>
                <a:spcPts val="0"/>
              </a:spcBef>
              <a:buFont typeface="Arial"/>
              <a:buChar char="•"/>
              <a:defRPr sz="2000">
                <a:solidFill>
                  <a:schemeClr val="tx1"/>
                </a:solidFill>
                <a:latin typeface="+mn-lt"/>
                <a:ea typeface="+mn-ea"/>
                <a:cs typeface="+mn-cs"/>
              </a:defRPr>
            </a:lvl8pPr>
            <a:lvl9pPr marL="3886200" indent="-228600" algn="l" defTabSz="457200" rtl="0">
              <a:spcBef>
                <a:spcPts val="0"/>
              </a:spcBef>
              <a:buFont typeface="Arial"/>
              <a:buChar char="•"/>
              <a:defRPr sz="2000">
                <a:solidFill>
                  <a:schemeClr val="tx1"/>
                </a:solidFill>
                <a:latin typeface="+mn-lt"/>
                <a:ea typeface="+mn-ea"/>
                <a:cs typeface="+mn-cs"/>
              </a:defRPr>
            </a:lvl9pPr>
          </a:lstStyle>
          <a:p>
            <a:pPr>
              <a:spcAft>
                <a:spcPts val="0"/>
              </a:spcAft>
              <a:defRPr/>
            </a:pPr>
            <a:r>
              <a:rPr lang="en-US" sz="1400" b="0">
                <a:latin typeface="Trebuchet MS"/>
                <a:ea typeface="Roboto"/>
                <a:cs typeface="Arial"/>
              </a:rPr>
              <a:t>Viele dieser Veränderungen – insbesondere in Bezug auf die Ozeane, Eisschilde und den globalen Meeresspiegel – sind </a:t>
            </a:r>
            <a:r>
              <a:rPr lang="en-US" sz="1400" b="0" i="1">
                <a:latin typeface="Trebuchet MS"/>
                <a:ea typeface="Roboto"/>
                <a:cs typeface="Arial"/>
              </a:rPr>
              <a:t>irreversibel</a:t>
            </a:r>
            <a:endParaRPr lang="en-US" sz="1400" b="0">
              <a:latin typeface="Trebuchet MS"/>
              <a:ea typeface="Roboto"/>
              <a:cs typeface="Arial"/>
            </a:endParaRPr>
          </a:p>
          <a:p>
            <a:pPr>
              <a:spcAft>
                <a:spcPts val="0"/>
              </a:spcAft>
              <a:defRPr/>
            </a:pPr>
            <a:r>
              <a:rPr lang="en-US" sz="1400" b="0">
                <a:latin typeface="Trebuchet MS"/>
                <a:ea typeface="Roboto"/>
                <a:cs typeface="Arial"/>
              </a:rPr>
              <a:t>In fast allen Emissionsszenarien wird erwartet, dass die globale Erwärmung „Anfang der 2030er Jahre”</a:t>
            </a:r>
            <a:r>
              <a:rPr lang="en-US" sz="1400">
                <a:latin typeface="Trebuchet MS"/>
                <a:ea typeface="Roboto"/>
                <a:cs typeface="Arial"/>
              </a:rPr>
              <a:t> 1,5 °C </a:t>
            </a:r>
            <a:r>
              <a:rPr lang="en-US" sz="1400" b="0">
                <a:latin typeface="Trebuchet MS"/>
                <a:ea typeface="Roboto"/>
                <a:cs typeface="Arial"/>
              </a:rPr>
              <a:t>erreichen wird. Ohne das Erreichen der „Netto-Null”-CO-</a:t>
            </a:r>
            <a:r>
              <a:rPr lang="en-US" sz="1400" b="0" baseline="-25000">
                <a:latin typeface="Trebuchet MS"/>
                <a:ea typeface="Roboto"/>
                <a:cs typeface="Arial"/>
              </a:rPr>
              <a:t>2</a:t>
            </a:r>
            <a:r>
              <a:rPr lang="en-US" sz="1400" b="0">
                <a:latin typeface="Trebuchet MS"/>
                <a:ea typeface="Roboto"/>
                <a:cs typeface="Arial"/>
              </a:rPr>
              <a:t> -Emissionen – zusammen mit einer „starken Reduzierung” anderer Treibhausgase – wird sich das Klimasystem weiter erwärmen. </a:t>
            </a:r>
            <a:endParaRPr lang="en-US" sz="1100" b="0">
              <a:latin typeface="Trebuchet MS"/>
              <a:ea typeface="Roboto"/>
              <a:cs typeface="Arial"/>
            </a:endParaRPr>
          </a:p>
        </p:txBody>
      </p:sp>
      <p:sp>
        <p:nvSpPr>
          <p:cNvPr id="1085044953" name="Rectangle 10"/>
          <p:cNvSpPr/>
          <p:nvPr/>
        </p:nvSpPr>
        <p:spPr bwMode="auto">
          <a:xfrm>
            <a:off x="0" y="4871547"/>
            <a:ext cx="1326004" cy="261610"/>
          </a:xfrm>
          <a:prstGeom prst="rect">
            <a:avLst/>
          </a:prstGeom>
        </p:spPr>
        <p:txBody>
          <a:bodyPr wrap="none">
            <a:spAutoFit/>
          </a:bodyPr>
          <a:lstStyle/>
          <a:p>
            <a:pPr>
              <a:defRPr/>
            </a:pPr>
            <a:r>
              <a:rPr lang="en-US" sz="1100" b="0" u="sng">
                <a:solidFill>
                  <a:schemeClr val="tx2"/>
                </a:solidFill>
                <a:latin typeface="Trebuchet MS"/>
                <a:ea typeface="Roboto"/>
                <a:cs typeface="Arial"/>
              </a:rPr>
              <a:t>Quelle: </a:t>
            </a:r>
            <a:r>
              <a:rPr lang="en-US" sz="1100" b="0" u="sng">
                <a:solidFill>
                  <a:schemeClr val="tx2"/>
                </a:solidFill>
                <a:latin typeface="Trebuchet MS"/>
                <a:ea typeface="Roboto"/>
                <a:cs typeface="Arial"/>
                <a:hlinkClick r:id="rId4"/>
              </a:rPr>
              <a:t>IPCC, 2021</a:t>
            </a:r>
            <a:endParaRPr lang="en-US" sz="1100" u="sng">
              <a:solidFill>
                <a:schemeClr val="tx2"/>
              </a:solidFill>
              <a:latin typeface="Trebuchet MS"/>
              <a:ea typeface="Roboto"/>
              <a:cs typeface="Arial"/>
            </a:endParaRPr>
          </a:p>
        </p:txBody>
      </p:sp>
      <p:pic>
        <p:nvPicPr>
          <p:cNvPr id="1002659855" name="Picture 11"/>
          <p:cNvPicPr>
            <a:picLocks noChangeAspect="1"/>
          </p:cNvPicPr>
          <p:nvPr/>
        </p:nvPicPr>
        <p:blipFill>
          <a:blip r:embed="rId5">
            <a:duotone>
              <a:prstClr val="black"/>
              <a:schemeClr val="bg1">
                <a:lumMod val="95000"/>
                <a:tint val="45000"/>
                <a:satMod val="400000"/>
              </a:schemeClr>
            </a:duotone>
          </a:blip>
          <a:srcRect b="72665"/>
          <a:stretch/>
        </p:blipFill>
        <p:spPr bwMode="auto">
          <a:xfrm>
            <a:off x="937345" y="3681534"/>
            <a:ext cx="932763" cy="477870"/>
          </a:xfrm>
          <a:prstGeom prst="rect">
            <a:avLst/>
          </a:prstGeom>
          <a:effectLst>
            <a:outerShdw blurRad="25400" dist="38100" dir="2700000" sx="98000" sy="98000" algn="tl" rotWithShape="0">
              <a:prstClr val="black">
                <a:alpha val="40000"/>
              </a:prstClr>
            </a:outerShdw>
          </a:effectLst>
        </p:spPr>
      </p:pic>
      <p:pic>
        <p:nvPicPr>
          <p:cNvPr id="1632373899" name="Picture 12"/>
          <p:cNvPicPr>
            <a:picLocks noChangeAspect="1"/>
          </p:cNvPicPr>
          <p:nvPr/>
        </p:nvPicPr>
        <p:blipFill>
          <a:blip r:embed="rId5">
            <a:duotone>
              <a:prstClr val="black"/>
              <a:schemeClr val="bg1">
                <a:lumMod val="95000"/>
                <a:tint val="45000"/>
                <a:satMod val="400000"/>
              </a:schemeClr>
            </a:duotone>
          </a:blip>
          <a:srcRect l="3149" t="72530" r="-3149" b="135"/>
          <a:stretch/>
        </p:blipFill>
        <p:spPr bwMode="auto">
          <a:xfrm>
            <a:off x="506121" y="2122662"/>
            <a:ext cx="932763" cy="477870"/>
          </a:xfrm>
          <a:prstGeom prst="rect">
            <a:avLst/>
          </a:prstGeom>
          <a:effectLst>
            <a:outerShdw blurRad="25400" dist="38100" dir="2700000" sx="98000" sy="98000" algn="tl" rotWithShape="0">
              <a:prstClr val="black">
                <a:alpha val="40000"/>
              </a:prstClr>
            </a:outerShdw>
          </a:effectLst>
        </p:spPr>
      </p:pic>
      <p:pic>
        <p:nvPicPr>
          <p:cNvPr id="561988561" name="Picture 13"/>
          <p:cNvPicPr>
            <a:picLocks noChangeAspect="1"/>
          </p:cNvPicPr>
          <p:nvPr/>
        </p:nvPicPr>
        <p:blipFill>
          <a:blip r:embed="rId5">
            <a:duotone>
              <a:prstClr val="black"/>
              <a:schemeClr val="bg1">
                <a:lumMod val="95000"/>
                <a:tint val="45000"/>
                <a:satMod val="400000"/>
              </a:schemeClr>
            </a:duotone>
          </a:blip>
          <a:srcRect l="10647" t="27613" r="-10647" b="49999"/>
          <a:stretch/>
        </p:blipFill>
        <p:spPr bwMode="auto">
          <a:xfrm>
            <a:off x="1577669" y="2634844"/>
            <a:ext cx="932764" cy="391378"/>
          </a:xfrm>
          <a:prstGeom prst="rect">
            <a:avLst/>
          </a:prstGeom>
          <a:effectLst>
            <a:outerShdw blurRad="25400" dist="38100" dir="2700000" sx="98000" sy="98000" algn="tl" rotWithShape="0">
              <a:prstClr val="black">
                <a:alpha val="40000"/>
              </a:prstClr>
            </a:outerShdw>
          </a:effectLst>
        </p:spPr>
      </p:pic>
      <p:pic>
        <p:nvPicPr>
          <p:cNvPr id="380706893" name="Picture 14"/>
          <p:cNvPicPr>
            <a:picLocks noChangeAspect="1"/>
          </p:cNvPicPr>
          <p:nvPr/>
        </p:nvPicPr>
        <p:blipFill>
          <a:blip r:embed="rId6">
            <a:duotone>
              <a:prstClr val="black"/>
              <a:schemeClr val="bg1">
                <a:lumMod val="95000"/>
                <a:tint val="45000"/>
                <a:satMod val="400000"/>
              </a:schemeClr>
            </a:duotone>
          </a:blip>
          <a:srcRect l="8182" t="50096" r="-8182" b="27515"/>
          <a:stretch/>
        </p:blipFill>
        <p:spPr bwMode="auto">
          <a:xfrm>
            <a:off x="272929" y="2578013"/>
            <a:ext cx="932764" cy="391378"/>
          </a:xfrm>
          <a:prstGeom prst="rect">
            <a:avLst/>
          </a:prstGeom>
          <a:effectLst>
            <a:outerShdw blurRad="25400" dist="38100" dir="2700000" sx="98000" sy="98000" algn="tl" rotWithShape="0">
              <a:prstClr val="black">
                <a:alpha val="40000"/>
              </a:prstClr>
            </a:outerShdw>
          </a:effectLst>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1">
            <a:extLst>
              <a:ext uri="{FF2B5EF4-FFF2-40B4-BE49-F238E27FC236}">
                <a16:creationId xmlns:a16="http://schemas.microsoft.com/office/drawing/2014/main" id="{4A786818-DEE8-C89D-8DF4-A821EAEEF209}"/>
              </a:ext>
            </a:extLst>
          </p:cNvPr>
          <p:cNvPicPr>
            <a:picLocks noChangeAspect="1"/>
          </p:cNvPicPr>
          <p:nvPr/>
        </p:nvPicPr>
        <p:blipFill>
          <a:blip r:embed="rId3"/>
          <a:stretch>
            <a:fillRect/>
          </a:stretch>
        </p:blipFill>
        <p:spPr bwMode="auto">
          <a:xfrm>
            <a:off x="224650" y="407545"/>
            <a:ext cx="8159452" cy="4446347"/>
          </a:xfrm>
          <a:prstGeom prst="rect">
            <a:avLst/>
          </a:prstGeom>
        </p:spPr>
      </p:pic>
      <p:sp>
        <p:nvSpPr>
          <p:cNvPr id="470958505" name="Nadpis 6"/>
          <p:cNvSpPr txBox="1"/>
          <p:nvPr/>
        </p:nvSpPr>
        <p:spPr bwMode="auto">
          <a:xfrm>
            <a:off x="109537" y="278680"/>
            <a:ext cx="8924925" cy="51450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US" sz="1600" b="0"/>
              <a:t>Kohlendioxidemissionen (CO₂) aus fossilen Brennstoffen und der Industrie. Landnutzungsänderungen sind nicht berücksichtigt.</a:t>
            </a:r>
            <a:endParaRPr lang="cs-CZ" sz="1600"/>
          </a:p>
        </p:txBody>
      </p:sp>
      <p:sp>
        <p:nvSpPr>
          <p:cNvPr id="920154666" name="TextovéPole 1">
            <a:hlinkClick r:id="rId4"/>
          </p:cNvPr>
          <p:cNvSpPr txBox="1"/>
          <p:nvPr/>
        </p:nvSpPr>
        <p:spPr bwMode="auto">
          <a:xfrm>
            <a:off x="0" y="4816054"/>
            <a:ext cx="2225365" cy="261610"/>
          </a:xfrm>
          <a:prstGeom prst="rect">
            <a:avLst/>
          </a:prstGeom>
          <a:noFill/>
        </p:spPr>
        <p:txBody>
          <a:bodyPr wrap="square" rtlCol="0">
            <a:spAutoFit/>
          </a:bodyPr>
          <a:lstStyle/>
          <a:p>
            <a:pPr algn="r">
              <a:defRPr/>
            </a:pPr>
            <a:r>
              <a:rPr lang="cs-CZ" sz="1100" u="sng" dirty="0">
                <a:solidFill>
                  <a:schemeClr val="tx2"/>
                </a:solidFill>
                <a:latin typeface="Trebuchet MS"/>
              </a:rPr>
              <a:t>Quelle: OurWorldinData, 2024</a:t>
            </a:r>
            <a:endParaRPr dirty="0"/>
          </a:p>
        </p:txBody>
      </p:sp>
      <p:sp>
        <p:nvSpPr>
          <p:cNvPr id="1406587260"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5846196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688136658" name="Title 15"/>
          <p:cNvSpPr>
            <a:spLocks noGrp="1"/>
          </p:cNvSpPr>
          <p:nvPr>
            <p:ph type="title"/>
          </p:nvPr>
        </p:nvSpPr>
        <p:spPr bwMode="auto">
          <a:xfrm>
            <a:off x="320874" y="322571"/>
            <a:ext cx="6596948" cy="514505"/>
          </a:xfrm>
        </p:spPr>
        <p:txBody>
          <a:bodyPr>
            <a:normAutofit/>
          </a:bodyPr>
          <a:lstStyle/>
          <a:p>
            <a:pPr>
              <a:defRPr/>
            </a:pPr>
            <a:r>
              <a:rPr lang="cs-CZ" sz="2000"/>
              <a:t>Emissionsreduktion</a:t>
            </a:r>
            <a:endParaRPr lang="en-GB" sz="2000"/>
          </a:p>
        </p:txBody>
      </p:sp>
      <p:sp>
        <p:nvSpPr>
          <p:cNvPr id="770565568" name="Rectangle 18"/>
          <p:cNvSpPr/>
          <p:nvPr/>
        </p:nvSpPr>
        <p:spPr bwMode="auto">
          <a:xfrm>
            <a:off x="0" y="4886936"/>
            <a:ext cx="2223686" cy="261610"/>
          </a:xfrm>
          <a:prstGeom prst="rect">
            <a:avLst/>
          </a:prstGeom>
        </p:spPr>
        <p:txBody>
          <a:bodyPr wrap="none">
            <a:spAutoFit/>
          </a:bodyPr>
          <a:lstStyle/>
          <a:p>
            <a:pPr>
              <a:defRPr/>
            </a:pPr>
            <a:r>
              <a:rPr lang="fr-FR" sz="1100" b="0" u="sng">
                <a:latin typeface="Trebuchet MS"/>
                <a:ea typeface="Roboto"/>
                <a:cs typeface="Arial"/>
                <a:hlinkClick r:id="rId3"/>
              </a:rPr>
              <a:t>Quelle: </a:t>
            </a:r>
            <a:r>
              <a:rPr lang="en-GB" sz="1100" b="0" u="sng">
                <a:latin typeface="Trebuchet MS"/>
                <a:ea typeface="Roboto"/>
                <a:cs typeface="Arial"/>
                <a:hlinkClick r:id="rId4"/>
              </a:rPr>
              <a:t>Our World in Data, 2023</a:t>
            </a:r>
            <a:endParaRPr lang="en-US" sz="1100" u="sng">
              <a:latin typeface="Trebuchet MS"/>
              <a:ea typeface="Roboto"/>
              <a:cs typeface="Arial"/>
            </a:endParaRPr>
          </a:p>
        </p:txBody>
      </p:sp>
      <p:sp>
        <p:nvSpPr>
          <p:cNvPr id="641309621" name="TextovéPole 3"/>
          <p:cNvSpPr txBox="1"/>
          <p:nvPr/>
        </p:nvSpPr>
        <p:spPr bwMode="auto">
          <a:xfrm>
            <a:off x="261670" y="1417588"/>
            <a:ext cx="3284621" cy="2308324"/>
          </a:xfrm>
          <a:prstGeom prst="rect">
            <a:avLst/>
          </a:prstGeom>
          <a:noFill/>
        </p:spPr>
        <p:txBody>
          <a:bodyPr wrap="square" rtlCol="0">
            <a:spAutoFit/>
          </a:bodyPr>
          <a:lstStyle/>
          <a:p>
            <a:pPr>
              <a:defRPr/>
            </a:pPr>
            <a:r>
              <a:rPr lang="en-US" sz="1600">
                <a:latin typeface="Trebuchet MS"/>
              </a:rPr>
              <a:t>Mehrere Länder mit hohem Einkommen, darunter das Vereinigte Königreich und die EU-Mitgliedstaaten, haben ihre CO₂-Emissionen in den letzten Jahrzehnten erheblich reduziert</a:t>
            </a:r>
            <a:r>
              <a:rPr lang="cs-CZ" sz="1600">
                <a:latin typeface="Trebuchet MS"/>
              </a:rPr>
              <a:t>.</a:t>
            </a:r>
            <a:endParaRPr/>
          </a:p>
          <a:p>
            <a:pPr>
              <a:defRPr/>
            </a:pPr>
            <a:endParaRPr lang="cs-CZ" sz="1600">
              <a:latin typeface="Trebuchet MS"/>
            </a:endParaRPr>
          </a:p>
          <a:p>
            <a:pPr>
              <a:defRPr/>
            </a:pPr>
            <a:r>
              <a:rPr lang="cs-CZ" sz="1600">
                <a:latin typeface="Trebuchet MS"/>
              </a:rPr>
              <a:t>Sie </a:t>
            </a:r>
            <a:r>
              <a:rPr lang="en-US" sz="1600">
                <a:latin typeface="Trebuchet MS"/>
              </a:rPr>
              <a:t>zeigen, dass Emissionsreduktionen mit den richtigen politischen Maßnahmen und Technologien möglich sind.</a:t>
            </a:r>
            <a:endParaRPr lang="cs-CZ" sz="1600">
              <a:latin typeface="Trebuchet MS"/>
            </a:endParaRPr>
          </a:p>
        </p:txBody>
      </p:sp>
      <p:pic>
        <p:nvPicPr>
          <p:cNvPr id="3" name="Picture 2">
            <a:extLst>
              <a:ext uri="{FF2B5EF4-FFF2-40B4-BE49-F238E27FC236}">
                <a16:creationId xmlns:a16="http://schemas.microsoft.com/office/drawing/2014/main" id="{97CA4789-3864-4689-4DF8-83CB3817776E}"/>
              </a:ext>
            </a:extLst>
          </p:cNvPr>
          <p:cNvPicPr>
            <a:picLocks noChangeAspect="1"/>
          </p:cNvPicPr>
          <p:nvPr/>
        </p:nvPicPr>
        <p:blipFill>
          <a:blip r:embed="rId5"/>
          <a:stretch>
            <a:fillRect/>
          </a:stretch>
        </p:blipFill>
        <p:spPr>
          <a:xfrm>
            <a:off x="3736975" y="266311"/>
            <a:ext cx="4602534" cy="475143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a:extLst>
              <a:ext uri="{FF2B5EF4-FFF2-40B4-BE49-F238E27FC236}">
                <a16:creationId xmlns:a16="http://schemas.microsoft.com/office/drawing/2014/main" id="{2451A3A0-D563-276B-53F1-1C71F1D80A81}"/>
              </a:ext>
            </a:extLst>
          </p:cNvPr>
          <p:cNvPicPr>
            <a:picLocks noChangeAspect="1"/>
          </p:cNvPicPr>
          <p:nvPr/>
        </p:nvPicPr>
        <p:blipFill>
          <a:blip r:embed="rId3"/>
          <a:srcRect b="15452"/>
          <a:stretch>
            <a:fillRect/>
          </a:stretch>
        </p:blipFill>
        <p:spPr>
          <a:xfrm>
            <a:off x="3076666" y="318047"/>
            <a:ext cx="5917865" cy="4071074"/>
          </a:xfrm>
          <a:prstGeom prst="rect">
            <a:avLst/>
          </a:prstGeom>
        </p:spPr>
      </p:pic>
      <p:sp>
        <p:nvSpPr>
          <p:cNvPr id="162241981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64082739" name="Rectangle 1"/>
          <p:cNvSpPr/>
          <p:nvPr/>
        </p:nvSpPr>
        <p:spPr bwMode="auto">
          <a:xfrm>
            <a:off x="0" y="4871547"/>
            <a:ext cx="2223686" cy="261610"/>
          </a:xfrm>
          <a:prstGeom prst="rect">
            <a:avLst/>
          </a:prstGeom>
        </p:spPr>
        <p:txBody>
          <a:bodyPr wrap="none">
            <a:spAutoFit/>
          </a:bodyPr>
          <a:lstStyle/>
          <a:p>
            <a:pPr>
              <a:defRPr/>
            </a:pPr>
            <a:r>
              <a:rPr lang="fr-FR" sz="1100" b="0" u="sng">
                <a:latin typeface="Trebuchet MS"/>
                <a:ea typeface="Roboto"/>
                <a:cs typeface="Arial"/>
                <a:hlinkClick r:id="rId4"/>
              </a:rPr>
              <a:t>Quelle: </a:t>
            </a:r>
            <a:r>
              <a:rPr lang="en-GB" sz="1100" b="0" u="sng">
                <a:latin typeface="Trebuchet MS"/>
                <a:ea typeface="Roboto"/>
                <a:cs typeface="Arial"/>
                <a:hlinkClick r:id="rId5"/>
              </a:rPr>
              <a:t>Our World in Data, 2023</a:t>
            </a:r>
            <a:endParaRPr lang="en-US" sz="1100" u="sng">
              <a:latin typeface="Trebuchet MS"/>
              <a:ea typeface="Roboto"/>
              <a:cs typeface="Arial"/>
            </a:endParaRPr>
          </a:p>
        </p:txBody>
      </p:sp>
      <p:sp>
        <p:nvSpPr>
          <p:cNvPr id="2006455315" name="TextovéPole 2"/>
          <p:cNvSpPr txBox="1"/>
          <p:nvPr/>
        </p:nvSpPr>
        <p:spPr bwMode="auto">
          <a:xfrm>
            <a:off x="204535" y="807114"/>
            <a:ext cx="2872131" cy="2062103"/>
          </a:xfrm>
          <a:prstGeom prst="rect">
            <a:avLst/>
          </a:prstGeom>
          <a:noFill/>
        </p:spPr>
        <p:txBody>
          <a:bodyPr wrap="square" rtlCol="0">
            <a:spAutoFit/>
          </a:bodyPr>
          <a:lstStyle/>
          <a:p>
            <a:pPr>
              <a:defRPr/>
            </a:pPr>
            <a:r>
              <a:rPr lang="en-US" sz="1600">
                <a:latin typeface="Trebuchet MS"/>
              </a:rPr>
              <a:t>Die CO₂-Emissionen pro Person variieren stark zwischen den einzelnen Ländern</a:t>
            </a:r>
            <a:r>
              <a:rPr lang="cs-CZ" sz="1600">
                <a:latin typeface="Trebuchet MS"/>
              </a:rPr>
              <a:t>.</a:t>
            </a:r>
            <a:endParaRPr/>
          </a:p>
          <a:p>
            <a:pPr>
              <a:defRPr/>
            </a:pPr>
            <a:endParaRPr lang="cs-CZ" sz="1600">
              <a:latin typeface="Trebuchet MS"/>
            </a:endParaRPr>
          </a:p>
          <a:p>
            <a:pPr>
              <a:defRPr/>
            </a:pPr>
            <a:r>
              <a:rPr lang="en-US" sz="1600">
                <a:latin typeface="Trebuchet MS"/>
              </a:rPr>
              <a:t>Länder mit hohem Einkommen stoßen pro Kopf tendenziell viel mehr aus als Länder mit niedrigem Einkommen, was die globale Ungleichheit bei den Emissionen deutlich macht.</a:t>
            </a:r>
            <a:endParaRPr lang="cs-CZ" sz="1600">
              <a:latin typeface="Trebuchet MS"/>
            </a:endParaRPr>
          </a:p>
        </p:txBody>
      </p:sp>
      <p:pic>
        <p:nvPicPr>
          <p:cNvPr id="4" name="Picture 3">
            <a:extLst>
              <a:ext uri="{FF2B5EF4-FFF2-40B4-BE49-F238E27FC236}">
                <a16:creationId xmlns:a16="http://schemas.microsoft.com/office/drawing/2014/main" id="{6BC06BE7-DAE7-5039-708C-FADAAA834666}"/>
              </a:ext>
            </a:extLst>
          </p:cNvPr>
          <p:cNvPicPr>
            <a:picLocks noChangeAspect="1"/>
          </p:cNvPicPr>
          <p:nvPr/>
        </p:nvPicPr>
        <p:blipFill>
          <a:blip r:embed="rId3"/>
          <a:srcRect t="84548" r="11274"/>
          <a:stretch>
            <a:fillRect/>
          </a:stretch>
        </p:blipFill>
        <p:spPr bwMode="auto">
          <a:xfrm>
            <a:off x="3076667" y="4389121"/>
            <a:ext cx="5250680" cy="74403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673907255" name="Title 1"/>
          <p:cNvSpPr>
            <a:spLocks noGrp="1"/>
          </p:cNvSpPr>
          <p:nvPr>
            <p:ph type="title"/>
          </p:nvPr>
        </p:nvSpPr>
        <p:spPr bwMode="auto"/>
        <p:txBody>
          <a:bodyPr>
            <a:normAutofit fontScale="90000"/>
          </a:bodyPr>
          <a:lstStyle/>
          <a:p>
            <a:pPr>
              <a:defRPr/>
            </a:pPr>
            <a:r>
              <a:rPr lang="en-GB"/>
              <a:t>HINWEISE</a:t>
            </a:r>
            <a:endParaRPr/>
          </a:p>
        </p:txBody>
      </p:sp>
      <p:sp>
        <p:nvSpPr>
          <p:cNvPr id="2054133722" name="Text Placeholder 2"/>
          <p:cNvSpPr>
            <a:spLocks noGrp="1"/>
          </p:cNvSpPr>
          <p:nvPr>
            <p:ph type="body" idx="1"/>
          </p:nvPr>
        </p:nvSpPr>
        <p:spPr bwMode="auto">
          <a:xfrm>
            <a:off x="140454" y="718111"/>
            <a:ext cx="8562974" cy="3938110"/>
          </a:xfrm>
        </p:spPr>
        <p:txBody>
          <a:bodyPr/>
          <a:lstStyle/>
          <a:p>
            <a:pPr>
              <a:defRPr/>
            </a:pPr>
            <a:r>
              <a:rPr lang="en-US" sz="2000" b="1" dirty="0" err="1"/>
              <a:t>Globale</a:t>
            </a:r>
            <a:r>
              <a:rPr lang="en-US" sz="2000" b="1" dirty="0"/>
              <a:t> Trends </a:t>
            </a:r>
            <a:r>
              <a:rPr lang="en-US" sz="2000" b="1" dirty="0" err="1"/>
              <a:t>bei</a:t>
            </a:r>
            <a:r>
              <a:rPr lang="en-US" sz="2000" b="1" dirty="0"/>
              <a:t> CO₂- und </a:t>
            </a:r>
            <a:r>
              <a:rPr lang="en-US" sz="2000" b="1" dirty="0" err="1"/>
              <a:t>Treibhausgasemissionen</a:t>
            </a:r>
            <a:endParaRPr lang="cs-CZ" sz="2000" b="1" dirty="0"/>
          </a:p>
          <a:p>
            <a:pPr>
              <a:defRPr/>
            </a:pPr>
            <a:endParaRPr lang="cs-CZ" sz="1400" dirty="0"/>
          </a:p>
          <a:p>
            <a:pPr>
              <a:defRPr/>
            </a:pPr>
            <a:r>
              <a:rPr lang="en-US" sz="1400" dirty="0" err="1"/>
              <a:t>Menschlicher</a:t>
            </a:r>
            <a:r>
              <a:rPr lang="en-US" sz="1400" dirty="0"/>
              <a:t> </a:t>
            </a:r>
            <a:r>
              <a:rPr lang="en-US" sz="1400" dirty="0" err="1"/>
              <a:t>Einfluss</a:t>
            </a:r>
            <a:r>
              <a:rPr lang="en-US" sz="1400" dirty="0"/>
              <a:t>: Die </a:t>
            </a:r>
            <a:r>
              <a:rPr lang="en-US" sz="1400" dirty="0" err="1"/>
              <a:t>vom</a:t>
            </a:r>
            <a:r>
              <a:rPr lang="en-US" sz="1400" dirty="0"/>
              <a:t> Menschen </a:t>
            </a:r>
            <a:r>
              <a:rPr lang="en-US" sz="1400" dirty="0" err="1"/>
              <a:t>verursachten</a:t>
            </a:r>
            <a:r>
              <a:rPr lang="en-US" sz="1400" dirty="0"/>
              <a:t> </a:t>
            </a:r>
            <a:r>
              <a:rPr lang="en-US" sz="1400" dirty="0" err="1"/>
              <a:t>Emissionen</a:t>
            </a:r>
            <a:r>
              <a:rPr lang="en-US" sz="1400" dirty="0"/>
              <a:t> von </a:t>
            </a:r>
            <a:r>
              <a:rPr lang="en-US" sz="1400" dirty="0" err="1"/>
              <a:t>Kohlendioxid</a:t>
            </a:r>
            <a:r>
              <a:rPr lang="en-US" sz="1400" dirty="0"/>
              <a:t> und </a:t>
            </a:r>
            <a:r>
              <a:rPr lang="en-US" sz="1400" dirty="0" err="1"/>
              <a:t>anderen</a:t>
            </a:r>
            <a:r>
              <a:rPr lang="en-US" sz="1400" dirty="0"/>
              <a:t> </a:t>
            </a:r>
            <a:r>
              <a:rPr lang="en-US" sz="1400" dirty="0" err="1"/>
              <a:t>Treibhausgasen</a:t>
            </a:r>
            <a:r>
              <a:rPr lang="en-US" sz="1400" dirty="0"/>
              <a:t> </a:t>
            </a:r>
            <a:r>
              <a:rPr lang="en-US" sz="1400" dirty="0" err="1"/>
              <a:t>sind</a:t>
            </a:r>
            <a:r>
              <a:rPr lang="en-US" sz="1400" dirty="0"/>
              <a:t> die </a:t>
            </a:r>
            <a:r>
              <a:rPr lang="en-US" sz="1400" dirty="0" err="1"/>
              <a:t>Hauptursache</a:t>
            </a:r>
            <a:r>
              <a:rPr lang="en-US" sz="1400" dirty="0"/>
              <a:t> für den </a:t>
            </a:r>
            <a:r>
              <a:rPr lang="en-US" sz="1400" dirty="0" err="1"/>
              <a:t>globalen</a:t>
            </a:r>
            <a:r>
              <a:rPr lang="en-US" sz="1400" dirty="0"/>
              <a:t> </a:t>
            </a:r>
            <a:r>
              <a:rPr lang="en-US" sz="1400" dirty="0" err="1"/>
              <a:t>Temperaturanstieg</a:t>
            </a:r>
            <a:r>
              <a:rPr lang="en-US" sz="1400" dirty="0"/>
              <a:t>.</a:t>
            </a:r>
            <a:endParaRPr dirty="0"/>
          </a:p>
          <a:p>
            <a:pPr>
              <a:defRPr/>
            </a:pPr>
            <a:endParaRPr lang="en-US" sz="1400" dirty="0"/>
          </a:p>
          <a:p>
            <a:pPr>
              <a:defRPr/>
            </a:pPr>
            <a:r>
              <a:rPr lang="en-US" sz="1400" dirty="0" err="1"/>
              <a:t>Steigende</a:t>
            </a:r>
            <a:r>
              <a:rPr lang="en-US" sz="1400" dirty="0"/>
              <a:t> </a:t>
            </a:r>
            <a:r>
              <a:rPr lang="en-US" sz="1400" dirty="0" err="1"/>
              <a:t>Emissionen</a:t>
            </a:r>
            <a:r>
              <a:rPr lang="en-US" sz="1400" dirty="0"/>
              <a:t>: Die </a:t>
            </a:r>
            <a:r>
              <a:rPr lang="en-US" sz="1400" dirty="0" err="1"/>
              <a:t>globalen</a:t>
            </a:r>
            <a:r>
              <a:rPr lang="en-US" sz="1400" dirty="0"/>
              <a:t> </a:t>
            </a:r>
            <a:r>
              <a:rPr lang="en-US" sz="1400" dirty="0" err="1"/>
              <a:t>Emissionen</a:t>
            </a:r>
            <a:r>
              <a:rPr lang="en-US" sz="1400" dirty="0"/>
              <a:t> </a:t>
            </a:r>
            <a:r>
              <a:rPr lang="en-US" sz="1400" dirty="0" err="1"/>
              <a:t>sind</a:t>
            </a:r>
            <a:r>
              <a:rPr lang="en-US" sz="1400" dirty="0"/>
              <a:t> in den </a:t>
            </a:r>
            <a:r>
              <a:rPr lang="en-US" sz="1400" dirty="0" err="1"/>
              <a:t>letzten</a:t>
            </a:r>
            <a:r>
              <a:rPr lang="en-US" sz="1400" dirty="0"/>
              <a:t> 50 Jahren </a:t>
            </a:r>
            <a:r>
              <a:rPr lang="en-US" sz="1400" dirty="0" err="1"/>
              <a:t>rapide</a:t>
            </a:r>
            <a:r>
              <a:rPr lang="en-US" sz="1400" dirty="0"/>
              <a:t> </a:t>
            </a:r>
            <a:r>
              <a:rPr lang="en-US" sz="1400" dirty="0" err="1"/>
              <a:t>angestiegen</a:t>
            </a:r>
            <a:r>
              <a:rPr lang="en-US" sz="1400" dirty="0"/>
              <a:t> und </a:t>
            </a:r>
            <a:r>
              <a:rPr lang="en-US" sz="1400" dirty="0" err="1"/>
              <a:t>haben</a:t>
            </a:r>
            <a:r>
              <a:rPr lang="en-US" sz="1400" dirty="0"/>
              <a:t> </a:t>
            </a:r>
            <a:r>
              <a:rPr lang="en-US" sz="1400" dirty="0" err="1"/>
              <a:t>ihren</a:t>
            </a:r>
            <a:r>
              <a:rPr lang="en-US" sz="1400" dirty="0"/>
              <a:t> </a:t>
            </a:r>
            <a:r>
              <a:rPr lang="en-US" sz="1400" dirty="0" err="1"/>
              <a:t>Höchststand</a:t>
            </a:r>
            <a:r>
              <a:rPr lang="en-US" sz="1400" dirty="0"/>
              <a:t> </a:t>
            </a:r>
            <a:r>
              <a:rPr lang="en-US" sz="1400" dirty="0" err="1"/>
              <a:t>noch</a:t>
            </a:r>
            <a:r>
              <a:rPr lang="en-US" sz="1400" dirty="0"/>
              <a:t> </a:t>
            </a:r>
            <a:r>
              <a:rPr lang="en-US" sz="1400" dirty="0" err="1"/>
              <a:t>nicht</a:t>
            </a:r>
            <a:r>
              <a:rPr lang="en-US" sz="1400" dirty="0"/>
              <a:t> </a:t>
            </a:r>
            <a:r>
              <a:rPr lang="en-US" sz="1400" dirty="0" err="1"/>
              <a:t>erreicht</a:t>
            </a:r>
            <a:r>
              <a:rPr lang="en-US" sz="1400" dirty="0"/>
              <a:t>.</a:t>
            </a:r>
            <a:endParaRPr dirty="0"/>
          </a:p>
          <a:p>
            <a:pPr>
              <a:defRPr/>
            </a:pPr>
            <a:endParaRPr lang="en-US" sz="1400" dirty="0"/>
          </a:p>
          <a:p>
            <a:pPr>
              <a:defRPr/>
            </a:pPr>
            <a:r>
              <a:rPr lang="en-US" sz="1400" dirty="0" err="1"/>
              <a:t>Auswirkungen</a:t>
            </a:r>
            <a:r>
              <a:rPr lang="en-US" sz="1400" dirty="0"/>
              <a:t> der Politik: Die </a:t>
            </a:r>
            <a:r>
              <a:rPr lang="en-US" sz="1400" dirty="0" err="1"/>
              <a:t>derzeitigen</a:t>
            </a:r>
            <a:r>
              <a:rPr lang="en-US" sz="1400" dirty="0"/>
              <a:t> </a:t>
            </a:r>
            <a:r>
              <a:rPr lang="en-US" sz="1400" dirty="0" err="1"/>
              <a:t>Klimaschutzmaßnahmen</a:t>
            </a:r>
            <a:r>
              <a:rPr lang="en-US" sz="1400" dirty="0"/>
              <a:t> </a:t>
            </a:r>
            <a:r>
              <a:rPr lang="en-US" sz="1400" dirty="0" err="1"/>
              <a:t>werden</a:t>
            </a:r>
            <a:r>
              <a:rPr lang="en-US" sz="1400" dirty="0"/>
              <a:t> </a:t>
            </a:r>
            <a:r>
              <a:rPr lang="en-US" sz="1400" dirty="0" err="1"/>
              <a:t>zwar</a:t>
            </a:r>
            <a:r>
              <a:rPr lang="en-US" sz="1400" dirty="0"/>
              <a:t> </a:t>
            </a:r>
            <a:r>
              <a:rPr lang="en-US" sz="1400" dirty="0" err="1"/>
              <a:t>zu</a:t>
            </a:r>
            <a:r>
              <a:rPr lang="en-US" sz="1400" dirty="0"/>
              <a:t> </a:t>
            </a:r>
            <a:r>
              <a:rPr lang="en-US" sz="1400" dirty="0" err="1"/>
              <a:t>einer</a:t>
            </a:r>
            <a:r>
              <a:rPr lang="en-US" sz="1400" dirty="0"/>
              <a:t> </a:t>
            </a:r>
            <a:r>
              <a:rPr lang="en-US" sz="1400" dirty="0" err="1"/>
              <a:t>Verringerung</a:t>
            </a:r>
            <a:r>
              <a:rPr lang="en-US" sz="1400" dirty="0"/>
              <a:t> der </a:t>
            </a:r>
            <a:r>
              <a:rPr lang="en-US" sz="1400" dirty="0" err="1"/>
              <a:t>Emissionen</a:t>
            </a:r>
            <a:r>
              <a:rPr lang="en-US" sz="1400" dirty="0"/>
              <a:t> </a:t>
            </a:r>
            <a:r>
              <a:rPr lang="en-US" sz="1400" dirty="0" err="1"/>
              <a:t>führen</a:t>
            </a:r>
            <a:r>
              <a:rPr lang="en-US" sz="1400" dirty="0"/>
              <a:t>, </a:t>
            </a:r>
            <a:r>
              <a:rPr lang="en-US" sz="1400" dirty="0" err="1"/>
              <a:t>jedoch</a:t>
            </a:r>
            <a:r>
              <a:rPr lang="en-US" sz="1400" dirty="0"/>
              <a:t> </a:t>
            </a:r>
            <a:r>
              <a:rPr lang="en-US" sz="1400" dirty="0" err="1"/>
              <a:t>nicht</a:t>
            </a:r>
            <a:r>
              <a:rPr lang="en-US" sz="1400" dirty="0"/>
              <a:t> in </a:t>
            </a:r>
            <a:r>
              <a:rPr lang="en-US" sz="1400" dirty="0" err="1"/>
              <a:t>ausreichendem</a:t>
            </a:r>
            <a:r>
              <a:rPr lang="en-US" sz="1400" dirty="0"/>
              <a:t> </a:t>
            </a:r>
            <a:r>
              <a:rPr lang="en-US" sz="1400" dirty="0" err="1"/>
              <a:t>Maße</a:t>
            </a:r>
            <a:r>
              <a:rPr lang="en-US" sz="1400" dirty="0"/>
              <a:t>, um den </a:t>
            </a:r>
            <a:r>
              <a:rPr lang="en-US" sz="1400" dirty="0" err="1"/>
              <a:t>Temperaturanstieg</a:t>
            </a:r>
            <a:r>
              <a:rPr lang="en-US" sz="1400" dirty="0"/>
              <a:t> </a:t>
            </a:r>
            <a:r>
              <a:rPr lang="en-US" sz="1400" dirty="0" err="1"/>
              <a:t>unter</a:t>
            </a:r>
            <a:r>
              <a:rPr lang="en-US" sz="1400" dirty="0"/>
              <a:t> 2 °C </a:t>
            </a:r>
            <a:r>
              <a:rPr lang="en-US" sz="1400" dirty="0" err="1"/>
              <a:t>zu</a:t>
            </a:r>
            <a:r>
              <a:rPr lang="en-US" sz="1400" dirty="0"/>
              <a:t> </a:t>
            </a:r>
            <a:r>
              <a:rPr lang="en-US" sz="1400" dirty="0" err="1"/>
              <a:t>halten</a:t>
            </a:r>
            <a:r>
              <a:rPr lang="en-US" sz="1400" dirty="0"/>
              <a:t>.</a:t>
            </a:r>
            <a:endParaRPr dirty="0"/>
          </a:p>
          <a:p>
            <a:pPr>
              <a:defRPr/>
            </a:pPr>
            <a:endParaRPr lang="en-US" sz="1400" dirty="0"/>
          </a:p>
          <a:p>
            <a:pPr>
              <a:defRPr/>
            </a:pPr>
            <a:r>
              <a:rPr lang="en-US" sz="1400" dirty="0" err="1"/>
              <a:t>Globale</a:t>
            </a:r>
            <a:r>
              <a:rPr lang="en-US" sz="1400" dirty="0"/>
              <a:t> </a:t>
            </a:r>
            <a:r>
              <a:rPr lang="en-US" sz="1400" dirty="0" err="1"/>
              <a:t>Unterschiede</a:t>
            </a:r>
            <a:r>
              <a:rPr lang="en-US" sz="1400" dirty="0"/>
              <a:t>: </a:t>
            </a:r>
            <a:r>
              <a:rPr lang="en-US" sz="1400" dirty="0" err="1"/>
              <a:t>Weltweit</a:t>
            </a:r>
            <a:r>
              <a:rPr lang="en-US" sz="1400" dirty="0"/>
              <a:t> </a:t>
            </a:r>
            <a:r>
              <a:rPr lang="en-US" sz="1400" dirty="0" err="1"/>
              <a:t>gibt</a:t>
            </a:r>
            <a:r>
              <a:rPr lang="en-US" sz="1400" dirty="0"/>
              <a:t> es </a:t>
            </a:r>
            <a:r>
              <a:rPr lang="en-US" sz="1400" dirty="0" err="1"/>
              <a:t>große</a:t>
            </a:r>
            <a:r>
              <a:rPr lang="en-US" sz="1400" dirty="0"/>
              <a:t> </a:t>
            </a:r>
            <a:r>
              <a:rPr lang="en-US" sz="1400" dirty="0" err="1"/>
              <a:t>Unterschiede</a:t>
            </a:r>
            <a:r>
              <a:rPr lang="en-US" sz="1400" dirty="0"/>
              <a:t> </a:t>
            </a:r>
            <a:r>
              <a:rPr lang="en-US" sz="1400" dirty="0" err="1"/>
              <a:t>bei</a:t>
            </a:r>
            <a:r>
              <a:rPr lang="en-US" sz="1400" dirty="0"/>
              <a:t> den </a:t>
            </a:r>
            <a:r>
              <a:rPr lang="en-US" sz="1400" dirty="0" err="1"/>
              <a:t>Emissionen</a:t>
            </a:r>
            <a:r>
              <a:rPr lang="en-US" sz="1400" dirty="0"/>
              <a:t>, </a:t>
            </a:r>
            <a:r>
              <a:rPr lang="en-US" sz="1400" dirty="0" err="1"/>
              <a:t>wobei</a:t>
            </a:r>
            <a:r>
              <a:rPr lang="en-US" sz="1400" dirty="0"/>
              <a:t> </a:t>
            </a:r>
            <a:r>
              <a:rPr lang="en-US" sz="1400" dirty="0" err="1"/>
              <a:t>einige</a:t>
            </a:r>
            <a:r>
              <a:rPr lang="en-US" sz="1400" dirty="0"/>
              <a:t> der </a:t>
            </a:r>
            <a:r>
              <a:rPr lang="en-US" sz="1400" dirty="0" err="1"/>
              <a:t>reichsten</a:t>
            </a:r>
            <a:r>
              <a:rPr lang="en-US" sz="1400" dirty="0"/>
              <a:t> Länder pro Kopf 100-mal </a:t>
            </a:r>
            <a:r>
              <a:rPr lang="en-US" sz="1400" dirty="0" err="1"/>
              <a:t>mehr</a:t>
            </a:r>
            <a:r>
              <a:rPr lang="en-US" sz="1400" dirty="0"/>
              <a:t> </a:t>
            </a:r>
            <a:r>
              <a:rPr lang="en-US" sz="1400" dirty="0" err="1"/>
              <a:t>Emissionen</a:t>
            </a:r>
            <a:r>
              <a:rPr lang="en-US" sz="1400" dirty="0"/>
              <a:t> </a:t>
            </a:r>
            <a:r>
              <a:rPr lang="en-US" sz="1400" dirty="0" err="1"/>
              <a:t>verursachen</a:t>
            </a:r>
            <a:r>
              <a:rPr lang="en-US" sz="1400" dirty="0"/>
              <a:t> </a:t>
            </a:r>
            <a:r>
              <a:rPr lang="en-US" sz="1400" dirty="0" err="1"/>
              <a:t>als</a:t>
            </a:r>
            <a:r>
              <a:rPr lang="en-US" sz="1400" dirty="0"/>
              <a:t> die </a:t>
            </a:r>
            <a:r>
              <a:rPr lang="en-US" sz="1400" dirty="0" err="1"/>
              <a:t>ärmsten</a:t>
            </a:r>
            <a:r>
              <a:rPr lang="en-US" sz="1400" dirty="0"/>
              <a:t>.</a:t>
            </a:r>
            <a:endParaRPr dirty="0"/>
          </a:p>
          <a:p>
            <a:pPr>
              <a:defRPr/>
            </a:pPr>
            <a:endParaRPr lang="en-US" sz="1400" dirty="0"/>
          </a:p>
          <a:p>
            <a:pPr>
              <a:defRPr/>
            </a:pPr>
            <a:r>
              <a:rPr lang="en-US" sz="1400" dirty="0"/>
              <a:t>Positive </a:t>
            </a:r>
            <a:r>
              <a:rPr lang="en-US" sz="1400" dirty="0" err="1"/>
              <a:t>Entwicklungen</a:t>
            </a:r>
            <a:r>
              <a:rPr lang="en-US" sz="1400" dirty="0"/>
              <a:t>: Viele Länder </a:t>
            </a:r>
            <a:r>
              <a:rPr lang="en-US" sz="1400" dirty="0" err="1"/>
              <a:t>haben</a:t>
            </a:r>
            <a:r>
              <a:rPr lang="en-US" sz="1400" dirty="0"/>
              <a:t> </a:t>
            </a:r>
            <a:r>
              <a:rPr lang="en-US" sz="1400" dirty="0" err="1"/>
              <a:t>ihre</a:t>
            </a:r>
            <a:r>
              <a:rPr lang="en-US" sz="1400" dirty="0"/>
              <a:t> CO₂-</a:t>
            </a:r>
            <a:r>
              <a:rPr lang="en-US" sz="1400" dirty="0" err="1"/>
              <a:t>Emissionen</a:t>
            </a:r>
            <a:r>
              <a:rPr lang="en-US" sz="1400" dirty="0"/>
              <a:t> </a:t>
            </a:r>
            <a:r>
              <a:rPr lang="en-US" sz="1400" dirty="0" err="1"/>
              <a:t>reduziert</a:t>
            </a:r>
            <a:r>
              <a:rPr lang="en-US" sz="1400" dirty="0"/>
              <a:t>. So </a:t>
            </a:r>
            <a:r>
              <a:rPr lang="en-US" sz="1400" dirty="0" err="1"/>
              <a:t>haben</a:t>
            </a:r>
            <a:r>
              <a:rPr lang="en-US" sz="1400" dirty="0"/>
              <a:t> </a:t>
            </a:r>
            <a:r>
              <a:rPr lang="en-US" sz="1400" dirty="0" err="1"/>
              <a:t>sich</a:t>
            </a:r>
            <a:r>
              <a:rPr lang="en-US" sz="1400" dirty="0"/>
              <a:t> </a:t>
            </a:r>
            <a:r>
              <a:rPr lang="en-US" sz="1400" dirty="0" err="1"/>
              <a:t>beispielsweise</a:t>
            </a:r>
            <a:r>
              <a:rPr lang="en-US" sz="1400" dirty="0"/>
              <a:t> die </a:t>
            </a:r>
            <a:r>
              <a:rPr lang="en-US" sz="1400" dirty="0" err="1"/>
              <a:t>Emissionen</a:t>
            </a:r>
            <a:r>
              <a:rPr lang="en-US" sz="1400" dirty="0"/>
              <a:t> </a:t>
            </a:r>
            <a:r>
              <a:rPr lang="en-US" sz="1400" dirty="0" err="1"/>
              <a:t>im</a:t>
            </a:r>
            <a:r>
              <a:rPr lang="en-US" sz="1400" dirty="0"/>
              <a:t> </a:t>
            </a:r>
            <a:r>
              <a:rPr lang="en-US" sz="1400" dirty="0" err="1"/>
              <a:t>Vereinigten</a:t>
            </a:r>
            <a:r>
              <a:rPr lang="en-US" sz="1400" dirty="0"/>
              <a:t> </a:t>
            </a:r>
            <a:r>
              <a:rPr lang="en-US" sz="1400" dirty="0" err="1"/>
              <a:t>Königreich</a:t>
            </a:r>
            <a:r>
              <a:rPr lang="en-US" sz="1400" dirty="0"/>
              <a:t> </a:t>
            </a:r>
            <a:r>
              <a:rPr lang="en-US" sz="1400" dirty="0" err="1"/>
              <a:t>seit</a:t>
            </a:r>
            <a:r>
              <a:rPr lang="en-US" sz="1400" dirty="0"/>
              <a:t> 1970 </a:t>
            </a:r>
            <a:r>
              <a:rPr lang="en-US" sz="1400" dirty="0" err="1"/>
              <a:t>etwa</a:t>
            </a:r>
            <a:r>
              <a:rPr lang="en-US" sz="1400" dirty="0"/>
              <a:t> </a:t>
            </a:r>
            <a:r>
              <a:rPr lang="en-US" sz="1400" dirty="0" err="1"/>
              <a:t>halbiert</a:t>
            </a:r>
            <a:r>
              <a:rPr lang="en-US" sz="1400" dirty="0"/>
              <a:t>, und die </a:t>
            </a:r>
            <a:r>
              <a:rPr lang="en-US" sz="1400" dirty="0" err="1"/>
              <a:t>Emissionen</a:t>
            </a:r>
            <a:r>
              <a:rPr lang="en-US" sz="1400" dirty="0"/>
              <a:t> in der </a:t>
            </a:r>
            <a:r>
              <a:rPr lang="en-US" sz="1400" dirty="0" err="1"/>
              <a:t>Europäischen</a:t>
            </a:r>
            <a:r>
              <a:rPr lang="en-US" sz="1400" dirty="0"/>
              <a:t> Union </a:t>
            </a:r>
            <a:r>
              <a:rPr lang="en-US" sz="1400" dirty="0" err="1"/>
              <a:t>sind</a:t>
            </a:r>
            <a:r>
              <a:rPr lang="en-US" sz="1400" dirty="0"/>
              <a:t> um </a:t>
            </a:r>
            <a:r>
              <a:rPr lang="en-US" sz="1400" dirty="0" err="1"/>
              <a:t>mehr</a:t>
            </a:r>
            <a:r>
              <a:rPr lang="en-US" sz="1400" dirty="0"/>
              <a:t> </a:t>
            </a:r>
            <a:r>
              <a:rPr lang="en-US" sz="1400" dirty="0" err="1"/>
              <a:t>als</a:t>
            </a:r>
            <a:r>
              <a:rPr lang="en-US" sz="1400" dirty="0"/>
              <a:t> </a:t>
            </a:r>
            <a:r>
              <a:rPr lang="en-US" sz="1400" dirty="0" err="1"/>
              <a:t>ein</a:t>
            </a:r>
            <a:r>
              <a:rPr lang="en-US" sz="1400" dirty="0"/>
              <a:t> Viertel </a:t>
            </a:r>
            <a:r>
              <a:rPr lang="en-US" sz="1400" dirty="0" err="1"/>
              <a:t>gesunken</a:t>
            </a:r>
            <a:r>
              <a:rPr lang="en-US" sz="1400" dirty="0"/>
              <a:t>.</a:t>
            </a:r>
            <a:endParaRPr dirty="0"/>
          </a:p>
        </p:txBody>
      </p:sp>
      <p:sp>
        <p:nvSpPr>
          <p:cNvPr id="1330944182" name="Rectangle 1"/>
          <p:cNvSpPr/>
          <p:nvPr/>
        </p:nvSpPr>
        <p:spPr bwMode="auto">
          <a:xfrm>
            <a:off x="0" y="4871547"/>
            <a:ext cx="2223686" cy="261610"/>
          </a:xfrm>
          <a:prstGeom prst="rect">
            <a:avLst/>
          </a:prstGeom>
        </p:spPr>
        <p:txBody>
          <a:bodyPr wrap="none">
            <a:spAutoFit/>
          </a:bodyPr>
          <a:lstStyle/>
          <a:p>
            <a:pPr>
              <a:defRPr/>
            </a:pPr>
            <a:r>
              <a:rPr lang="fr-FR" sz="1100" b="0" u="sng">
                <a:latin typeface="Trebuchet MS"/>
                <a:ea typeface="Roboto"/>
                <a:cs typeface="Arial"/>
                <a:hlinkClick r:id="rId3"/>
              </a:rPr>
              <a:t>Quelle: </a:t>
            </a:r>
            <a:r>
              <a:rPr lang="en-GB" sz="1100" b="0" u="sng">
                <a:latin typeface="Trebuchet MS"/>
                <a:ea typeface="Roboto"/>
                <a:cs typeface="Arial"/>
                <a:hlinkClick r:id="rId4"/>
              </a:rPr>
              <a:t>Our World in Data, 2023</a:t>
            </a:r>
            <a:endParaRPr lang="en-US" sz="1100" u="sng">
              <a:latin typeface="Trebuchet MS"/>
              <a:ea typeface="Roboto"/>
              <a:cs typeface="Arial"/>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938767"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323071829" name="Rectangle 17"/>
          <p:cNvSpPr/>
          <p:nvPr/>
        </p:nvSpPr>
        <p:spPr bwMode="auto">
          <a:xfrm>
            <a:off x="296866" y="443177"/>
            <a:ext cx="8603428" cy="2123658"/>
          </a:xfrm>
          <a:prstGeom prst="rect">
            <a:avLst/>
          </a:prstGeom>
        </p:spPr>
        <p:txBody>
          <a:bodyPr wrap="square">
            <a:spAutoFit/>
          </a:bodyPr>
          <a:lstStyle/>
          <a:p>
            <a:pPr>
              <a:defRPr/>
            </a:pPr>
            <a:endParaRPr lang="en-US">
              <a:latin typeface="Trebuchet MS"/>
              <a:ea typeface="Tahoma"/>
              <a:cs typeface="Tahoma"/>
            </a:endParaRPr>
          </a:p>
          <a:p>
            <a:pPr>
              <a:defRPr/>
            </a:pPr>
            <a:r>
              <a:rPr lang="en-US" sz="2000" b="1">
                <a:latin typeface="Trebuchet MS"/>
                <a:ea typeface="Tahoma"/>
                <a:cs typeface="Tahoma"/>
              </a:rPr>
              <a:t>Minderung</a:t>
            </a:r>
            <a:endParaRPr lang="en-US" sz="2000">
              <a:latin typeface="Trebuchet MS"/>
              <a:ea typeface="Tahoma"/>
              <a:cs typeface="Tahoma"/>
            </a:endParaRPr>
          </a:p>
          <a:p>
            <a:pPr>
              <a:defRPr/>
            </a:pPr>
            <a:endParaRPr lang="en-US" i="1">
              <a:solidFill>
                <a:schemeClr val="accent5"/>
              </a:solidFill>
              <a:latin typeface="Trebuchet MS"/>
              <a:ea typeface="Tahoma"/>
              <a:cs typeface="Tahoma"/>
            </a:endParaRPr>
          </a:p>
          <a:p>
            <a:pPr>
              <a:defRPr/>
            </a:pPr>
            <a:r>
              <a:rPr lang="en-GB" i="1">
                <a:solidFill>
                  <a:schemeClr val="tx1"/>
                </a:solidFill>
                <a:latin typeface="Trebuchet MS"/>
                <a:ea typeface="Tahoma"/>
                <a:cs typeface="Tahoma"/>
              </a:rPr>
              <a:t>„Die Eindämmung des Klimawandels bedeutet, </a:t>
            </a:r>
            <a:r>
              <a:rPr lang="en-GB" b="1" i="1">
                <a:solidFill>
                  <a:schemeClr val="tx1"/>
                </a:solidFill>
                <a:latin typeface="Trebuchet MS"/>
                <a:ea typeface="Tahoma"/>
                <a:cs typeface="Tahoma"/>
              </a:rPr>
              <a:t>den Ausstoß von Treibhausgasen</a:t>
            </a:r>
            <a:r>
              <a:rPr lang="en-GB" i="1">
                <a:solidFill>
                  <a:schemeClr val="tx1"/>
                </a:solidFill>
                <a:latin typeface="Trebuchet MS"/>
                <a:ea typeface="Tahoma"/>
                <a:cs typeface="Tahoma"/>
              </a:rPr>
              <a:t>, die Wärme in der Atmosphäre </a:t>
            </a:r>
            <a:r>
              <a:rPr lang="en-GB" b="1" i="1">
                <a:solidFill>
                  <a:schemeClr val="tx1"/>
                </a:solidFill>
                <a:latin typeface="Trebuchet MS"/>
                <a:ea typeface="Tahoma"/>
                <a:cs typeface="Tahoma"/>
              </a:rPr>
              <a:t>zurückhalten</a:t>
            </a:r>
            <a:r>
              <a:rPr lang="en-GB" i="1">
                <a:solidFill>
                  <a:schemeClr val="tx1"/>
                </a:solidFill>
                <a:latin typeface="Trebuchet MS"/>
                <a:ea typeface="Tahoma"/>
                <a:cs typeface="Tahoma"/>
              </a:rPr>
              <a:t>,</a:t>
            </a:r>
            <a:r>
              <a:rPr lang="en-GB" b="1" i="1">
                <a:solidFill>
                  <a:schemeClr val="tx1"/>
                </a:solidFill>
                <a:latin typeface="Trebuchet MS"/>
                <a:ea typeface="Tahoma"/>
                <a:cs typeface="Tahoma"/>
              </a:rPr>
              <a:t> zu reduzieren</a:t>
            </a:r>
            <a:r>
              <a:rPr lang="en-GB" i="1">
                <a:solidFill>
                  <a:schemeClr val="tx1"/>
                </a:solidFill>
                <a:latin typeface="Trebuchet MS"/>
                <a:ea typeface="Tahoma"/>
                <a:cs typeface="Tahoma"/>
              </a:rPr>
              <a:t>. Dazu gehört die Verringerung der Treibhausgasemissionen aus Hauptquellen wie Kraftwerken, Fabriken, Autos und landwirtschaftlichen Betrieben. Wälder, Ozeane und Böden absorbieren und speichern diese Gase ebenfalls und sind ein wichtiger Teil der Lösung. Verbesserungen der Energieeffizienz und strukturelle Veränderungen in der Wirtschaft trugen ebenfalls zur Erreichung dieser Ziele bei. Nun wurden ehrgeizigere Ziele festgelegt, darunter eine Netto-Reduzierung um 55 % oder mehr gegenüber dem Stand von 1990 bis 2030 und das Ziel der Klimaneutralität bis 2050.“</a:t>
            </a:r>
            <a:endParaRPr lang="en-US">
              <a:solidFill>
                <a:schemeClr val="tx1"/>
              </a:solidFill>
              <a:latin typeface="Trebuchet MS"/>
              <a:ea typeface="Tahoma"/>
              <a:cs typeface="Tahoma"/>
            </a:endParaRPr>
          </a:p>
        </p:txBody>
      </p:sp>
      <p:sp>
        <p:nvSpPr>
          <p:cNvPr id="951795588" name="Rectangle 1"/>
          <p:cNvSpPr/>
          <p:nvPr/>
        </p:nvSpPr>
        <p:spPr bwMode="auto">
          <a:xfrm>
            <a:off x="776551" y="2903583"/>
            <a:ext cx="2213986" cy="1200329"/>
          </a:xfrm>
          <a:prstGeom prst="rect">
            <a:avLst/>
          </a:prstGeom>
        </p:spPr>
        <p:txBody>
          <a:bodyPr wrap="square">
            <a:spAutoFit/>
          </a:bodyPr>
          <a:lstStyle/>
          <a:p>
            <a:pPr algn="ctr">
              <a:buNone/>
              <a:defRPr/>
            </a:pPr>
            <a:r>
              <a:rPr lang="en-GB" sz="4400" b="0" i="0">
                <a:solidFill>
                  <a:schemeClr val="accent4"/>
                </a:solidFill>
                <a:latin typeface="Roboto"/>
              </a:rPr>
              <a:t>6 %</a:t>
            </a:r>
            <a:endParaRPr/>
          </a:p>
          <a:p>
            <a:pPr algn="ctr">
              <a:buNone/>
              <a:defRPr/>
            </a:pPr>
            <a:r>
              <a:rPr lang="en-GB" b="1" i="0">
                <a:solidFill>
                  <a:srgbClr val="3D5265"/>
                </a:solidFill>
                <a:latin typeface="Roboto"/>
              </a:rPr>
              <a:t>der weltweiten Emissionen</a:t>
            </a:r>
            <a:endParaRPr/>
          </a:p>
          <a:p>
            <a:pPr algn="ctr">
              <a:buNone/>
              <a:defRPr/>
            </a:pPr>
            <a:r>
              <a:rPr lang="en-GB" b="0" i="0">
                <a:solidFill>
                  <a:srgbClr val="3D5265"/>
                </a:solidFill>
                <a:latin typeface="Roboto"/>
              </a:rPr>
              <a:t>werden von der EU verursacht</a:t>
            </a:r>
            <a:endParaRPr/>
          </a:p>
        </p:txBody>
      </p:sp>
      <p:sp>
        <p:nvSpPr>
          <p:cNvPr id="878900078" name="Rectangle 2"/>
          <p:cNvSpPr/>
          <p:nvPr/>
        </p:nvSpPr>
        <p:spPr bwMode="auto">
          <a:xfrm>
            <a:off x="3253675" y="2903583"/>
            <a:ext cx="2213986" cy="1631216"/>
          </a:xfrm>
          <a:prstGeom prst="rect">
            <a:avLst/>
          </a:prstGeom>
        </p:spPr>
        <p:txBody>
          <a:bodyPr wrap="square">
            <a:spAutoFit/>
          </a:bodyPr>
          <a:lstStyle/>
          <a:p>
            <a:pPr algn="ctr">
              <a:buNone/>
              <a:defRPr/>
            </a:pPr>
            <a:r>
              <a:rPr lang="en-GB" sz="4400" b="0" i="0">
                <a:solidFill>
                  <a:schemeClr val="accent4"/>
                </a:solidFill>
                <a:latin typeface="Roboto"/>
              </a:rPr>
              <a:t>37</a:t>
            </a:r>
            <a:endParaRPr/>
          </a:p>
          <a:p>
            <a:pPr algn="ctr">
              <a:buNone/>
              <a:defRPr/>
            </a:pPr>
            <a:r>
              <a:rPr lang="en-GB" b="1" i="0">
                <a:solidFill>
                  <a:srgbClr val="3D5265"/>
                </a:solidFill>
                <a:latin typeface="Roboto"/>
              </a:rPr>
              <a:t>Reduzierung der EU-Emissionen </a:t>
            </a:r>
            <a:r>
              <a:rPr lang="en-GB" b="0" i="0">
                <a:solidFill>
                  <a:srgbClr val="3D5265"/>
                </a:solidFill>
                <a:latin typeface="Roboto"/>
              </a:rPr>
              <a:t>im Jahr 2023 gegenüber dem Niveau von 1990</a:t>
            </a:r>
            <a:endParaRPr/>
          </a:p>
        </p:txBody>
      </p:sp>
      <p:sp>
        <p:nvSpPr>
          <p:cNvPr id="1541802339" name="Rectangle 3"/>
          <p:cNvSpPr/>
          <p:nvPr/>
        </p:nvSpPr>
        <p:spPr bwMode="auto">
          <a:xfrm>
            <a:off x="5730800" y="2903583"/>
            <a:ext cx="2213986" cy="1415772"/>
          </a:xfrm>
          <a:prstGeom prst="rect">
            <a:avLst/>
          </a:prstGeom>
        </p:spPr>
        <p:txBody>
          <a:bodyPr wrap="square">
            <a:spAutoFit/>
          </a:bodyPr>
          <a:lstStyle/>
          <a:p>
            <a:pPr algn="ctr">
              <a:buNone/>
              <a:defRPr/>
            </a:pPr>
            <a:r>
              <a:rPr lang="en-GB" sz="4400" b="0" i="0">
                <a:solidFill>
                  <a:schemeClr val="accent4"/>
                </a:solidFill>
                <a:latin typeface="Roboto"/>
              </a:rPr>
              <a:t>55</a:t>
            </a:r>
            <a:endParaRPr/>
          </a:p>
          <a:p>
            <a:pPr algn="ctr">
              <a:buNone/>
              <a:defRPr/>
            </a:pPr>
            <a:r>
              <a:rPr lang="en-GB" b="1" i="0">
                <a:solidFill>
                  <a:srgbClr val="3D5265"/>
                </a:solidFill>
                <a:latin typeface="Roboto"/>
              </a:rPr>
              <a:t>% Reduktionsziel der EU bis 2030</a:t>
            </a:r>
            <a:endParaRPr/>
          </a:p>
          <a:p>
            <a:pPr algn="ctr">
              <a:buNone/>
              <a:defRPr/>
            </a:pPr>
            <a:r>
              <a:rPr lang="en-GB" i="0">
                <a:solidFill>
                  <a:srgbClr val="3D5265"/>
                </a:solidFill>
                <a:latin typeface="Roboto"/>
              </a:rPr>
              <a:t>im Vergleich zu den Werten von 1990</a:t>
            </a:r>
            <a:endParaRPr/>
          </a:p>
        </p:txBody>
      </p:sp>
      <p:sp>
        <p:nvSpPr>
          <p:cNvPr id="347797533" name="Rectangle 4"/>
          <p:cNvSpPr/>
          <p:nvPr/>
        </p:nvSpPr>
        <p:spPr bwMode="auto">
          <a:xfrm>
            <a:off x="0" y="4871547"/>
            <a:ext cx="3122971" cy="261610"/>
          </a:xfrm>
          <a:prstGeom prst="rect">
            <a:avLst/>
          </a:prstGeom>
        </p:spPr>
        <p:txBody>
          <a:bodyPr wrap="none">
            <a:spAutoFit/>
          </a:bodyPr>
          <a:lstStyle/>
          <a:p>
            <a:pPr>
              <a:defRPr/>
            </a:pPr>
            <a:r>
              <a:rPr lang="fr-FR" sz="1100" b="0" u="sng">
                <a:latin typeface="Trebuchet MS"/>
                <a:ea typeface="Roboto"/>
                <a:cs typeface="Arial"/>
                <a:hlinkClick r:id="rId3"/>
              </a:rPr>
              <a:t>Quelle: Europäische Umweltagentur, 2025</a:t>
            </a:r>
            <a:endParaRPr lang="en-US" sz="1100" u="sng">
              <a:latin typeface="Trebuchet MS"/>
              <a:ea typeface="Roboto"/>
              <a:cs typeface="Arial"/>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88266635" name="Picture 6"/>
          <p:cNvPicPr>
            <a:picLocks noChangeAspect="1" noChangeArrowheads="1"/>
          </p:cNvPicPr>
          <p:nvPr/>
        </p:nvPicPr>
        <p:blipFill>
          <a:blip r:embed="rId3">
            <a:alphaModFix/>
          </a:blip>
          <a:srcRect l="1289" t="7549" r="48710" b="12060"/>
          <a:stretch/>
        </p:blipFill>
        <p:spPr bwMode="auto">
          <a:xfrm>
            <a:off x="4572001" y="246221"/>
            <a:ext cx="4572000" cy="4897278"/>
          </a:xfrm>
          <a:prstGeom prst="rect">
            <a:avLst/>
          </a:prstGeom>
          <a:noFill/>
        </p:spPr>
      </p:pic>
      <p:sp>
        <p:nvSpPr>
          <p:cNvPr id="171704903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856215209" name="Rectangle 18"/>
          <p:cNvSpPr/>
          <p:nvPr/>
        </p:nvSpPr>
        <p:spPr bwMode="auto">
          <a:xfrm>
            <a:off x="296866" y="286760"/>
            <a:ext cx="4275134" cy="2339102"/>
          </a:xfrm>
          <a:prstGeom prst="rect">
            <a:avLst/>
          </a:prstGeom>
        </p:spPr>
        <p:txBody>
          <a:bodyPr wrap="square">
            <a:spAutoFit/>
          </a:bodyPr>
          <a:lstStyle/>
          <a:p>
            <a:pPr>
              <a:defRPr/>
            </a:pPr>
            <a:endParaRPr lang="en-US" dirty="0">
              <a:latin typeface="Trebuchet MS"/>
              <a:ea typeface="Tahoma"/>
              <a:cs typeface="Tahoma"/>
            </a:endParaRPr>
          </a:p>
          <a:p>
            <a:pPr>
              <a:defRPr/>
            </a:pPr>
            <a:r>
              <a:rPr lang="en-US" sz="2000" b="1" dirty="0" err="1">
                <a:latin typeface="Trebuchet MS"/>
                <a:ea typeface="Tahoma"/>
                <a:cs typeface="Tahoma"/>
              </a:rPr>
              <a:t>Anpassung</a:t>
            </a:r>
            <a:endParaRPr lang="en-US" dirty="0">
              <a:latin typeface="Trebuchet MS"/>
              <a:ea typeface="Tahoma"/>
              <a:cs typeface="Tahoma"/>
            </a:endParaRPr>
          </a:p>
          <a:p>
            <a:pPr>
              <a:defRPr/>
            </a:pPr>
            <a:r>
              <a:rPr lang="en-GB" sz="1600" i="1" dirty="0">
                <a:solidFill>
                  <a:schemeClr val="tx1"/>
                </a:solidFill>
                <a:latin typeface="Trebuchet MS"/>
                <a:ea typeface="Tahoma"/>
                <a:cs typeface="Tahoma"/>
              </a:rPr>
              <a:t>„</a:t>
            </a:r>
            <a:r>
              <a:rPr lang="en-GB" sz="1600" i="1" dirty="0" err="1">
                <a:solidFill>
                  <a:schemeClr val="tx1"/>
                </a:solidFill>
                <a:latin typeface="Trebuchet MS"/>
                <a:ea typeface="Tahoma"/>
                <a:cs typeface="Tahoma"/>
              </a:rPr>
              <a:t>Anpassung</a:t>
            </a:r>
            <a:r>
              <a:rPr lang="en-GB" sz="1600" i="1" dirty="0">
                <a:solidFill>
                  <a:schemeClr val="tx1"/>
                </a:solidFill>
                <a:latin typeface="Trebuchet MS"/>
                <a:ea typeface="Tahoma"/>
                <a:cs typeface="Tahoma"/>
              </a:rPr>
              <a:t> an den </a:t>
            </a:r>
            <a:r>
              <a:rPr lang="en-GB" sz="1600" i="1" dirty="0" err="1">
                <a:solidFill>
                  <a:schemeClr val="tx1"/>
                </a:solidFill>
                <a:latin typeface="Trebuchet MS"/>
                <a:ea typeface="Tahoma"/>
                <a:cs typeface="Tahoma"/>
              </a:rPr>
              <a:t>Klimawandel</a:t>
            </a:r>
            <a:r>
              <a:rPr lang="en-GB" sz="1600"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bedeutet</a:t>
            </a:r>
            <a:r>
              <a:rPr lang="en-GB" sz="1600" i="1" dirty="0">
                <a:solidFill>
                  <a:schemeClr val="tx1"/>
                </a:solidFill>
                <a:latin typeface="Trebuchet MS"/>
                <a:ea typeface="Tahoma"/>
                <a:cs typeface="Tahoma"/>
              </a:rPr>
              <a:t>, </a:t>
            </a:r>
            <a:r>
              <a:rPr lang="en-GB" sz="1600" b="1" i="1" dirty="0" err="1">
                <a:solidFill>
                  <a:schemeClr val="tx1"/>
                </a:solidFill>
                <a:latin typeface="Trebuchet MS"/>
                <a:ea typeface="Tahoma"/>
                <a:cs typeface="Tahoma"/>
              </a:rPr>
              <a:t>Maßnahmen</a:t>
            </a:r>
            <a:r>
              <a:rPr lang="en-GB" sz="1600" b="1" i="1" dirty="0">
                <a:solidFill>
                  <a:schemeClr val="tx1"/>
                </a:solidFill>
                <a:latin typeface="Trebuchet MS"/>
                <a:ea typeface="Tahoma"/>
                <a:cs typeface="Tahoma"/>
              </a:rPr>
              <a:t> </a:t>
            </a:r>
            <a:r>
              <a:rPr lang="en-GB" sz="1600" b="1" i="1" dirty="0" err="1">
                <a:solidFill>
                  <a:schemeClr val="tx1"/>
                </a:solidFill>
                <a:latin typeface="Trebuchet MS"/>
                <a:ea typeface="Tahoma"/>
                <a:cs typeface="Tahoma"/>
              </a:rPr>
              <a:t>zu</a:t>
            </a:r>
            <a:r>
              <a:rPr lang="en-GB" sz="1600" b="1" i="1" dirty="0">
                <a:solidFill>
                  <a:schemeClr val="tx1"/>
                </a:solidFill>
                <a:latin typeface="Trebuchet MS"/>
                <a:ea typeface="Tahoma"/>
                <a:cs typeface="Tahoma"/>
              </a:rPr>
              <a:t> </a:t>
            </a:r>
            <a:r>
              <a:rPr lang="en-GB" sz="1600" b="1" i="1" dirty="0" err="1">
                <a:solidFill>
                  <a:schemeClr val="tx1"/>
                </a:solidFill>
                <a:latin typeface="Trebuchet MS"/>
                <a:ea typeface="Tahoma"/>
                <a:cs typeface="Tahoma"/>
              </a:rPr>
              <a:t>ergreifen</a:t>
            </a:r>
            <a:r>
              <a:rPr lang="en-GB" sz="1600" b="1" i="1" dirty="0">
                <a:solidFill>
                  <a:schemeClr val="tx1"/>
                </a:solidFill>
                <a:latin typeface="Trebuchet MS"/>
                <a:ea typeface="Tahoma"/>
                <a:cs typeface="Tahoma"/>
              </a:rPr>
              <a:t>, um </a:t>
            </a:r>
            <a:r>
              <a:rPr lang="en-GB" sz="1600" b="1" i="1" dirty="0" err="1">
                <a:solidFill>
                  <a:schemeClr val="tx1"/>
                </a:solidFill>
                <a:latin typeface="Trebuchet MS"/>
                <a:ea typeface="Tahoma"/>
                <a:cs typeface="Tahoma"/>
              </a:rPr>
              <a:t>sich</a:t>
            </a:r>
            <a:r>
              <a:rPr lang="en-GB" sz="1600" b="1"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sowohl</a:t>
            </a:r>
            <a:r>
              <a:rPr lang="en-GB" sz="1600" i="1" dirty="0">
                <a:solidFill>
                  <a:schemeClr val="tx1"/>
                </a:solidFill>
                <a:latin typeface="Trebuchet MS"/>
                <a:ea typeface="Tahoma"/>
                <a:cs typeface="Tahoma"/>
              </a:rPr>
              <a:t> </a:t>
            </a:r>
            <a:r>
              <a:rPr lang="en-GB" sz="1600" b="1" i="1" dirty="0">
                <a:solidFill>
                  <a:schemeClr val="tx1"/>
                </a:solidFill>
                <a:latin typeface="Trebuchet MS"/>
                <a:ea typeface="Tahoma"/>
                <a:cs typeface="Tahoma"/>
              </a:rPr>
              <a:t>auf </a:t>
            </a:r>
            <a:r>
              <a:rPr lang="en-GB" sz="1600" i="1" dirty="0">
                <a:solidFill>
                  <a:schemeClr val="tx1"/>
                </a:solidFill>
                <a:latin typeface="Trebuchet MS"/>
                <a:ea typeface="Tahoma"/>
                <a:cs typeface="Tahoma"/>
              </a:rPr>
              <a:t>die </a:t>
            </a:r>
            <a:r>
              <a:rPr lang="en-GB" sz="1600" i="1" dirty="0" err="1">
                <a:solidFill>
                  <a:schemeClr val="tx1"/>
                </a:solidFill>
                <a:latin typeface="Trebuchet MS"/>
                <a:ea typeface="Tahoma"/>
                <a:cs typeface="Tahoma"/>
              </a:rPr>
              <a:t>aktuellen</a:t>
            </a:r>
            <a:r>
              <a:rPr lang="en-GB" sz="1600"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Auswirkungen</a:t>
            </a:r>
            <a:r>
              <a:rPr lang="en-GB" sz="1600" i="1" dirty="0">
                <a:solidFill>
                  <a:schemeClr val="tx1"/>
                </a:solidFill>
                <a:latin typeface="Trebuchet MS"/>
                <a:ea typeface="Tahoma"/>
                <a:cs typeface="Tahoma"/>
              </a:rPr>
              <a:t> des </a:t>
            </a:r>
            <a:r>
              <a:rPr lang="en-GB" sz="1600" i="1" dirty="0" err="1">
                <a:solidFill>
                  <a:schemeClr val="tx1"/>
                </a:solidFill>
                <a:latin typeface="Trebuchet MS"/>
                <a:ea typeface="Tahoma"/>
                <a:cs typeface="Tahoma"/>
              </a:rPr>
              <a:t>Klimawandels</a:t>
            </a:r>
            <a:r>
              <a:rPr lang="en-GB" sz="1600"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als</a:t>
            </a:r>
            <a:r>
              <a:rPr lang="en-GB" sz="1600"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auch</a:t>
            </a:r>
            <a:r>
              <a:rPr lang="en-GB" sz="1600" i="1" dirty="0">
                <a:solidFill>
                  <a:schemeClr val="tx1"/>
                </a:solidFill>
                <a:latin typeface="Trebuchet MS"/>
                <a:ea typeface="Tahoma"/>
                <a:cs typeface="Tahoma"/>
              </a:rPr>
              <a:t> auf die </a:t>
            </a:r>
            <a:r>
              <a:rPr lang="en-GB" sz="1600" i="1" dirty="0" err="1">
                <a:solidFill>
                  <a:schemeClr val="tx1"/>
                </a:solidFill>
                <a:latin typeface="Trebuchet MS"/>
                <a:ea typeface="Tahoma"/>
                <a:cs typeface="Tahoma"/>
              </a:rPr>
              <a:t>prognostizierten</a:t>
            </a:r>
            <a:r>
              <a:rPr lang="en-GB" sz="1600"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Auswirkungen</a:t>
            </a:r>
            <a:r>
              <a:rPr lang="en-GB" sz="1600" i="1" dirty="0">
                <a:solidFill>
                  <a:schemeClr val="tx1"/>
                </a:solidFill>
                <a:latin typeface="Trebuchet MS"/>
                <a:ea typeface="Tahoma"/>
                <a:cs typeface="Tahoma"/>
              </a:rPr>
              <a:t> in der Zukunft </a:t>
            </a:r>
            <a:r>
              <a:rPr lang="en-GB" sz="1600" b="1" i="1" dirty="0" err="1">
                <a:solidFill>
                  <a:schemeClr val="tx1"/>
                </a:solidFill>
                <a:latin typeface="Trebuchet MS"/>
                <a:ea typeface="Tahoma"/>
                <a:cs typeface="Tahoma"/>
              </a:rPr>
              <a:t>vorzubereiten</a:t>
            </a:r>
            <a:r>
              <a:rPr lang="en-GB" sz="1600" b="1" i="1" dirty="0">
                <a:solidFill>
                  <a:schemeClr val="tx1"/>
                </a:solidFill>
                <a:latin typeface="Trebuchet MS"/>
                <a:ea typeface="Tahoma"/>
                <a:cs typeface="Tahoma"/>
              </a:rPr>
              <a:t> und </a:t>
            </a:r>
            <a:r>
              <a:rPr lang="en-GB" sz="1600" b="1" i="1" dirty="0" err="1">
                <a:solidFill>
                  <a:schemeClr val="tx1"/>
                </a:solidFill>
                <a:latin typeface="Trebuchet MS"/>
                <a:ea typeface="Tahoma"/>
                <a:cs typeface="Tahoma"/>
              </a:rPr>
              <a:t>sich</a:t>
            </a:r>
            <a:r>
              <a:rPr lang="en-GB" sz="1600" b="1" i="1" dirty="0">
                <a:solidFill>
                  <a:schemeClr val="tx1"/>
                </a:solidFill>
                <a:latin typeface="Trebuchet MS"/>
                <a:ea typeface="Tahoma"/>
                <a:cs typeface="Tahoma"/>
              </a:rPr>
              <a:t> </a:t>
            </a:r>
            <a:r>
              <a:rPr lang="en-GB" sz="1600" i="1" dirty="0" err="1">
                <a:solidFill>
                  <a:schemeClr val="tx1"/>
                </a:solidFill>
                <a:latin typeface="Trebuchet MS"/>
                <a:ea typeface="Tahoma"/>
                <a:cs typeface="Tahoma"/>
              </a:rPr>
              <a:t>daran</a:t>
            </a:r>
            <a:r>
              <a:rPr lang="en-GB" sz="1600" b="1" i="1" dirty="0">
                <a:solidFill>
                  <a:schemeClr val="tx1"/>
                </a:solidFill>
                <a:latin typeface="Trebuchet MS"/>
                <a:ea typeface="Tahoma"/>
                <a:cs typeface="Tahoma"/>
              </a:rPr>
              <a:t> </a:t>
            </a:r>
            <a:r>
              <a:rPr lang="en-GB" sz="1600" b="1" i="1" dirty="0" err="1">
                <a:solidFill>
                  <a:schemeClr val="tx1"/>
                </a:solidFill>
                <a:latin typeface="Trebuchet MS"/>
                <a:ea typeface="Tahoma"/>
                <a:cs typeface="Tahoma"/>
              </a:rPr>
              <a:t>anzupassen</a:t>
            </a:r>
            <a:r>
              <a:rPr lang="en-GB" sz="1600" i="1" dirty="0">
                <a:solidFill>
                  <a:schemeClr val="tx1"/>
                </a:solidFill>
                <a:latin typeface="Trebuchet MS"/>
                <a:ea typeface="Tahoma"/>
                <a:cs typeface="Tahoma"/>
              </a:rPr>
              <a:t>.“</a:t>
            </a:r>
            <a:endParaRPr lang="en-US" sz="1600" i="1" dirty="0">
              <a:solidFill>
                <a:schemeClr val="tx1"/>
              </a:solidFill>
              <a:latin typeface="Trebuchet MS"/>
              <a:ea typeface="Tahoma"/>
              <a:cs typeface="Tahoma"/>
            </a:endParaRPr>
          </a:p>
        </p:txBody>
      </p:sp>
      <p:cxnSp>
        <p:nvCxnSpPr>
          <p:cNvPr id="1187593491" name="Straight Connector 19"/>
          <p:cNvCxnSpPr/>
          <p:nvPr/>
        </p:nvCxnSpPr>
        <p:spPr bwMode="auto">
          <a:xfrm>
            <a:off x="2111799" y="2369028"/>
            <a:ext cx="225217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53022848" name="Rectangle 20"/>
          <p:cNvSpPr/>
          <p:nvPr/>
        </p:nvSpPr>
        <p:spPr bwMode="auto">
          <a:xfrm>
            <a:off x="583662" y="2348860"/>
            <a:ext cx="3843751" cy="323165"/>
          </a:xfrm>
          <a:prstGeom prst="rect">
            <a:avLst/>
          </a:prstGeom>
        </p:spPr>
        <p:txBody>
          <a:bodyPr wrap="square">
            <a:spAutoFit/>
          </a:bodyPr>
          <a:lstStyle/>
          <a:p>
            <a:pPr algn="r">
              <a:defRPr/>
            </a:pPr>
            <a:r>
              <a:rPr lang="en-US" sz="1500" dirty="0" err="1">
                <a:solidFill>
                  <a:schemeClr val="tx1"/>
                </a:solidFill>
                <a:latin typeface="Trebuchet MS"/>
                <a:ea typeface="Tahoma"/>
                <a:cs typeface="Tahoma"/>
              </a:rPr>
              <a:t>Europäische</a:t>
            </a:r>
            <a:r>
              <a:rPr lang="en-US" sz="1500" dirty="0">
                <a:solidFill>
                  <a:schemeClr val="tx1"/>
                </a:solidFill>
                <a:latin typeface="Trebuchet MS"/>
                <a:ea typeface="Tahoma"/>
                <a:cs typeface="Tahoma"/>
              </a:rPr>
              <a:t> </a:t>
            </a:r>
            <a:r>
              <a:rPr lang="en-US" sz="1500" dirty="0" err="1">
                <a:solidFill>
                  <a:schemeClr val="tx1"/>
                </a:solidFill>
                <a:latin typeface="Trebuchet MS"/>
                <a:ea typeface="Tahoma"/>
                <a:cs typeface="Tahoma"/>
              </a:rPr>
              <a:t>Kommission</a:t>
            </a:r>
            <a:endParaRPr lang="en-US" sz="1500" i="1" dirty="0">
              <a:solidFill>
                <a:schemeClr val="tx1"/>
              </a:solidFill>
              <a:latin typeface="Trebuchet MS"/>
              <a:ea typeface="Tahoma"/>
              <a:cs typeface="Tahoma"/>
            </a:endParaRPr>
          </a:p>
        </p:txBody>
      </p:sp>
      <p:sp>
        <p:nvSpPr>
          <p:cNvPr id="584987965" name="TextovéPole 1"/>
          <p:cNvSpPr txBox="1"/>
          <p:nvPr/>
        </p:nvSpPr>
        <p:spPr bwMode="auto">
          <a:xfrm>
            <a:off x="702030" y="2768599"/>
            <a:ext cx="4179686" cy="2062103"/>
          </a:xfrm>
          <a:prstGeom prst="rect">
            <a:avLst/>
          </a:prstGeom>
          <a:noFill/>
        </p:spPr>
        <p:txBody>
          <a:bodyPr wrap="square" rtlCol="0">
            <a:spAutoFit/>
          </a:bodyPr>
          <a:lstStyle/>
          <a:p>
            <a:pPr marL="285750" indent="-285750">
              <a:buFont typeface="Wingdings"/>
              <a:buChar char="Ø"/>
              <a:defRPr/>
            </a:pPr>
            <a:r>
              <a:rPr lang="en-US" sz="1600" dirty="0" err="1">
                <a:latin typeface="Trebuchet MS"/>
              </a:rPr>
              <a:t>Maßnahmen</a:t>
            </a:r>
            <a:r>
              <a:rPr lang="en-US" sz="1600" dirty="0">
                <a:latin typeface="Trebuchet MS"/>
              </a:rPr>
              <a:t> </a:t>
            </a:r>
            <a:r>
              <a:rPr lang="en-US" sz="1600" dirty="0" err="1">
                <a:latin typeface="Trebuchet MS"/>
              </a:rPr>
              <a:t>zum</a:t>
            </a:r>
            <a:r>
              <a:rPr lang="en-US" sz="1600" dirty="0">
                <a:latin typeface="Trebuchet MS"/>
              </a:rPr>
              <a:t> Schutz von Menschen, </a:t>
            </a:r>
            <a:r>
              <a:rPr lang="en-US" sz="1600" dirty="0" err="1">
                <a:latin typeface="Trebuchet MS"/>
              </a:rPr>
              <a:t>Natur</a:t>
            </a:r>
            <a:r>
              <a:rPr lang="en-US" sz="1600" dirty="0">
                <a:latin typeface="Trebuchet MS"/>
              </a:rPr>
              <a:t> und </a:t>
            </a:r>
            <a:r>
              <a:rPr lang="en-US" sz="1600" dirty="0" err="1">
                <a:latin typeface="Trebuchet MS"/>
              </a:rPr>
              <a:t>Wirtschaft</a:t>
            </a:r>
            <a:r>
              <a:rPr lang="en-US" sz="1600" dirty="0">
                <a:latin typeface="Trebuchet MS"/>
              </a:rPr>
              <a:t> </a:t>
            </a:r>
            <a:r>
              <a:rPr lang="en-US" sz="1600" dirty="0" err="1">
                <a:latin typeface="Trebuchet MS"/>
              </a:rPr>
              <a:t>vor</a:t>
            </a:r>
            <a:r>
              <a:rPr lang="en-US" sz="1600" dirty="0">
                <a:latin typeface="Trebuchet MS"/>
              </a:rPr>
              <a:t> </a:t>
            </a:r>
            <a:r>
              <a:rPr lang="en-US" sz="1600" dirty="0" err="1">
                <a:latin typeface="Trebuchet MS"/>
              </a:rPr>
              <a:t>negativen</a:t>
            </a:r>
            <a:r>
              <a:rPr lang="en-US" sz="1600" dirty="0">
                <a:latin typeface="Trebuchet MS"/>
              </a:rPr>
              <a:t> </a:t>
            </a:r>
            <a:r>
              <a:rPr lang="en-US" sz="1600" dirty="0" err="1">
                <a:latin typeface="Trebuchet MS"/>
              </a:rPr>
              <a:t>Auswirkungen</a:t>
            </a:r>
            <a:r>
              <a:rPr lang="en-US" sz="1600" dirty="0">
                <a:latin typeface="Trebuchet MS"/>
              </a:rPr>
              <a:t>, </a:t>
            </a:r>
            <a:r>
              <a:rPr lang="en-US" sz="1600" dirty="0" err="1">
                <a:latin typeface="Trebuchet MS"/>
              </a:rPr>
              <a:t>wie</a:t>
            </a:r>
            <a:r>
              <a:rPr lang="en-US" sz="1600" dirty="0">
                <a:latin typeface="Trebuchet MS"/>
              </a:rPr>
              <a:t> z. B. der Bau von </a:t>
            </a:r>
            <a:r>
              <a:rPr lang="en-US" sz="1600" dirty="0" err="1">
                <a:latin typeface="Trebuchet MS"/>
              </a:rPr>
              <a:t>Hochwasserschutzanlagen</a:t>
            </a:r>
            <a:r>
              <a:rPr lang="en-US" sz="1600" dirty="0">
                <a:latin typeface="Trebuchet MS"/>
              </a:rPr>
              <a:t>, die Entwicklung </a:t>
            </a:r>
            <a:r>
              <a:rPr lang="en-US" sz="1600" dirty="0" err="1">
                <a:latin typeface="Trebuchet MS"/>
              </a:rPr>
              <a:t>dürreresistenter</a:t>
            </a:r>
            <a:r>
              <a:rPr lang="en-US" sz="1600" dirty="0">
                <a:latin typeface="Trebuchet MS"/>
              </a:rPr>
              <a:t> </a:t>
            </a:r>
            <a:r>
              <a:rPr lang="en-US" sz="1600" dirty="0" err="1">
                <a:latin typeface="Trebuchet MS"/>
              </a:rPr>
              <a:t>Nutzpflanzen</a:t>
            </a:r>
            <a:r>
              <a:rPr lang="en-US" sz="1600" dirty="0">
                <a:latin typeface="Trebuchet MS"/>
              </a:rPr>
              <a:t> </a:t>
            </a:r>
            <a:r>
              <a:rPr lang="en-US" sz="1600" dirty="0" err="1">
                <a:latin typeface="Trebuchet MS"/>
              </a:rPr>
              <a:t>oder</a:t>
            </a:r>
            <a:r>
              <a:rPr lang="en-US" sz="1600" dirty="0">
                <a:latin typeface="Trebuchet MS"/>
              </a:rPr>
              <a:t> die </a:t>
            </a:r>
            <a:r>
              <a:rPr lang="en-US" sz="1600" dirty="0" err="1">
                <a:latin typeface="Trebuchet MS"/>
              </a:rPr>
              <a:t>Anpassung</a:t>
            </a:r>
            <a:r>
              <a:rPr lang="en-US" sz="1600" dirty="0">
                <a:latin typeface="Trebuchet MS"/>
              </a:rPr>
              <a:t> von </a:t>
            </a:r>
            <a:r>
              <a:rPr lang="en-US" sz="1600" dirty="0" err="1">
                <a:latin typeface="Trebuchet MS"/>
              </a:rPr>
              <a:t>Bauvorschriften</a:t>
            </a:r>
            <a:r>
              <a:rPr lang="en-US" sz="1600" dirty="0">
                <a:latin typeface="Trebuchet MS"/>
              </a:rPr>
              <a:t>, um </a:t>
            </a:r>
            <a:r>
              <a:rPr lang="en-US" sz="1600" dirty="0" err="1">
                <a:latin typeface="Trebuchet MS"/>
              </a:rPr>
              <a:t>extremen</a:t>
            </a:r>
            <a:r>
              <a:rPr lang="en-US" sz="1600" dirty="0">
                <a:latin typeface="Trebuchet MS"/>
              </a:rPr>
              <a:t> </a:t>
            </a:r>
            <a:r>
              <a:rPr lang="en-US" sz="1600" dirty="0" err="1">
                <a:latin typeface="Trebuchet MS"/>
              </a:rPr>
              <a:t>Wetterbedingungen</a:t>
            </a:r>
            <a:r>
              <a:rPr lang="en-US" sz="1600" dirty="0">
                <a:latin typeface="Trebuchet MS"/>
              </a:rPr>
              <a:t> </a:t>
            </a:r>
            <a:r>
              <a:rPr lang="en-US" sz="1600" dirty="0" err="1">
                <a:latin typeface="Trebuchet MS"/>
              </a:rPr>
              <a:t>standzuhalten</a:t>
            </a:r>
            <a:r>
              <a:rPr lang="en-US" sz="1600" dirty="0">
                <a:latin typeface="Trebuchet MS"/>
              </a:rPr>
              <a:t>.</a:t>
            </a:r>
            <a:endParaRPr lang="cs-CZ" sz="1600" dirty="0">
              <a:latin typeface="Trebuchet MS"/>
            </a:endParaRPr>
          </a:p>
        </p:txBody>
      </p:sp>
      <p:sp>
        <p:nvSpPr>
          <p:cNvPr id="1635776960" name="TextovéPole 2"/>
          <p:cNvSpPr txBox="1"/>
          <p:nvPr/>
        </p:nvSpPr>
        <p:spPr bwMode="auto">
          <a:xfrm>
            <a:off x="0" y="4856740"/>
            <a:ext cx="4341750" cy="261610"/>
          </a:xfrm>
          <a:prstGeom prst="rect">
            <a:avLst/>
          </a:prstGeom>
          <a:noFill/>
        </p:spPr>
        <p:txBody>
          <a:bodyPr wrap="square" rtlCol="0">
            <a:spAutoFit/>
          </a:bodyPr>
          <a:lstStyle/>
          <a:p>
            <a:pPr>
              <a:defRPr/>
            </a:pPr>
            <a:r>
              <a:rPr lang="fr-FR" sz="1100" b="0" i="0" u="sng" strike="noStrike">
                <a:solidFill>
                  <a:schemeClr val="tx1"/>
                </a:solidFill>
                <a:latin typeface="Trebuchet MS"/>
                <a:hlinkClick r:id="rId4"/>
              </a:rPr>
              <a:t>Quelle: Europäische Kommission, o. J.</a:t>
            </a:r>
            <a:endParaRPr lang="cs-CZ" sz="1100">
              <a:solidFill>
                <a:schemeClr val="tx1"/>
              </a:solidFill>
              <a:latin typeface="Trebuchet MS"/>
            </a:endParaRPr>
          </a:p>
        </p:txBody>
      </p:sp>
      <p:sp>
        <p:nvSpPr>
          <p:cNvPr id="2094463708" name="Rectangle 2"/>
          <p:cNvSpPr/>
          <p:nvPr/>
        </p:nvSpPr>
        <p:spPr bwMode="auto">
          <a:xfrm>
            <a:off x="4513077" y="246220"/>
            <a:ext cx="3457443" cy="4897279"/>
          </a:xfrm>
          <a:prstGeom prst="rect">
            <a:avLst/>
          </a:prstGeom>
          <a:gradFill>
            <a:gsLst>
              <a:gs pos="0">
                <a:schemeClr val="bg1"/>
              </a:gs>
              <a:gs pos="26000">
                <a:srgbClr val="FFFFFF"/>
              </a:gs>
              <a:gs pos="60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847341677" name="Obrázek 9" descr="Obsah obrázku venku, obloha, budova, mrak&#10;&#10;Obsah vygenerovaný umělou inteligencí může být nesprávný."/>
          <p:cNvPicPr>
            <a:picLocks noChangeAspect="1"/>
          </p:cNvPicPr>
          <p:nvPr/>
        </p:nvPicPr>
        <p:blipFill>
          <a:blip r:embed="rId3">
            <a:alphaModFix amt="32000"/>
          </a:blip>
          <a:srcRect t="19664"/>
          <a:stretch/>
        </p:blipFill>
        <p:spPr bwMode="auto">
          <a:xfrm>
            <a:off x="0" y="246221"/>
            <a:ext cx="9143999" cy="4897279"/>
          </a:xfrm>
          <a:prstGeom prst="rect">
            <a:avLst/>
          </a:prstGeom>
        </p:spPr>
      </p:pic>
      <p:sp>
        <p:nvSpPr>
          <p:cNvPr id="136906187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499316104" name="Rectangle 18"/>
          <p:cNvSpPr/>
          <p:nvPr/>
        </p:nvSpPr>
        <p:spPr bwMode="auto">
          <a:xfrm>
            <a:off x="296866" y="443177"/>
            <a:ext cx="8603428" cy="3600986"/>
          </a:xfrm>
          <a:prstGeom prst="rect">
            <a:avLst/>
          </a:prstGeom>
        </p:spPr>
        <p:txBody>
          <a:bodyPr wrap="square">
            <a:spAutoFit/>
          </a:bodyPr>
          <a:lstStyle/>
          <a:p>
            <a:pPr>
              <a:defRPr/>
            </a:pPr>
            <a:endParaRPr lang="en-US" sz="1600">
              <a:latin typeface="Trebuchet MS"/>
              <a:ea typeface="Tahoma"/>
              <a:cs typeface="Tahoma"/>
            </a:endParaRPr>
          </a:p>
          <a:p>
            <a:pPr>
              <a:defRPr/>
            </a:pPr>
            <a:r>
              <a:rPr lang="cs-CZ" sz="2000" b="1">
                <a:latin typeface="Trebuchet MS"/>
                <a:ea typeface="Tahoma"/>
                <a:cs typeface="Tahoma"/>
              </a:rPr>
              <a:t>Bebaute Umwelt</a:t>
            </a:r>
            <a:endParaRPr/>
          </a:p>
          <a:p>
            <a:pPr>
              <a:defRPr/>
            </a:pPr>
            <a:endParaRPr lang="cs-CZ" sz="1600" b="1">
              <a:latin typeface="Trebuchet MS"/>
              <a:ea typeface="Tahoma"/>
              <a:cs typeface="Tahoma"/>
            </a:endParaRPr>
          </a:p>
          <a:p>
            <a:pPr marL="285750" indent="-285750">
              <a:buFont typeface="Arial"/>
              <a:buChar char="•"/>
              <a:defRPr/>
            </a:pPr>
            <a:r>
              <a:rPr lang="en-US" sz="1600">
                <a:latin typeface="Trebuchet MS"/>
                <a:ea typeface="Tahoma"/>
                <a:cs typeface="Tahoma"/>
              </a:rPr>
              <a:t>Gebäude sind für 35 % der Treibhausgasemissionen und 42 % des Energieverbrauchs in der EU verantwortlich.</a:t>
            </a:r>
            <a:endParaRPr/>
          </a:p>
          <a:p>
            <a:pPr>
              <a:defRPr/>
            </a:pPr>
            <a:endParaRPr lang="en-US" sz="1600">
              <a:latin typeface="Trebuchet MS"/>
              <a:ea typeface="Tahoma"/>
              <a:cs typeface="Tahoma"/>
            </a:endParaRPr>
          </a:p>
          <a:p>
            <a:pPr marL="285750" indent="-285750">
              <a:buFont typeface="Arial"/>
              <a:buChar char="•"/>
              <a:defRPr/>
            </a:pPr>
            <a:r>
              <a:rPr lang="en-US" sz="1600">
                <a:latin typeface="Trebuchet MS"/>
                <a:ea typeface="Tahoma"/>
                <a:cs typeface="Tahoma"/>
              </a:rPr>
              <a:t>Der Bausektor ist der größte Rohstoffverbraucher in der EU und verursacht gemessen am Gewicht den größten Abfallstrom.</a:t>
            </a:r>
            <a:endParaRPr/>
          </a:p>
          <a:p>
            <a:pPr>
              <a:defRPr/>
            </a:pPr>
            <a:endParaRPr lang="en-US" sz="1600">
              <a:latin typeface="Trebuchet MS"/>
              <a:ea typeface="Tahoma"/>
              <a:cs typeface="Tahoma"/>
            </a:endParaRPr>
          </a:p>
          <a:p>
            <a:pPr marL="285750" lvl="2" indent="-285750">
              <a:buFont typeface="Arial"/>
              <a:buChar char="•"/>
              <a:defRPr/>
            </a:pPr>
            <a:r>
              <a:rPr lang="en-US" sz="1600">
                <a:latin typeface="Trebuchet MS"/>
                <a:ea typeface="Tahoma"/>
                <a:cs typeface="Tahoma"/>
              </a:rPr>
              <a:t>Bestehende Gebäude müssen renoviert werden, um die Klimaziele der EU zu erreichen; neue Gebäude sollten bis 2030 emissionsfrei sein.</a:t>
            </a:r>
            <a:endParaRPr/>
          </a:p>
          <a:p>
            <a:pPr>
              <a:defRPr/>
            </a:pPr>
            <a:endParaRPr lang="en-US" sz="1600">
              <a:latin typeface="Trebuchet MS"/>
              <a:ea typeface="Tahoma"/>
              <a:cs typeface="Tahoma"/>
            </a:endParaRPr>
          </a:p>
          <a:p>
            <a:pPr marL="285750" indent="-285750">
              <a:buFont typeface="Arial"/>
              <a:buChar char="•"/>
              <a:defRPr/>
            </a:pPr>
            <a:r>
              <a:rPr lang="en-US" sz="1600">
                <a:latin typeface="Trebuchet MS"/>
                <a:ea typeface="Tahoma"/>
                <a:cs typeface="Tahoma"/>
              </a:rPr>
              <a:t>Gebäude sind zunehmend Klimarisiken wie Hitzewellen, Überschwemmungen und Stürmen ausgesetzt, was die Notwendigkeit einer klimaresistenten Bauweise unterstreicht.</a:t>
            </a:r>
            <a:endParaRPr/>
          </a:p>
        </p:txBody>
      </p:sp>
      <p:sp>
        <p:nvSpPr>
          <p:cNvPr id="1885261899" name="TextovéPole 2"/>
          <p:cNvSpPr txBox="1"/>
          <p:nvPr/>
        </p:nvSpPr>
        <p:spPr bwMode="auto">
          <a:xfrm>
            <a:off x="0" y="4881890"/>
            <a:ext cx="5166964" cy="261610"/>
          </a:xfrm>
          <a:prstGeom prst="rect">
            <a:avLst/>
          </a:prstGeom>
          <a:noFill/>
        </p:spPr>
        <p:txBody>
          <a:bodyPr wrap="square" rtlCol="0">
            <a:spAutoFit/>
          </a:bodyPr>
          <a:lstStyle/>
          <a:p>
            <a:pPr algn="just" rtl="0">
              <a:buNone/>
              <a:defRPr/>
            </a:pPr>
            <a:r>
              <a:rPr lang="en-US" sz="1100" u="sng">
                <a:solidFill>
                  <a:schemeClr val="tx1"/>
                </a:solidFill>
                <a:latin typeface="Trebuchet MS"/>
                <a:hlinkClick r:id="rId4"/>
              </a:rPr>
              <a:t>Quelle: Europäische Umweltagentur, 2024; </a:t>
            </a:r>
            <a:r>
              <a:rPr lang="en-US" sz="1100" i="0" u="sng" strike="noStrike">
                <a:solidFill>
                  <a:schemeClr val="tx1"/>
                </a:solidFill>
                <a:latin typeface="Trebuchet MS"/>
                <a:hlinkClick r:id="rId5"/>
              </a:rPr>
              <a:t>Europäischer Rat, 2024</a:t>
            </a:r>
            <a:endParaRPr lang="en-US" sz="1100" u="sng">
              <a:solidFill>
                <a:schemeClr val="tx1"/>
              </a:solidFill>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043164198" name="Obrázek 7" descr="Obsah obrázku venku, rostlina, strom, obloha&#10;&#10;Obsah vygenerovaný umělou inteligencí může být nesprávný."/>
          <p:cNvPicPr>
            <a:picLocks noChangeAspect="1"/>
          </p:cNvPicPr>
          <p:nvPr/>
        </p:nvPicPr>
        <p:blipFill>
          <a:blip r:embed="rId3">
            <a:alphaModFix amt="32000"/>
          </a:blip>
          <a:srcRect t="12638" b="12361"/>
          <a:stretch/>
        </p:blipFill>
        <p:spPr bwMode="auto">
          <a:xfrm>
            <a:off x="0" y="0"/>
            <a:ext cx="9144000" cy="5143500"/>
          </a:xfrm>
          <a:prstGeom prst="rect">
            <a:avLst/>
          </a:prstGeom>
        </p:spPr>
      </p:pic>
      <p:sp>
        <p:nvSpPr>
          <p:cNvPr id="132454584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551659811" name="Rectangle 18"/>
          <p:cNvSpPr/>
          <p:nvPr/>
        </p:nvSpPr>
        <p:spPr bwMode="auto">
          <a:xfrm>
            <a:off x="2528502" y="1002089"/>
            <a:ext cx="4086996" cy="2616101"/>
          </a:xfrm>
          <a:prstGeom prst="rect">
            <a:avLst/>
          </a:prstGeom>
        </p:spPr>
        <p:txBody>
          <a:bodyPr wrap="square">
            <a:spAutoFit/>
          </a:bodyPr>
          <a:lstStyle/>
          <a:p>
            <a:pPr algn="ctr">
              <a:defRPr/>
            </a:pPr>
            <a:endParaRPr lang="en-US" sz="1800">
              <a:latin typeface="Trebuchet MS"/>
              <a:ea typeface="Tahoma"/>
              <a:cs typeface="Tahoma"/>
            </a:endParaRPr>
          </a:p>
          <a:p>
            <a:pPr algn="ctr">
              <a:defRPr/>
            </a:pPr>
            <a:r>
              <a:rPr lang="en-US" sz="2000" b="1">
                <a:latin typeface="Trebuchet MS"/>
              </a:rPr>
              <a:t>Klima &amp; Städte</a:t>
            </a:r>
            <a:endParaRPr lang="cs-CZ" sz="2000" b="1">
              <a:latin typeface="Trebuchet MS"/>
            </a:endParaRPr>
          </a:p>
          <a:p>
            <a:pPr algn="ctr">
              <a:defRPr/>
            </a:pPr>
            <a:endParaRPr lang="cs-CZ" sz="1800" b="1">
              <a:latin typeface="Trebuchet MS"/>
              <a:ea typeface="Tahoma"/>
              <a:cs typeface="Tahoma"/>
            </a:endParaRPr>
          </a:p>
          <a:p>
            <a:pPr algn="ctr">
              <a:defRPr/>
            </a:pPr>
            <a:endParaRPr lang="cs-CZ" sz="1800" b="1">
              <a:latin typeface="Trebuchet MS"/>
              <a:ea typeface="Tahoma"/>
              <a:cs typeface="Tahoma"/>
            </a:endParaRPr>
          </a:p>
          <a:p>
            <a:pPr algn="ctr">
              <a:defRPr/>
            </a:pPr>
            <a:r>
              <a:rPr lang="en-US" sz="1800">
                <a:latin typeface="Trebuchet MS"/>
              </a:rPr>
              <a:t>Städte konzentrieren Klimarisiken und Emissionen – aber intelligente Gestaltung, Grünflächen und widerstandsfähige Infrastruktur können sie zu Triebkräften für Klimalösungen machen.</a:t>
            </a:r>
            <a:endParaRPr lang="cs-CZ" sz="1800">
              <a:latin typeface="Trebuchet MS"/>
              <a:ea typeface="Tahoma"/>
              <a:cs typeface="Tahoma"/>
            </a:endParaRPr>
          </a:p>
        </p:txBody>
      </p:sp>
      <p:sp>
        <p:nvSpPr>
          <p:cNvPr id="611705218" name="TextovéPole 2"/>
          <p:cNvSpPr txBox="1"/>
          <p:nvPr/>
        </p:nvSpPr>
        <p:spPr bwMode="auto">
          <a:xfrm>
            <a:off x="0" y="4881890"/>
            <a:ext cx="2833339" cy="261610"/>
          </a:xfrm>
          <a:prstGeom prst="rect">
            <a:avLst/>
          </a:prstGeom>
          <a:noFill/>
        </p:spPr>
        <p:txBody>
          <a:bodyPr wrap="square" rtlCol="0">
            <a:spAutoFit/>
          </a:bodyPr>
          <a:lstStyle/>
          <a:p>
            <a:pPr>
              <a:buNone/>
              <a:defRPr/>
            </a:pPr>
            <a:r>
              <a:rPr lang="en-US" sz="1100" u="sng">
                <a:latin typeface="Trebuchet MS"/>
                <a:hlinkClick r:id="rId4"/>
              </a:rPr>
              <a:t>Quelle: Europäische Kommission, 2025</a:t>
            </a:r>
            <a:endParaRPr lang="cs-CZ" sz="1100">
              <a:solidFill>
                <a:schemeClr val="tx1"/>
              </a:solidFill>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9538953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081290938" name="Rectangle 17"/>
          <p:cNvSpPr/>
          <p:nvPr/>
        </p:nvSpPr>
        <p:spPr bwMode="auto">
          <a:xfrm>
            <a:off x="296866" y="443177"/>
            <a:ext cx="8603428" cy="2031325"/>
          </a:xfrm>
          <a:prstGeom prst="rect">
            <a:avLst/>
          </a:prstGeom>
        </p:spPr>
        <p:txBody>
          <a:bodyPr wrap="square">
            <a:spAutoFit/>
          </a:bodyPr>
          <a:lstStyle/>
          <a:p>
            <a:pPr>
              <a:defRPr/>
            </a:pPr>
            <a:endParaRPr lang="en-US">
              <a:latin typeface="Trebuchet MS"/>
              <a:ea typeface="Tahoma"/>
              <a:cs typeface="Tahoma"/>
            </a:endParaRPr>
          </a:p>
          <a:p>
            <a:pPr>
              <a:defRPr/>
            </a:pPr>
            <a:endParaRPr lang="en-US" sz="1600">
              <a:solidFill>
                <a:schemeClr val="accent5"/>
              </a:solidFill>
              <a:latin typeface="Trebuchet MS"/>
              <a:ea typeface="Tahoma"/>
              <a:cs typeface="Tahoma"/>
            </a:endParaRPr>
          </a:p>
          <a:p>
            <a:pPr>
              <a:defRPr/>
            </a:pPr>
            <a:r>
              <a:rPr lang="en-US" sz="1600">
                <a:solidFill>
                  <a:schemeClr val="tx1"/>
                </a:solidFill>
                <a:latin typeface="Trebuchet MS"/>
                <a:ea typeface="Tahoma"/>
                <a:cs typeface="Tahoma"/>
              </a:rPr>
              <a:t>Die EU</a:t>
            </a:r>
            <a:r>
              <a:rPr lang="en-US" sz="1600" u="sng">
                <a:solidFill>
                  <a:schemeClr val="tx1"/>
                </a:solidFill>
                <a:latin typeface="Trebuchet MS"/>
                <a:ea typeface="Tahoma"/>
                <a:cs typeface="Tahoma"/>
                <a:hlinkClick r:id="rId3"/>
              </a:rPr>
              <a:t>-Richtlinie über die Gesamtenergieeffizienz von Gebäuden </a:t>
            </a:r>
            <a:r>
              <a:rPr lang="en-US" sz="1600">
                <a:solidFill>
                  <a:schemeClr val="tx1"/>
                </a:solidFill>
                <a:latin typeface="Trebuchet MS"/>
                <a:ea typeface="Tahoma"/>
                <a:cs typeface="Tahoma"/>
              </a:rPr>
              <a:t>trägt dazu bei, Gebäude energieeffizienter zu machen. </a:t>
            </a:r>
            <a:endParaRPr/>
          </a:p>
          <a:p>
            <a:pPr>
              <a:defRPr/>
            </a:pPr>
            <a:endParaRPr lang="en-US" sz="1600">
              <a:solidFill>
                <a:schemeClr val="tx1"/>
              </a:solidFill>
              <a:latin typeface="Trebuchet MS"/>
              <a:ea typeface="Tahoma"/>
              <a:cs typeface="Tahoma"/>
            </a:endParaRPr>
          </a:p>
          <a:p>
            <a:pPr>
              <a:defRPr/>
            </a:pPr>
            <a:r>
              <a:rPr lang="en-US" sz="1600">
                <a:solidFill>
                  <a:schemeClr val="tx1"/>
                </a:solidFill>
                <a:latin typeface="Trebuchet MS"/>
                <a:ea typeface="Tahoma"/>
                <a:cs typeface="Tahoma"/>
              </a:rPr>
              <a:t>Sie legt Regeln zur Reduzierung des Energieverbrauchs und der Umweltverschmutzung durch Gebäude fest, mit dem Ziel, </a:t>
            </a:r>
            <a:r>
              <a:rPr lang="en-US" sz="1600" b="1">
                <a:solidFill>
                  <a:schemeClr val="tx1"/>
                </a:solidFill>
                <a:latin typeface="Trebuchet MS"/>
                <a:ea typeface="Tahoma"/>
                <a:cs typeface="Tahoma"/>
              </a:rPr>
              <a:t>bis 2050 </a:t>
            </a:r>
            <a:r>
              <a:rPr lang="en-US" sz="1600">
                <a:solidFill>
                  <a:schemeClr val="tx1"/>
                </a:solidFill>
                <a:latin typeface="Trebuchet MS"/>
                <a:ea typeface="Tahoma"/>
                <a:cs typeface="Tahoma"/>
              </a:rPr>
              <a:t>einen nahezu </a:t>
            </a:r>
            <a:r>
              <a:rPr lang="en-US" sz="1600" b="1">
                <a:solidFill>
                  <a:schemeClr val="tx1"/>
                </a:solidFill>
                <a:latin typeface="Trebuchet MS"/>
                <a:ea typeface="Tahoma"/>
                <a:cs typeface="Tahoma"/>
              </a:rPr>
              <a:t>emissionsfreien Gebäudebestand </a:t>
            </a:r>
            <a:r>
              <a:rPr lang="en-US" sz="1600">
                <a:solidFill>
                  <a:schemeClr val="tx1"/>
                </a:solidFill>
                <a:latin typeface="Trebuchet MS"/>
                <a:ea typeface="Tahoma"/>
                <a:cs typeface="Tahoma"/>
              </a:rPr>
              <a:t>zu schaffen – und so zur Bekämpfung des Klimawandels beizutragen und gleichzeitig Wohn- und Arbeitsräume sauberer, gesünder und erschwinglicher zu machen.</a:t>
            </a:r>
            <a:endParaRPr/>
          </a:p>
        </p:txBody>
      </p:sp>
      <p:sp>
        <p:nvSpPr>
          <p:cNvPr id="1532368138" name="Rectangle 1"/>
          <p:cNvSpPr/>
          <p:nvPr/>
        </p:nvSpPr>
        <p:spPr bwMode="auto">
          <a:xfrm>
            <a:off x="296866" y="2903583"/>
            <a:ext cx="2826105" cy="1200329"/>
          </a:xfrm>
          <a:prstGeom prst="rect">
            <a:avLst/>
          </a:prstGeom>
        </p:spPr>
        <p:txBody>
          <a:bodyPr wrap="square">
            <a:spAutoFit/>
          </a:bodyPr>
          <a:lstStyle/>
          <a:p>
            <a:pPr algn="ctr">
              <a:buNone/>
              <a:defRPr/>
            </a:pPr>
            <a:r>
              <a:rPr lang="cs-CZ" sz="3000" b="0" i="0">
                <a:solidFill>
                  <a:schemeClr val="accent4"/>
                </a:solidFill>
                <a:latin typeface="Roboto"/>
              </a:rPr>
              <a:t>Rund</a:t>
            </a:r>
            <a:r>
              <a:rPr lang="cs-CZ" sz="4400" b="0" i="0">
                <a:solidFill>
                  <a:schemeClr val="accent4"/>
                </a:solidFill>
                <a:latin typeface="Roboto"/>
              </a:rPr>
              <a:t> 40 </a:t>
            </a:r>
            <a:r>
              <a:rPr lang="en-GB" sz="4400" b="0" i="0">
                <a:solidFill>
                  <a:schemeClr val="accent4"/>
                </a:solidFill>
                <a:latin typeface="Roboto"/>
              </a:rPr>
              <a:t>%</a:t>
            </a:r>
            <a:endParaRPr/>
          </a:p>
          <a:p>
            <a:pPr algn="ctr">
              <a:buNone/>
              <a:defRPr/>
            </a:pPr>
            <a:r>
              <a:rPr lang="en-US">
                <a:solidFill>
                  <a:srgbClr val="3D5265"/>
                </a:solidFill>
                <a:latin typeface="Roboto"/>
              </a:rPr>
              <a:t>der in der EU </a:t>
            </a:r>
            <a:r>
              <a:rPr lang="en-US" b="1">
                <a:solidFill>
                  <a:srgbClr val="3D5265"/>
                </a:solidFill>
                <a:latin typeface="Roboto"/>
              </a:rPr>
              <a:t>verbrauchten Energie </a:t>
            </a:r>
            <a:r>
              <a:rPr lang="en-US">
                <a:solidFill>
                  <a:srgbClr val="3D5265"/>
                </a:solidFill>
                <a:latin typeface="Roboto"/>
              </a:rPr>
              <a:t>wird </a:t>
            </a:r>
            <a:r>
              <a:rPr lang="en-US" b="1">
                <a:solidFill>
                  <a:srgbClr val="3D5265"/>
                </a:solidFill>
                <a:latin typeface="Roboto"/>
              </a:rPr>
              <a:t>in Gebäuden verbraucht</a:t>
            </a:r>
            <a:endParaRPr lang="en-GB" b="1">
              <a:solidFill>
                <a:srgbClr val="3D5265"/>
              </a:solidFill>
              <a:latin typeface="Roboto"/>
            </a:endParaRPr>
          </a:p>
        </p:txBody>
      </p:sp>
      <p:sp>
        <p:nvSpPr>
          <p:cNvPr id="537073797" name="Rectangle 2"/>
          <p:cNvSpPr/>
          <p:nvPr/>
        </p:nvSpPr>
        <p:spPr bwMode="auto">
          <a:xfrm>
            <a:off x="3181483" y="2903583"/>
            <a:ext cx="2213986" cy="1415772"/>
          </a:xfrm>
          <a:prstGeom prst="rect">
            <a:avLst/>
          </a:prstGeom>
        </p:spPr>
        <p:txBody>
          <a:bodyPr wrap="square">
            <a:spAutoFit/>
          </a:bodyPr>
          <a:lstStyle/>
          <a:p>
            <a:pPr algn="ctr">
              <a:buNone/>
              <a:defRPr/>
            </a:pPr>
            <a:r>
              <a:rPr lang="cs-CZ" sz="3000" b="0" i="0">
                <a:solidFill>
                  <a:schemeClr val="accent4"/>
                </a:solidFill>
                <a:latin typeface="Roboto"/>
              </a:rPr>
              <a:t> Über</a:t>
            </a:r>
            <a:r>
              <a:rPr lang="cs-CZ" sz="4400" b="0" i="0">
                <a:solidFill>
                  <a:schemeClr val="accent4"/>
                </a:solidFill>
                <a:latin typeface="Roboto"/>
              </a:rPr>
              <a:t> 1/3</a:t>
            </a:r>
            <a:endParaRPr lang="en-GB" sz="4400" b="0" i="0">
              <a:solidFill>
                <a:schemeClr val="accent4"/>
              </a:solidFill>
              <a:latin typeface="Roboto"/>
            </a:endParaRPr>
          </a:p>
          <a:p>
            <a:pPr algn="ctr">
              <a:buNone/>
              <a:defRPr/>
            </a:pPr>
            <a:r>
              <a:rPr lang="en-US" b="0" i="0">
                <a:solidFill>
                  <a:srgbClr val="3D5265"/>
                </a:solidFill>
                <a:latin typeface="Roboto"/>
              </a:rPr>
              <a:t>der energiebezogenen </a:t>
            </a:r>
            <a:r>
              <a:rPr lang="en-US" b="1" i="0">
                <a:solidFill>
                  <a:srgbClr val="3D5265"/>
                </a:solidFill>
                <a:latin typeface="Roboto"/>
              </a:rPr>
              <a:t>Treibhausgasemissionen </a:t>
            </a:r>
            <a:r>
              <a:rPr lang="en-US" b="0" i="0">
                <a:solidFill>
                  <a:srgbClr val="3D5265"/>
                </a:solidFill>
                <a:latin typeface="Roboto"/>
              </a:rPr>
              <a:t>der EU </a:t>
            </a:r>
            <a:r>
              <a:rPr lang="en-US" b="1" i="0">
                <a:solidFill>
                  <a:srgbClr val="3D5265"/>
                </a:solidFill>
                <a:latin typeface="Roboto"/>
              </a:rPr>
              <a:t>stammen aus Gebäuden</a:t>
            </a:r>
            <a:endParaRPr lang="en-GB" b="1" i="0">
              <a:solidFill>
                <a:srgbClr val="3D5265"/>
              </a:solidFill>
              <a:latin typeface="Roboto"/>
            </a:endParaRPr>
          </a:p>
        </p:txBody>
      </p:sp>
      <p:sp>
        <p:nvSpPr>
          <p:cNvPr id="223917444" name="Rectangle 3"/>
          <p:cNvSpPr/>
          <p:nvPr/>
        </p:nvSpPr>
        <p:spPr bwMode="auto">
          <a:xfrm>
            <a:off x="5730800" y="2903583"/>
            <a:ext cx="2213986" cy="1415772"/>
          </a:xfrm>
          <a:prstGeom prst="rect">
            <a:avLst/>
          </a:prstGeom>
        </p:spPr>
        <p:txBody>
          <a:bodyPr wrap="square">
            <a:spAutoFit/>
          </a:bodyPr>
          <a:lstStyle/>
          <a:p>
            <a:pPr algn="ctr">
              <a:buNone/>
              <a:defRPr/>
            </a:pPr>
            <a:r>
              <a:rPr lang="cs-CZ" sz="3000">
                <a:solidFill>
                  <a:schemeClr val="accent4"/>
                </a:solidFill>
                <a:latin typeface="Roboto"/>
              </a:rPr>
              <a:t>+/-</a:t>
            </a:r>
            <a:r>
              <a:rPr lang="cs-CZ" sz="4400">
                <a:solidFill>
                  <a:schemeClr val="accent4"/>
                </a:solidFill>
                <a:latin typeface="Roboto"/>
              </a:rPr>
              <a:t> 80 </a:t>
            </a:r>
            <a:r>
              <a:rPr lang="en-GB" sz="4400" b="0" i="0">
                <a:solidFill>
                  <a:schemeClr val="accent4"/>
                </a:solidFill>
                <a:latin typeface="Roboto"/>
              </a:rPr>
              <a:t>%</a:t>
            </a:r>
            <a:endParaRPr/>
          </a:p>
          <a:p>
            <a:pPr algn="ctr">
              <a:buNone/>
              <a:defRPr/>
            </a:pPr>
            <a:r>
              <a:rPr lang="en-US" b="1" i="0">
                <a:solidFill>
                  <a:srgbClr val="3D5265"/>
                </a:solidFill>
                <a:latin typeface="Roboto"/>
              </a:rPr>
              <a:t>der </a:t>
            </a:r>
            <a:r>
              <a:rPr lang="en-US" i="0">
                <a:solidFill>
                  <a:srgbClr val="3D5265"/>
                </a:solidFill>
                <a:latin typeface="Roboto"/>
              </a:rPr>
              <a:t>in EU-Haushalten verbrauchten</a:t>
            </a:r>
            <a:r>
              <a:rPr lang="en-US" b="1" i="0">
                <a:solidFill>
                  <a:srgbClr val="3D5265"/>
                </a:solidFill>
                <a:latin typeface="Roboto"/>
              </a:rPr>
              <a:t> Energie </a:t>
            </a:r>
            <a:r>
              <a:rPr lang="en-US" i="0">
                <a:solidFill>
                  <a:srgbClr val="3D5265"/>
                </a:solidFill>
                <a:latin typeface="Roboto"/>
              </a:rPr>
              <a:t>wird </a:t>
            </a:r>
            <a:r>
              <a:rPr lang="en-US" b="1" i="0">
                <a:solidFill>
                  <a:srgbClr val="3D5265"/>
                </a:solidFill>
                <a:latin typeface="Roboto"/>
              </a:rPr>
              <a:t>für Heizung, Kühlung und Warmwasser </a:t>
            </a:r>
            <a:r>
              <a:rPr lang="en-US" i="0">
                <a:solidFill>
                  <a:srgbClr val="3D5265"/>
                </a:solidFill>
                <a:latin typeface="Roboto"/>
              </a:rPr>
              <a:t>verwendet</a:t>
            </a:r>
            <a:endParaRPr lang="en-GB" i="0">
              <a:solidFill>
                <a:srgbClr val="3D5265"/>
              </a:solidFill>
              <a:latin typeface="Roboto"/>
            </a:endParaRPr>
          </a:p>
        </p:txBody>
      </p:sp>
      <p:sp>
        <p:nvSpPr>
          <p:cNvPr id="2057236519" name="TextovéPole 10"/>
          <p:cNvSpPr txBox="1"/>
          <p:nvPr/>
        </p:nvSpPr>
        <p:spPr bwMode="auto">
          <a:xfrm>
            <a:off x="0" y="4881890"/>
            <a:ext cx="2738089" cy="261610"/>
          </a:xfrm>
          <a:prstGeom prst="rect">
            <a:avLst/>
          </a:prstGeom>
          <a:noFill/>
        </p:spPr>
        <p:txBody>
          <a:bodyPr wrap="square" rtlCol="0">
            <a:spAutoFit/>
          </a:bodyPr>
          <a:lstStyle/>
          <a:p>
            <a:pPr>
              <a:buNone/>
              <a:defRPr/>
            </a:pPr>
            <a:r>
              <a:rPr lang="en-US" sz="1100" u="sng">
                <a:latin typeface="Trebuchet MS"/>
                <a:hlinkClick r:id="rId4"/>
              </a:rPr>
              <a:t>Quelle: Europäische Kommission, 2025</a:t>
            </a:r>
            <a:endParaRPr lang="cs-CZ" sz="1100">
              <a:solidFill>
                <a:schemeClr val="tx1"/>
              </a:solidFill>
              <a:latin typeface="Trebuchet MS"/>
            </a:endParaRPr>
          </a:p>
        </p:txBody>
      </p:sp>
      <p:sp>
        <p:nvSpPr>
          <p:cNvPr id="2094542106" name="Rectangle 4"/>
          <p:cNvSpPr/>
          <p:nvPr/>
        </p:nvSpPr>
        <p:spPr bwMode="auto">
          <a:xfrm>
            <a:off x="296866" y="443177"/>
            <a:ext cx="8603428" cy="400110"/>
          </a:xfrm>
          <a:prstGeom prst="rect">
            <a:avLst/>
          </a:prstGeom>
        </p:spPr>
        <p:txBody>
          <a:bodyPr wrap="square">
            <a:spAutoFit/>
          </a:bodyPr>
          <a:lstStyle/>
          <a:p>
            <a:pPr>
              <a:defRPr/>
            </a:pPr>
            <a:r>
              <a:rPr lang="en-US" sz="2000" b="1">
                <a:latin typeface="Trebuchet MS"/>
                <a:ea typeface="Tahoma"/>
                <a:cs typeface="Tahoma"/>
              </a:rPr>
              <a:t>Energieverbrauch in Gebäuden</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a:extLst>
              <a:ext uri="{FF2B5EF4-FFF2-40B4-BE49-F238E27FC236}">
                <a16:creationId xmlns:a16="http://schemas.microsoft.com/office/drawing/2014/main" id="{C3B87F6D-894E-6FD7-2C96-71AD29196470}"/>
              </a:ext>
            </a:extLst>
          </p:cNvPr>
          <p:cNvPicPr>
            <a:picLocks noChangeAspect="1"/>
          </p:cNvPicPr>
          <p:nvPr/>
        </p:nvPicPr>
        <p:blipFill>
          <a:blip r:embed="rId3"/>
          <a:stretch>
            <a:fillRect/>
          </a:stretch>
        </p:blipFill>
        <p:spPr>
          <a:xfrm>
            <a:off x="5110985" y="246221"/>
            <a:ext cx="4057746" cy="4897279"/>
          </a:xfrm>
          <a:prstGeom prst="rect">
            <a:avLst/>
          </a:prstGeom>
        </p:spPr>
      </p:pic>
      <p:sp>
        <p:nvSpPr>
          <p:cNvPr id="15897816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655173841" name="Rectangle 18"/>
          <p:cNvSpPr/>
          <p:nvPr/>
        </p:nvSpPr>
        <p:spPr bwMode="auto">
          <a:xfrm>
            <a:off x="296866" y="443177"/>
            <a:ext cx="8603428" cy="400110"/>
          </a:xfrm>
          <a:prstGeom prst="rect">
            <a:avLst/>
          </a:prstGeom>
        </p:spPr>
        <p:txBody>
          <a:bodyPr wrap="square">
            <a:spAutoFit/>
          </a:bodyPr>
          <a:lstStyle/>
          <a:p>
            <a:pPr>
              <a:defRPr/>
            </a:pPr>
            <a:r>
              <a:rPr lang="en-US" sz="2000" b="1">
                <a:latin typeface="Trebuchet MS"/>
                <a:ea typeface="Tahoma"/>
                <a:cs typeface="Tahoma"/>
              </a:rPr>
              <a:t>Praktiken der Kreislaufwirtschaft</a:t>
            </a:r>
            <a:endParaRPr/>
          </a:p>
        </p:txBody>
      </p:sp>
      <p:sp>
        <p:nvSpPr>
          <p:cNvPr id="916523438" name="TextovéPole 2"/>
          <p:cNvSpPr txBox="1"/>
          <p:nvPr/>
        </p:nvSpPr>
        <p:spPr bwMode="auto">
          <a:xfrm>
            <a:off x="0" y="4866500"/>
            <a:ext cx="6691428" cy="261610"/>
          </a:xfrm>
          <a:prstGeom prst="rect">
            <a:avLst/>
          </a:prstGeom>
          <a:noFill/>
        </p:spPr>
        <p:txBody>
          <a:bodyPr wrap="square" rtlCol="0">
            <a:spAutoFit/>
          </a:bodyPr>
          <a:lstStyle/>
          <a:p>
            <a:pPr algn="just" rtl="0">
              <a:buNone/>
              <a:defRPr/>
            </a:pPr>
            <a:r>
              <a:rPr lang="fr-FR" sz="1100" i="0" u="sng" strike="noStrike">
                <a:solidFill>
                  <a:srgbClr val="1155CC"/>
                </a:solidFill>
                <a:latin typeface="Trebuchet MS"/>
                <a:hlinkClick r:id="rId4"/>
              </a:rPr>
              <a:t>Quelle: Europäische Kommission, ohne Datum</a:t>
            </a:r>
            <a:r>
              <a:rPr lang="en-US" sz="1100" u="sng">
                <a:latin typeface="Trebuchet MS"/>
                <a:hlinkClick r:id="rId5"/>
              </a:rPr>
              <a:t>; Europäische Umweltagentur, 2025</a:t>
            </a:r>
            <a:endParaRPr lang="cs-CZ" sz="1100">
              <a:solidFill>
                <a:schemeClr val="tx1"/>
              </a:solidFill>
              <a:latin typeface="Trebuchet MS"/>
            </a:endParaRPr>
          </a:p>
        </p:txBody>
      </p:sp>
      <p:sp>
        <p:nvSpPr>
          <p:cNvPr id="1307962128" name="TextovéPole 1"/>
          <p:cNvSpPr txBox="1"/>
          <p:nvPr/>
        </p:nvSpPr>
        <p:spPr bwMode="auto">
          <a:xfrm>
            <a:off x="296866" y="880336"/>
            <a:ext cx="4635352" cy="3539430"/>
          </a:xfrm>
          <a:prstGeom prst="rect">
            <a:avLst/>
          </a:prstGeom>
          <a:noFill/>
        </p:spPr>
        <p:txBody>
          <a:bodyPr wrap="square" rtlCol="0">
            <a:spAutoFit/>
          </a:bodyPr>
          <a:lstStyle/>
          <a:p>
            <a:pPr>
              <a:buNone/>
              <a:defRPr/>
            </a:pPr>
            <a:r>
              <a:rPr lang="en-GB" sz="1600" dirty="0">
                <a:latin typeface="Trebuchet MS"/>
              </a:rPr>
              <a:t>Bau- und </a:t>
            </a:r>
            <a:r>
              <a:rPr lang="en-GB" sz="1600" dirty="0" err="1">
                <a:latin typeface="Trebuchet MS"/>
              </a:rPr>
              <a:t>Abbruchabfälle</a:t>
            </a:r>
            <a:r>
              <a:rPr lang="en-GB" sz="1600" dirty="0">
                <a:latin typeface="Trebuchet MS"/>
              </a:rPr>
              <a:t> </a:t>
            </a:r>
            <a:r>
              <a:rPr lang="en-GB" sz="1600" dirty="0" err="1">
                <a:latin typeface="Trebuchet MS"/>
              </a:rPr>
              <a:t>machen</a:t>
            </a:r>
            <a:r>
              <a:rPr lang="en-GB" sz="1600" dirty="0">
                <a:latin typeface="Trebuchet MS"/>
              </a:rPr>
              <a:t> </a:t>
            </a:r>
            <a:r>
              <a:rPr lang="en-GB" sz="1600" dirty="0" err="1">
                <a:latin typeface="Trebuchet MS"/>
              </a:rPr>
              <a:t>etwas</a:t>
            </a:r>
            <a:r>
              <a:rPr lang="en-GB" sz="1600" dirty="0">
                <a:latin typeface="Trebuchet MS"/>
              </a:rPr>
              <a:t> </a:t>
            </a:r>
            <a:r>
              <a:rPr lang="en-GB" sz="1600" dirty="0" err="1">
                <a:latin typeface="Trebuchet MS"/>
              </a:rPr>
              <a:t>mehr</a:t>
            </a:r>
            <a:r>
              <a:rPr lang="en-GB" sz="1600" dirty="0">
                <a:latin typeface="Trebuchet MS"/>
              </a:rPr>
              <a:t> </a:t>
            </a:r>
            <a:r>
              <a:rPr lang="en-GB" sz="1600" dirty="0" err="1">
                <a:latin typeface="Trebuchet MS"/>
              </a:rPr>
              <a:t>als</a:t>
            </a:r>
            <a:r>
              <a:rPr lang="en-GB" sz="1600" dirty="0">
                <a:latin typeface="Trebuchet MS"/>
              </a:rPr>
              <a:t> </a:t>
            </a:r>
            <a:r>
              <a:rPr lang="en-GB" sz="1600" dirty="0" err="1">
                <a:latin typeface="Trebuchet MS"/>
              </a:rPr>
              <a:t>ein</a:t>
            </a:r>
            <a:r>
              <a:rPr lang="en-GB" sz="1600" dirty="0">
                <a:latin typeface="Trebuchet MS"/>
              </a:rPr>
              <a:t> </a:t>
            </a:r>
            <a:r>
              <a:rPr lang="en-GB" sz="1600" dirty="0" err="1">
                <a:latin typeface="Trebuchet MS"/>
              </a:rPr>
              <a:t>Drittel</a:t>
            </a:r>
            <a:r>
              <a:rPr lang="en-GB" sz="1600" dirty="0">
                <a:latin typeface="Trebuchet MS"/>
              </a:rPr>
              <a:t> des </a:t>
            </a:r>
            <a:r>
              <a:rPr lang="en-GB" sz="1600" dirty="0" err="1">
                <a:latin typeface="Trebuchet MS"/>
              </a:rPr>
              <a:t>gesamten</a:t>
            </a:r>
            <a:r>
              <a:rPr lang="en-GB" sz="1600" dirty="0">
                <a:latin typeface="Trebuchet MS"/>
              </a:rPr>
              <a:t> </a:t>
            </a:r>
            <a:r>
              <a:rPr lang="en-GB" sz="1600" dirty="0" err="1">
                <a:latin typeface="Trebuchet MS"/>
              </a:rPr>
              <a:t>Abfallaufkommens</a:t>
            </a:r>
            <a:r>
              <a:rPr lang="en-GB" sz="1600" dirty="0">
                <a:latin typeface="Trebuchet MS"/>
              </a:rPr>
              <a:t> in der EU </a:t>
            </a:r>
            <a:r>
              <a:rPr lang="en-GB" sz="1600" dirty="0" err="1">
                <a:latin typeface="Trebuchet MS"/>
              </a:rPr>
              <a:t>aus.</a:t>
            </a:r>
            <a:endParaRPr dirty="0"/>
          </a:p>
          <a:p>
            <a:pPr>
              <a:buNone/>
              <a:defRPr/>
            </a:pPr>
            <a:endParaRPr lang="en-US" sz="1600" dirty="0">
              <a:latin typeface="Trebuchet MS"/>
            </a:endParaRPr>
          </a:p>
          <a:p>
            <a:pPr>
              <a:buNone/>
              <a:defRPr/>
            </a:pPr>
            <a:r>
              <a:rPr lang="en-US" sz="1600" dirty="0">
                <a:latin typeface="Trebuchet MS"/>
              </a:rPr>
              <a:t>Um </a:t>
            </a:r>
            <a:r>
              <a:rPr lang="en-US" sz="1600" dirty="0" err="1">
                <a:latin typeface="Trebuchet MS"/>
              </a:rPr>
              <a:t>diese</a:t>
            </a:r>
            <a:r>
              <a:rPr lang="en-US" sz="1600" dirty="0">
                <a:latin typeface="Trebuchet MS"/>
              </a:rPr>
              <a:t> </a:t>
            </a:r>
            <a:r>
              <a:rPr lang="en-US" sz="1600" dirty="0" err="1">
                <a:latin typeface="Trebuchet MS"/>
              </a:rPr>
              <a:t>zu</a:t>
            </a:r>
            <a:r>
              <a:rPr lang="en-US" sz="1600" dirty="0">
                <a:latin typeface="Trebuchet MS"/>
              </a:rPr>
              <a:t> </a:t>
            </a:r>
            <a:r>
              <a:rPr lang="en-US" sz="1600" dirty="0" err="1">
                <a:latin typeface="Trebuchet MS"/>
              </a:rPr>
              <a:t>reduzieren</a:t>
            </a:r>
            <a:r>
              <a:rPr lang="en-US" sz="1600" dirty="0">
                <a:latin typeface="Trebuchet MS"/>
              </a:rPr>
              <a:t>, </a:t>
            </a:r>
            <a:r>
              <a:rPr lang="en-US" sz="1600" dirty="0" err="1">
                <a:latin typeface="Trebuchet MS"/>
              </a:rPr>
              <a:t>fördert</a:t>
            </a:r>
            <a:r>
              <a:rPr lang="en-US" sz="1600" dirty="0">
                <a:latin typeface="Trebuchet MS"/>
              </a:rPr>
              <a:t> die EU </a:t>
            </a:r>
            <a:r>
              <a:rPr lang="en-US" sz="1600" b="1" dirty="0" err="1">
                <a:latin typeface="Trebuchet MS"/>
              </a:rPr>
              <a:t>Wiederverwendungs</a:t>
            </a:r>
            <a:r>
              <a:rPr lang="en-US" sz="1600" b="1" dirty="0">
                <a:latin typeface="Trebuchet MS"/>
              </a:rPr>
              <a:t>- und </a:t>
            </a:r>
            <a:r>
              <a:rPr lang="en-US" sz="1600" b="1" dirty="0" err="1">
                <a:latin typeface="Trebuchet MS"/>
              </a:rPr>
              <a:t>Recyclingpraktiken</a:t>
            </a:r>
            <a:r>
              <a:rPr lang="en-US" sz="1600" dirty="0">
                <a:latin typeface="Trebuchet MS"/>
              </a:rPr>
              <a:t>:</a:t>
            </a:r>
            <a:endParaRPr dirty="0"/>
          </a:p>
          <a:p>
            <a:pPr>
              <a:buNone/>
              <a:defRPr/>
            </a:pPr>
            <a:endParaRPr lang="en-US" sz="1600" dirty="0">
              <a:latin typeface="Trebuchet MS"/>
            </a:endParaRPr>
          </a:p>
          <a:p>
            <a:pPr>
              <a:buFont typeface="Arial"/>
              <a:buChar char="•"/>
              <a:defRPr/>
            </a:pPr>
            <a:r>
              <a:rPr lang="en-US" sz="1600" b="1" dirty="0">
                <a:latin typeface="Trebuchet MS"/>
              </a:rPr>
              <a:t> Alte </a:t>
            </a:r>
            <a:r>
              <a:rPr lang="en-US" sz="1600" b="1" dirty="0" err="1">
                <a:latin typeface="Trebuchet MS"/>
              </a:rPr>
              <a:t>Produkte</a:t>
            </a:r>
            <a:r>
              <a:rPr lang="en-US" sz="1600" b="1" dirty="0">
                <a:latin typeface="Trebuchet MS"/>
              </a:rPr>
              <a:t> </a:t>
            </a:r>
            <a:r>
              <a:rPr lang="en-US" sz="1600" dirty="0" err="1">
                <a:latin typeface="Trebuchet MS"/>
              </a:rPr>
              <a:t>werden</a:t>
            </a:r>
            <a:r>
              <a:rPr lang="en-US" sz="1600" dirty="0">
                <a:latin typeface="Trebuchet MS"/>
              </a:rPr>
              <a:t> </a:t>
            </a:r>
            <a:r>
              <a:rPr lang="en-US" sz="1600" dirty="0" err="1">
                <a:latin typeface="Trebuchet MS"/>
              </a:rPr>
              <a:t>weiterverkauft</a:t>
            </a:r>
            <a:r>
              <a:rPr lang="en-US" sz="1600" dirty="0">
                <a:latin typeface="Trebuchet MS"/>
              </a:rPr>
              <a:t> </a:t>
            </a:r>
            <a:r>
              <a:rPr lang="en-US" sz="1600" dirty="0" err="1">
                <a:latin typeface="Trebuchet MS"/>
              </a:rPr>
              <a:t>oder</a:t>
            </a:r>
            <a:r>
              <a:rPr lang="en-US" sz="1600" dirty="0">
                <a:latin typeface="Trebuchet MS"/>
              </a:rPr>
              <a:t> </a:t>
            </a:r>
            <a:r>
              <a:rPr lang="en-US" sz="1600" dirty="0" err="1">
                <a:latin typeface="Trebuchet MS"/>
              </a:rPr>
              <a:t>repariert</a:t>
            </a:r>
            <a:r>
              <a:rPr lang="en-US" sz="1600" dirty="0">
                <a:latin typeface="Trebuchet MS"/>
              </a:rPr>
              <a:t>.</a:t>
            </a:r>
            <a:endParaRPr dirty="0"/>
          </a:p>
          <a:p>
            <a:pPr>
              <a:buFont typeface="Arial"/>
              <a:buChar char="•"/>
              <a:defRPr/>
            </a:pPr>
            <a:r>
              <a:rPr lang="en-US" sz="1600" b="1" dirty="0">
                <a:latin typeface="Trebuchet MS"/>
              </a:rPr>
              <a:t> </a:t>
            </a:r>
            <a:r>
              <a:rPr lang="en-US" sz="1600" b="1" dirty="0" err="1">
                <a:latin typeface="Trebuchet MS"/>
              </a:rPr>
              <a:t>Bioabfälle</a:t>
            </a:r>
            <a:r>
              <a:rPr lang="en-US" sz="1600" b="1" dirty="0">
                <a:latin typeface="Trebuchet MS"/>
              </a:rPr>
              <a:t> </a:t>
            </a:r>
            <a:r>
              <a:rPr lang="en-US" sz="1600" dirty="0" err="1">
                <a:latin typeface="Trebuchet MS"/>
              </a:rPr>
              <a:t>werden</a:t>
            </a:r>
            <a:r>
              <a:rPr lang="en-US" sz="1600" dirty="0">
                <a:latin typeface="Trebuchet MS"/>
              </a:rPr>
              <a:t> </a:t>
            </a:r>
            <a:r>
              <a:rPr lang="en-US" sz="1600" dirty="0" err="1">
                <a:latin typeface="Trebuchet MS"/>
              </a:rPr>
              <a:t>zu</a:t>
            </a:r>
            <a:r>
              <a:rPr lang="en-US" sz="1600" dirty="0">
                <a:latin typeface="Trebuchet MS"/>
              </a:rPr>
              <a:t> </a:t>
            </a:r>
            <a:r>
              <a:rPr lang="en-US" sz="1600" dirty="0" err="1">
                <a:latin typeface="Trebuchet MS"/>
              </a:rPr>
              <a:t>Dünger</a:t>
            </a:r>
            <a:r>
              <a:rPr lang="en-US" sz="1600" dirty="0">
                <a:latin typeface="Trebuchet MS"/>
              </a:rPr>
              <a:t> </a:t>
            </a:r>
            <a:r>
              <a:rPr lang="en-US" sz="1600" dirty="0" err="1">
                <a:latin typeface="Trebuchet MS"/>
              </a:rPr>
              <a:t>oder</a:t>
            </a:r>
            <a:r>
              <a:rPr lang="en-US" sz="1600" dirty="0">
                <a:latin typeface="Trebuchet MS"/>
              </a:rPr>
              <a:t> Biogas </a:t>
            </a:r>
            <a:r>
              <a:rPr lang="en-US" sz="1600" dirty="0" err="1">
                <a:latin typeface="Trebuchet MS"/>
              </a:rPr>
              <a:t>verarbeitet</a:t>
            </a:r>
            <a:r>
              <a:rPr lang="en-US" sz="1600" dirty="0">
                <a:latin typeface="Trebuchet MS"/>
              </a:rPr>
              <a:t>.</a:t>
            </a:r>
            <a:endParaRPr dirty="0"/>
          </a:p>
          <a:p>
            <a:pPr>
              <a:buFont typeface="Arial"/>
              <a:buChar char="•"/>
              <a:defRPr/>
            </a:pPr>
            <a:r>
              <a:rPr lang="en-US" sz="1600" b="1" dirty="0">
                <a:latin typeface="Trebuchet MS"/>
              </a:rPr>
              <a:t> Elektronik </a:t>
            </a:r>
            <a:r>
              <a:rPr lang="en-US" sz="1600" dirty="0" err="1">
                <a:latin typeface="Trebuchet MS"/>
              </a:rPr>
              <a:t>liefert</a:t>
            </a:r>
            <a:r>
              <a:rPr lang="en-US" sz="1600" dirty="0">
                <a:latin typeface="Trebuchet MS"/>
              </a:rPr>
              <a:t> </a:t>
            </a:r>
            <a:r>
              <a:rPr lang="en-US" sz="1600" dirty="0" err="1">
                <a:latin typeface="Trebuchet MS"/>
              </a:rPr>
              <a:t>Metalle</a:t>
            </a:r>
            <a:r>
              <a:rPr lang="en-US" sz="1600" dirty="0">
                <a:latin typeface="Trebuchet MS"/>
              </a:rPr>
              <a:t> für </a:t>
            </a:r>
            <a:r>
              <a:rPr lang="en-US" sz="1600" dirty="0" err="1">
                <a:latin typeface="Trebuchet MS"/>
              </a:rPr>
              <a:t>neue</a:t>
            </a:r>
            <a:r>
              <a:rPr lang="en-US" sz="1600" dirty="0">
                <a:latin typeface="Trebuchet MS"/>
              </a:rPr>
              <a:t> </a:t>
            </a:r>
            <a:r>
              <a:rPr lang="en-US" sz="1600" dirty="0" err="1">
                <a:latin typeface="Trebuchet MS"/>
              </a:rPr>
              <a:t>Geräte</a:t>
            </a:r>
            <a:r>
              <a:rPr lang="en-US" sz="1600" dirty="0">
                <a:latin typeface="Trebuchet MS"/>
              </a:rPr>
              <a:t>.</a:t>
            </a:r>
            <a:endParaRPr dirty="0"/>
          </a:p>
          <a:p>
            <a:pPr>
              <a:buFont typeface="Arial"/>
              <a:buChar char="•"/>
              <a:defRPr/>
            </a:pPr>
            <a:r>
              <a:rPr lang="en-US" sz="1600" b="1" dirty="0">
                <a:latin typeface="Trebuchet MS"/>
              </a:rPr>
              <a:t> </a:t>
            </a:r>
            <a:r>
              <a:rPr lang="en-US" sz="1600" b="1" dirty="0" err="1">
                <a:latin typeface="Trebuchet MS"/>
              </a:rPr>
              <a:t>Bauabfälle</a:t>
            </a:r>
            <a:r>
              <a:rPr lang="en-US" sz="1600" b="1" dirty="0">
                <a:latin typeface="Trebuchet MS"/>
              </a:rPr>
              <a:t> </a:t>
            </a:r>
            <a:r>
              <a:rPr lang="en-US" sz="1600" dirty="0">
                <a:latin typeface="Trebuchet MS"/>
              </a:rPr>
              <a:t>(40 % der </a:t>
            </a:r>
            <a:r>
              <a:rPr lang="en-US" sz="1600" dirty="0" err="1">
                <a:latin typeface="Trebuchet MS"/>
              </a:rPr>
              <a:t>Gesamtmenge</a:t>
            </a:r>
            <a:r>
              <a:rPr lang="en-US" sz="1600" dirty="0">
                <a:latin typeface="Trebuchet MS"/>
              </a:rPr>
              <a:t>) </a:t>
            </a:r>
            <a:r>
              <a:rPr lang="en-US" sz="1600" dirty="0" err="1">
                <a:latin typeface="Trebuchet MS"/>
              </a:rPr>
              <a:t>werden</a:t>
            </a:r>
            <a:r>
              <a:rPr lang="en-US" sz="1600" dirty="0">
                <a:latin typeface="Trebuchet MS"/>
              </a:rPr>
              <a:t> </a:t>
            </a:r>
            <a:r>
              <a:rPr lang="en-US" sz="1600" dirty="0" err="1">
                <a:latin typeface="Trebuchet MS"/>
              </a:rPr>
              <a:t>mit</a:t>
            </a:r>
            <a:r>
              <a:rPr lang="en-US" sz="1600" dirty="0">
                <a:latin typeface="Trebuchet MS"/>
              </a:rPr>
              <a:t> </a:t>
            </a:r>
            <a:r>
              <a:rPr lang="en-US" sz="1600" dirty="0" err="1">
                <a:latin typeface="Trebuchet MS"/>
              </a:rPr>
              <a:t>neuen</a:t>
            </a:r>
            <a:r>
              <a:rPr lang="en-US" sz="1600" dirty="0">
                <a:latin typeface="Trebuchet MS"/>
              </a:rPr>
              <a:t> </a:t>
            </a:r>
            <a:r>
              <a:rPr lang="en-US" sz="1600" dirty="0" err="1">
                <a:latin typeface="Trebuchet MS"/>
              </a:rPr>
              <a:t>Technologien</a:t>
            </a:r>
            <a:r>
              <a:rPr lang="en-US" sz="1600" dirty="0">
                <a:latin typeface="Trebuchet MS"/>
              </a:rPr>
              <a:t> </a:t>
            </a:r>
            <a:r>
              <a:rPr lang="en-US" sz="1600" dirty="0" err="1">
                <a:latin typeface="Trebuchet MS"/>
              </a:rPr>
              <a:t>besser</a:t>
            </a:r>
            <a:r>
              <a:rPr lang="en-US" sz="1600" dirty="0">
                <a:latin typeface="Trebuchet MS"/>
              </a:rPr>
              <a:t> </a:t>
            </a:r>
            <a:r>
              <a:rPr lang="en-US" sz="1600" dirty="0" err="1">
                <a:latin typeface="Trebuchet MS"/>
              </a:rPr>
              <a:t>recycelt</a:t>
            </a:r>
            <a:r>
              <a:rPr lang="en-US" sz="1600" dirty="0">
                <a:latin typeface="Trebuchet MS"/>
              </a:rPr>
              <a:t>, um </a:t>
            </a:r>
            <a:r>
              <a:rPr lang="en-US" sz="1600" dirty="0" err="1">
                <a:latin typeface="Trebuchet MS"/>
              </a:rPr>
              <a:t>nicht</a:t>
            </a:r>
            <a:r>
              <a:rPr lang="en-US" sz="1600" dirty="0">
                <a:latin typeface="Trebuchet MS"/>
              </a:rPr>
              <a:t> </a:t>
            </a:r>
            <a:r>
              <a:rPr lang="en-US" sz="1600" dirty="0" err="1">
                <a:latin typeface="Trebuchet MS"/>
              </a:rPr>
              <a:t>nur</a:t>
            </a:r>
            <a:r>
              <a:rPr lang="en-US" sz="1600" dirty="0">
                <a:latin typeface="Trebuchet MS"/>
              </a:rPr>
              <a:t> Beton, </a:t>
            </a:r>
            <a:r>
              <a:rPr lang="en-US" sz="1600" dirty="0" err="1">
                <a:latin typeface="Trebuchet MS"/>
              </a:rPr>
              <a:t>sondern</a:t>
            </a:r>
            <a:r>
              <a:rPr lang="en-US" sz="1600" dirty="0">
                <a:latin typeface="Trebuchet MS"/>
              </a:rPr>
              <a:t> </a:t>
            </a:r>
            <a:r>
              <a:rPr lang="en-US" sz="1600" dirty="0" err="1">
                <a:latin typeface="Trebuchet MS"/>
              </a:rPr>
              <a:t>auch</a:t>
            </a:r>
            <a:r>
              <a:rPr lang="en-US" sz="1600" dirty="0">
                <a:latin typeface="Trebuchet MS"/>
              </a:rPr>
              <a:t> </a:t>
            </a:r>
            <a:r>
              <a:rPr lang="en-US" sz="1600" b="1" dirty="0" err="1">
                <a:latin typeface="Trebuchet MS"/>
              </a:rPr>
              <a:t>Kunststoffe</a:t>
            </a:r>
            <a:r>
              <a:rPr lang="en-US" sz="1600" b="1" dirty="0">
                <a:latin typeface="Trebuchet MS"/>
              </a:rPr>
              <a:t>, Holz und </a:t>
            </a:r>
            <a:r>
              <a:rPr lang="en-US" sz="1600" b="1" dirty="0" err="1">
                <a:latin typeface="Trebuchet MS"/>
              </a:rPr>
              <a:t>Dämmstoffe</a:t>
            </a:r>
            <a:r>
              <a:rPr lang="en-US" sz="1600" b="1" dirty="0">
                <a:latin typeface="Trebuchet MS"/>
              </a:rPr>
              <a:t> </a:t>
            </a:r>
            <a:r>
              <a:rPr lang="en-US" sz="1600" dirty="0" err="1">
                <a:latin typeface="Trebuchet MS"/>
              </a:rPr>
              <a:t>zurückzugewinnen</a:t>
            </a:r>
            <a:r>
              <a:rPr lang="en-US" sz="1600" b="1" dirty="0">
                <a:latin typeface="Trebuchet MS"/>
              </a:rPr>
              <a:t>.</a:t>
            </a:r>
            <a:endParaRPr lang="cs-CZ" sz="1600" dirty="0">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2620936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pic>
        <p:nvPicPr>
          <p:cNvPr id="1889320157" name="Picture 7" descr="A building with trees in front of it&#10;&#10;AI-generated content may be incorrect."/>
          <p:cNvPicPr>
            <a:picLocks noChangeAspect="1"/>
          </p:cNvPicPr>
          <p:nvPr/>
        </p:nvPicPr>
        <p:blipFill>
          <a:blip r:embed="rId3"/>
          <a:stretch/>
        </p:blipFill>
        <p:spPr bwMode="auto">
          <a:xfrm>
            <a:off x="5465618" y="245087"/>
            <a:ext cx="3673810" cy="4898414"/>
          </a:xfrm>
          <a:prstGeom prst="rect">
            <a:avLst/>
          </a:prstGeom>
        </p:spPr>
      </p:pic>
      <p:sp>
        <p:nvSpPr>
          <p:cNvPr id="924242491" name="Rectangle 10"/>
          <p:cNvSpPr/>
          <p:nvPr/>
        </p:nvSpPr>
        <p:spPr bwMode="auto">
          <a:xfrm>
            <a:off x="4819650" y="245088"/>
            <a:ext cx="4324350" cy="4966552"/>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1702426955" name="TextovéPole 1"/>
          <p:cNvSpPr txBox="1"/>
          <p:nvPr/>
        </p:nvSpPr>
        <p:spPr bwMode="auto">
          <a:xfrm>
            <a:off x="323850" y="752650"/>
            <a:ext cx="6475156" cy="4739759"/>
          </a:xfrm>
          <a:prstGeom prst="rect">
            <a:avLst/>
          </a:prstGeom>
          <a:noFill/>
        </p:spPr>
        <p:txBody>
          <a:bodyPr wrap="square" rtlCol="0">
            <a:spAutoFit/>
          </a:bodyPr>
          <a:lstStyle/>
          <a:p>
            <a:pPr>
              <a:buNone/>
              <a:defRPr/>
            </a:pPr>
            <a:r>
              <a:rPr lang="en-US" sz="1600" dirty="0">
                <a:latin typeface="Trebuchet MS"/>
              </a:rPr>
              <a:t>NBS </a:t>
            </a:r>
            <a:r>
              <a:rPr lang="en-US" sz="1600" dirty="0" err="1">
                <a:latin typeface="Trebuchet MS"/>
              </a:rPr>
              <a:t>nutzen</a:t>
            </a:r>
            <a:r>
              <a:rPr lang="en-US" sz="1600" dirty="0">
                <a:latin typeface="Trebuchet MS"/>
              </a:rPr>
              <a:t> die </a:t>
            </a:r>
            <a:r>
              <a:rPr lang="en-US" sz="1600" dirty="0" err="1">
                <a:latin typeface="Trebuchet MS"/>
              </a:rPr>
              <a:t>Natur</a:t>
            </a:r>
            <a:r>
              <a:rPr lang="en-US" sz="1600" dirty="0">
                <a:latin typeface="Trebuchet MS"/>
              </a:rPr>
              <a:t>, um </a:t>
            </a:r>
            <a:r>
              <a:rPr lang="en-US" sz="1600" dirty="0" err="1">
                <a:latin typeface="Trebuchet MS"/>
              </a:rPr>
              <a:t>Umweltprobleme</a:t>
            </a:r>
            <a:r>
              <a:rPr lang="en-US" sz="1600" dirty="0">
                <a:latin typeface="Trebuchet MS"/>
              </a:rPr>
              <a:t> </a:t>
            </a:r>
            <a:r>
              <a:rPr lang="en-US" sz="1600" dirty="0" err="1">
                <a:latin typeface="Trebuchet MS"/>
              </a:rPr>
              <a:t>wie</a:t>
            </a:r>
            <a:r>
              <a:rPr lang="en-US" sz="1600" dirty="0">
                <a:latin typeface="Trebuchet MS"/>
              </a:rPr>
              <a:t> </a:t>
            </a:r>
            <a:r>
              <a:rPr lang="en-US" sz="1600" dirty="0" err="1">
                <a:latin typeface="Trebuchet MS"/>
              </a:rPr>
              <a:t>steigende</a:t>
            </a:r>
            <a:r>
              <a:rPr lang="en-US" sz="1600" dirty="0">
                <a:latin typeface="Trebuchet MS"/>
              </a:rPr>
              <a:t> </a:t>
            </a:r>
            <a:r>
              <a:rPr lang="en-US" sz="1600" dirty="0" err="1">
                <a:latin typeface="Trebuchet MS"/>
              </a:rPr>
              <a:t>Temperaturen</a:t>
            </a:r>
            <a:r>
              <a:rPr lang="en-US" sz="1600" dirty="0">
                <a:latin typeface="Trebuchet MS"/>
              </a:rPr>
              <a:t>, </a:t>
            </a:r>
            <a:r>
              <a:rPr lang="en-US" sz="1600" dirty="0" err="1">
                <a:latin typeface="Trebuchet MS"/>
              </a:rPr>
              <a:t>Überschwemmungen</a:t>
            </a:r>
            <a:r>
              <a:rPr lang="en-US" sz="1600" dirty="0">
                <a:latin typeface="Trebuchet MS"/>
              </a:rPr>
              <a:t> und den </a:t>
            </a:r>
            <a:r>
              <a:rPr lang="en-US" sz="1600" dirty="0" err="1">
                <a:latin typeface="Trebuchet MS"/>
              </a:rPr>
              <a:t>Verlust</a:t>
            </a:r>
            <a:r>
              <a:rPr lang="en-US" sz="1600" dirty="0">
                <a:latin typeface="Trebuchet MS"/>
              </a:rPr>
              <a:t> der </a:t>
            </a:r>
            <a:r>
              <a:rPr lang="en-US" sz="1600" dirty="0" err="1">
                <a:latin typeface="Trebuchet MS"/>
              </a:rPr>
              <a:t>biologischen</a:t>
            </a:r>
            <a:r>
              <a:rPr lang="en-US" sz="1600" dirty="0">
                <a:latin typeface="Trebuchet MS"/>
              </a:rPr>
              <a:t> </a:t>
            </a:r>
            <a:r>
              <a:rPr lang="en-US" sz="1600" dirty="0" err="1">
                <a:latin typeface="Trebuchet MS"/>
              </a:rPr>
              <a:t>Vielfalt</a:t>
            </a:r>
            <a:r>
              <a:rPr lang="en-US" sz="1600" dirty="0">
                <a:latin typeface="Trebuchet MS"/>
              </a:rPr>
              <a:t> </a:t>
            </a:r>
            <a:r>
              <a:rPr lang="en-US" sz="1600" dirty="0" err="1">
                <a:latin typeface="Trebuchet MS"/>
              </a:rPr>
              <a:t>zu</a:t>
            </a:r>
            <a:r>
              <a:rPr lang="en-US" sz="1600" dirty="0">
                <a:latin typeface="Trebuchet MS"/>
              </a:rPr>
              <a:t> </a:t>
            </a:r>
            <a:r>
              <a:rPr lang="en-US" sz="1600" dirty="0" err="1">
                <a:latin typeface="Trebuchet MS"/>
              </a:rPr>
              <a:t>bekämpfen</a:t>
            </a:r>
            <a:r>
              <a:rPr lang="en-US" sz="1600" dirty="0">
                <a:latin typeface="Trebuchet MS"/>
              </a:rPr>
              <a:t>. Sie </a:t>
            </a:r>
            <a:r>
              <a:rPr lang="en-US" sz="1600" dirty="0" err="1">
                <a:latin typeface="Trebuchet MS"/>
              </a:rPr>
              <a:t>bringen</a:t>
            </a:r>
            <a:r>
              <a:rPr lang="en-US" sz="1600" dirty="0">
                <a:latin typeface="Trebuchet MS"/>
              </a:rPr>
              <a:t> </a:t>
            </a:r>
            <a:r>
              <a:rPr lang="en-US" sz="1600" dirty="0" err="1">
                <a:latin typeface="Trebuchet MS"/>
              </a:rPr>
              <a:t>auch</a:t>
            </a:r>
            <a:r>
              <a:rPr lang="en-US" sz="1600" dirty="0">
                <a:latin typeface="Trebuchet MS"/>
              </a:rPr>
              <a:t> </a:t>
            </a:r>
            <a:r>
              <a:rPr lang="en-US" sz="1600" dirty="0" err="1">
                <a:latin typeface="Trebuchet MS"/>
              </a:rPr>
              <a:t>soziale</a:t>
            </a:r>
            <a:r>
              <a:rPr lang="en-US" sz="1600" dirty="0">
                <a:latin typeface="Trebuchet MS"/>
              </a:rPr>
              <a:t> und </a:t>
            </a:r>
            <a:r>
              <a:rPr lang="en-US" sz="1600" dirty="0" err="1">
                <a:latin typeface="Trebuchet MS"/>
              </a:rPr>
              <a:t>wirtschaftliche</a:t>
            </a:r>
            <a:r>
              <a:rPr lang="en-US" sz="1600" dirty="0">
                <a:latin typeface="Trebuchet MS"/>
              </a:rPr>
              <a:t> </a:t>
            </a:r>
            <a:r>
              <a:rPr lang="en-US" sz="1600" dirty="0" err="1">
                <a:latin typeface="Trebuchet MS"/>
              </a:rPr>
              <a:t>Vorteile</a:t>
            </a:r>
            <a:r>
              <a:rPr lang="en-US" sz="1600" dirty="0">
                <a:latin typeface="Trebuchet MS"/>
              </a:rPr>
              <a:t> </a:t>
            </a:r>
            <a:r>
              <a:rPr lang="en-US" sz="1600" dirty="0" err="1">
                <a:latin typeface="Trebuchet MS"/>
              </a:rPr>
              <a:t>mit</a:t>
            </a:r>
            <a:r>
              <a:rPr lang="en-US" sz="1600" dirty="0">
                <a:latin typeface="Trebuchet MS"/>
              </a:rPr>
              <a:t> </a:t>
            </a:r>
            <a:r>
              <a:rPr lang="en-US" sz="1600" dirty="0" err="1">
                <a:latin typeface="Trebuchet MS"/>
              </a:rPr>
              <a:t>sich</a:t>
            </a:r>
            <a:r>
              <a:rPr lang="en-US" sz="1600" dirty="0">
                <a:latin typeface="Trebuchet MS"/>
              </a:rPr>
              <a:t>.</a:t>
            </a:r>
            <a:endParaRPr lang="cs-CZ" sz="1600" dirty="0">
              <a:latin typeface="Trebuchet MS"/>
            </a:endParaRPr>
          </a:p>
          <a:p>
            <a:pPr>
              <a:buNone/>
              <a:defRPr/>
            </a:pPr>
            <a:endParaRPr lang="en-US" sz="1600" dirty="0">
              <a:latin typeface="Trebuchet MS"/>
            </a:endParaRPr>
          </a:p>
          <a:p>
            <a:pPr>
              <a:buNone/>
              <a:defRPr/>
            </a:pPr>
            <a:r>
              <a:rPr lang="en-US" sz="1600" dirty="0" err="1">
                <a:latin typeface="Trebuchet MS"/>
              </a:rPr>
              <a:t>Beispiele</a:t>
            </a:r>
            <a:r>
              <a:rPr lang="en-US" sz="1600" dirty="0">
                <a:latin typeface="Trebuchet MS"/>
              </a:rPr>
              <a:t> </a:t>
            </a:r>
            <a:r>
              <a:rPr lang="en-US" sz="1600" dirty="0" err="1">
                <a:latin typeface="Trebuchet MS"/>
              </a:rPr>
              <a:t>hierfür</a:t>
            </a:r>
            <a:r>
              <a:rPr lang="en-US" sz="1600" dirty="0">
                <a:latin typeface="Trebuchet MS"/>
              </a:rPr>
              <a:t> </a:t>
            </a:r>
            <a:r>
              <a:rPr lang="en-US" sz="1600" dirty="0" err="1">
                <a:latin typeface="Trebuchet MS"/>
              </a:rPr>
              <a:t>sind</a:t>
            </a:r>
            <a:r>
              <a:rPr lang="en-US" sz="1600" dirty="0">
                <a:latin typeface="Trebuchet MS"/>
              </a:rPr>
              <a:t>:</a:t>
            </a:r>
            <a:endParaRPr dirty="0"/>
          </a:p>
          <a:p>
            <a:pPr marL="285750" lvl="2" indent="-285750">
              <a:buFont typeface="Arial"/>
              <a:buChar char="•"/>
              <a:defRPr/>
            </a:pPr>
            <a:r>
              <a:rPr lang="en-US" sz="1600" dirty="0" err="1">
                <a:latin typeface="Trebuchet MS"/>
              </a:rPr>
              <a:t>Gründächer</a:t>
            </a:r>
            <a:r>
              <a:rPr lang="en-US" sz="1600" dirty="0">
                <a:latin typeface="Trebuchet MS"/>
              </a:rPr>
              <a:t> und Parks </a:t>
            </a:r>
            <a:r>
              <a:rPr lang="en-US" sz="1600" dirty="0" err="1">
                <a:latin typeface="Trebuchet MS"/>
              </a:rPr>
              <a:t>zur</a:t>
            </a:r>
            <a:r>
              <a:rPr lang="en-US" sz="1600" dirty="0">
                <a:latin typeface="Trebuchet MS"/>
              </a:rPr>
              <a:t> </a:t>
            </a:r>
            <a:r>
              <a:rPr lang="en-US" sz="1600" dirty="0" err="1">
                <a:latin typeface="Trebuchet MS"/>
              </a:rPr>
              <a:t>Kühlung</a:t>
            </a:r>
            <a:r>
              <a:rPr lang="en-US" sz="1600" dirty="0">
                <a:latin typeface="Trebuchet MS"/>
              </a:rPr>
              <a:t> von </a:t>
            </a:r>
            <a:r>
              <a:rPr lang="en-US" sz="1600" dirty="0" err="1">
                <a:latin typeface="Trebuchet MS"/>
              </a:rPr>
              <a:t>Städten</a:t>
            </a:r>
            <a:r>
              <a:rPr lang="en-US" sz="1600" dirty="0">
                <a:latin typeface="Trebuchet MS"/>
              </a:rPr>
              <a:t> und </a:t>
            </a:r>
            <a:r>
              <a:rPr lang="en-US" sz="1600" dirty="0" err="1">
                <a:latin typeface="Trebuchet MS"/>
              </a:rPr>
              <a:t>Verbesserung</a:t>
            </a:r>
            <a:r>
              <a:rPr lang="en-US" sz="1600" dirty="0">
                <a:latin typeface="Trebuchet MS"/>
              </a:rPr>
              <a:t> der Gesundheit</a:t>
            </a:r>
            <a:endParaRPr lang="cs-CZ" sz="1600" dirty="0">
              <a:latin typeface="Trebuchet MS"/>
            </a:endParaRPr>
          </a:p>
          <a:p>
            <a:pPr marL="285750" lvl="2" indent="-285750">
              <a:buFont typeface="Arial"/>
              <a:buChar char="•"/>
              <a:defRPr/>
            </a:pPr>
            <a:r>
              <a:rPr lang="en-US" sz="1600" dirty="0" err="1">
                <a:latin typeface="Trebuchet MS"/>
              </a:rPr>
              <a:t>Feuchtgebiete</a:t>
            </a:r>
            <a:r>
              <a:rPr lang="en-US" sz="1600" dirty="0">
                <a:latin typeface="Trebuchet MS"/>
              </a:rPr>
              <a:t> und </a:t>
            </a:r>
            <a:r>
              <a:rPr lang="en-US" sz="1600" dirty="0" err="1">
                <a:latin typeface="Trebuchet MS"/>
              </a:rPr>
              <a:t>Wälder</a:t>
            </a:r>
            <a:r>
              <a:rPr lang="en-US" sz="1600" dirty="0">
                <a:latin typeface="Trebuchet MS"/>
              </a:rPr>
              <a:t> </a:t>
            </a:r>
            <a:r>
              <a:rPr lang="en-US" sz="1600" dirty="0" err="1">
                <a:latin typeface="Trebuchet MS"/>
              </a:rPr>
              <a:t>zur</a:t>
            </a:r>
            <a:r>
              <a:rPr lang="en-US" sz="1600" dirty="0">
                <a:latin typeface="Trebuchet MS"/>
              </a:rPr>
              <a:t> </a:t>
            </a:r>
            <a:r>
              <a:rPr lang="en-US" sz="1600" dirty="0" err="1">
                <a:latin typeface="Trebuchet MS"/>
              </a:rPr>
              <a:t>Verringerung</a:t>
            </a:r>
            <a:r>
              <a:rPr lang="en-US" sz="1600" dirty="0">
                <a:latin typeface="Trebuchet MS"/>
              </a:rPr>
              <a:t> von </a:t>
            </a:r>
            <a:r>
              <a:rPr lang="en-US" sz="1600" dirty="0" err="1">
                <a:latin typeface="Trebuchet MS"/>
              </a:rPr>
              <a:t>Überschwemmungen</a:t>
            </a:r>
            <a:r>
              <a:rPr lang="en-US" sz="1600" dirty="0">
                <a:latin typeface="Trebuchet MS"/>
              </a:rPr>
              <a:t> und </a:t>
            </a:r>
            <a:r>
              <a:rPr lang="en-US" sz="1600" dirty="0" err="1">
                <a:latin typeface="Trebuchet MS"/>
              </a:rPr>
              <a:t>zur</a:t>
            </a:r>
            <a:r>
              <a:rPr lang="en-US" sz="1600" dirty="0">
                <a:latin typeface="Trebuchet MS"/>
              </a:rPr>
              <a:t> </a:t>
            </a:r>
            <a:r>
              <a:rPr lang="en-US" sz="1600" dirty="0" err="1">
                <a:latin typeface="Trebuchet MS"/>
              </a:rPr>
              <a:t>Speicherung</a:t>
            </a:r>
            <a:r>
              <a:rPr lang="en-US" sz="1600" dirty="0">
                <a:latin typeface="Trebuchet MS"/>
              </a:rPr>
              <a:t> von </a:t>
            </a:r>
            <a:r>
              <a:rPr lang="en-US" sz="1600" dirty="0" err="1">
                <a:latin typeface="Trebuchet MS"/>
              </a:rPr>
              <a:t>Kohlenstoff</a:t>
            </a:r>
            <a:endParaRPr lang="cs-CZ" sz="1600" dirty="0">
              <a:latin typeface="Trebuchet MS"/>
            </a:endParaRPr>
          </a:p>
          <a:p>
            <a:pPr marL="285750" lvl="2" indent="-285750">
              <a:buFont typeface="Arial"/>
              <a:buChar char="•"/>
              <a:defRPr/>
            </a:pPr>
            <a:r>
              <a:rPr lang="en-US" sz="1600" dirty="0" err="1">
                <a:latin typeface="Trebuchet MS"/>
              </a:rPr>
              <a:t>Natürliche</a:t>
            </a:r>
            <a:r>
              <a:rPr lang="en-US" sz="1600" dirty="0">
                <a:latin typeface="Trebuchet MS"/>
              </a:rPr>
              <a:t> </a:t>
            </a:r>
            <a:r>
              <a:rPr lang="en-US" sz="1600" dirty="0" err="1">
                <a:latin typeface="Trebuchet MS"/>
              </a:rPr>
              <a:t>Wassersysteme</a:t>
            </a:r>
            <a:r>
              <a:rPr lang="en-US" sz="1600" dirty="0">
                <a:latin typeface="Trebuchet MS"/>
              </a:rPr>
              <a:t> für </a:t>
            </a:r>
            <a:r>
              <a:rPr lang="en-US" sz="1600" dirty="0" err="1">
                <a:latin typeface="Trebuchet MS"/>
              </a:rPr>
              <a:t>saubereres</a:t>
            </a:r>
            <a:r>
              <a:rPr lang="en-US" sz="1600" dirty="0">
                <a:latin typeface="Trebuchet MS"/>
              </a:rPr>
              <a:t>, </a:t>
            </a:r>
            <a:r>
              <a:rPr lang="en-US" sz="1600" dirty="0" err="1">
                <a:latin typeface="Trebuchet MS"/>
              </a:rPr>
              <a:t>nachhaltiges</a:t>
            </a:r>
            <a:r>
              <a:rPr lang="en-US" sz="1600" dirty="0">
                <a:latin typeface="Trebuchet MS"/>
              </a:rPr>
              <a:t> Wasser</a:t>
            </a:r>
            <a:endParaRPr lang="cs-CZ" sz="1600" dirty="0">
              <a:latin typeface="Trebuchet MS"/>
            </a:endParaRPr>
          </a:p>
          <a:p>
            <a:pPr marL="285750" lvl="2" indent="-285750">
              <a:buFont typeface="Arial"/>
              <a:buChar char="•"/>
              <a:defRPr/>
            </a:pPr>
            <a:endParaRPr lang="en-US" sz="1600" dirty="0">
              <a:latin typeface="Trebuchet MS"/>
            </a:endParaRPr>
          </a:p>
          <a:p>
            <a:pPr>
              <a:defRPr/>
            </a:pPr>
            <a:r>
              <a:rPr lang="en-US" sz="1600" dirty="0">
                <a:latin typeface="Trebuchet MS"/>
              </a:rPr>
              <a:t>Die EU </a:t>
            </a:r>
            <a:r>
              <a:rPr lang="en-US" sz="1600" dirty="0" err="1">
                <a:latin typeface="Trebuchet MS"/>
              </a:rPr>
              <a:t>unterstützt</a:t>
            </a:r>
            <a:r>
              <a:rPr lang="en-US" sz="1600" dirty="0">
                <a:latin typeface="Trebuchet MS"/>
              </a:rPr>
              <a:t> NBS </a:t>
            </a:r>
            <a:r>
              <a:rPr lang="en-US" sz="1600" dirty="0" err="1">
                <a:latin typeface="Trebuchet MS"/>
              </a:rPr>
              <a:t>durch</a:t>
            </a:r>
            <a:r>
              <a:rPr lang="en-US" sz="1600" dirty="0">
                <a:latin typeface="Trebuchet MS"/>
              </a:rPr>
              <a:t> </a:t>
            </a:r>
            <a:r>
              <a:rPr lang="en-US" sz="1600" dirty="0" err="1">
                <a:latin typeface="Trebuchet MS"/>
              </a:rPr>
              <a:t>Finanzmittel</a:t>
            </a:r>
            <a:r>
              <a:rPr lang="en-US" sz="1600" dirty="0">
                <a:latin typeface="Trebuchet MS"/>
              </a:rPr>
              <a:t>, Forschung und </a:t>
            </a:r>
            <a:r>
              <a:rPr lang="en-US" sz="1600" dirty="0" err="1">
                <a:latin typeface="Trebuchet MS"/>
              </a:rPr>
              <a:t>politische</a:t>
            </a:r>
            <a:r>
              <a:rPr lang="en-US" sz="1600" dirty="0">
                <a:latin typeface="Trebuchet MS"/>
              </a:rPr>
              <a:t> </a:t>
            </a:r>
            <a:r>
              <a:rPr lang="en-US" sz="1600" dirty="0" err="1">
                <a:latin typeface="Trebuchet MS"/>
              </a:rPr>
              <a:t>Maßnahmen</a:t>
            </a:r>
            <a:r>
              <a:rPr lang="en-US" sz="1600" dirty="0">
                <a:latin typeface="Trebuchet MS"/>
              </a:rPr>
              <a:t> </a:t>
            </a:r>
            <a:r>
              <a:rPr lang="en-US" sz="1600" dirty="0" err="1">
                <a:latin typeface="Trebuchet MS"/>
              </a:rPr>
              <a:t>wie</a:t>
            </a:r>
            <a:r>
              <a:rPr lang="en-US" sz="1600" dirty="0">
                <a:latin typeface="Trebuchet MS"/>
              </a:rPr>
              <a:t> den </a:t>
            </a:r>
            <a:r>
              <a:rPr lang="en-US" sz="1600" u="sng" dirty="0">
                <a:latin typeface="Trebuchet MS"/>
                <a:hlinkClick r:id="rId4"/>
              </a:rPr>
              <a:t>EU-Grünen Deal </a:t>
            </a:r>
            <a:r>
              <a:rPr lang="en-US" sz="1600" dirty="0">
                <a:latin typeface="Trebuchet MS"/>
              </a:rPr>
              <a:t>und </a:t>
            </a:r>
            <a:r>
              <a:rPr lang="en-US" sz="1600" u="sng" dirty="0">
                <a:latin typeface="Trebuchet MS"/>
                <a:hlinkClick r:id="rId5"/>
              </a:rPr>
              <a:t>die </a:t>
            </a:r>
            <a:r>
              <a:rPr lang="en-US" sz="1600" u="sng" dirty="0" err="1">
                <a:latin typeface="Trebuchet MS"/>
                <a:hlinkClick r:id="rId5"/>
              </a:rPr>
              <a:t>Biodiversitätsstrategie</a:t>
            </a:r>
            <a:r>
              <a:rPr lang="en-US" sz="1600" u="sng" dirty="0">
                <a:latin typeface="Trebuchet MS"/>
                <a:hlinkClick r:id="rId5"/>
              </a:rPr>
              <a:t> 2030 </a:t>
            </a:r>
            <a:r>
              <a:rPr lang="en-US" sz="1600" dirty="0">
                <a:latin typeface="Trebuchet MS"/>
              </a:rPr>
              <a:t>– </a:t>
            </a:r>
            <a:r>
              <a:rPr lang="en-US" sz="1600" dirty="0" err="1">
                <a:latin typeface="Trebuchet MS"/>
              </a:rPr>
              <a:t>mit</a:t>
            </a:r>
            <a:r>
              <a:rPr lang="en-US" sz="1600" dirty="0">
                <a:latin typeface="Trebuchet MS"/>
              </a:rPr>
              <a:t> dem Ziel </a:t>
            </a:r>
            <a:r>
              <a:rPr lang="en-US" sz="1600" dirty="0" err="1">
                <a:latin typeface="Trebuchet MS"/>
              </a:rPr>
              <a:t>einer</a:t>
            </a:r>
            <a:r>
              <a:rPr lang="en-US" sz="1600" dirty="0">
                <a:latin typeface="Trebuchet MS"/>
              </a:rPr>
              <a:t> </a:t>
            </a:r>
            <a:r>
              <a:rPr lang="en-US" sz="1600" dirty="0" err="1">
                <a:latin typeface="Trebuchet MS"/>
              </a:rPr>
              <a:t>gesünderen</a:t>
            </a:r>
            <a:r>
              <a:rPr lang="en-US" sz="1600" dirty="0">
                <a:latin typeface="Trebuchet MS"/>
              </a:rPr>
              <a:t> Umwelt und </a:t>
            </a:r>
            <a:r>
              <a:rPr lang="en-US" sz="1600" dirty="0" err="1">
                <a:latin typeface="Trebuchet MS"/>
              </a:rPr>
              <a:t>widerstandsfähigeren</a:t>
            </a:r>
            <a:r>
              <a:rPr lang="en-US" sz="1600" dirty="0">
                <a:latin typeface="Trebuchet MS"/>
              </a:rPr>
              <a:t> </a:t>
            </a:r>
            <a:r>
              <a:rPr lang="en-US" sz="1600" dirty="0" err="1">
                <a:latin typeface="Trebuchet MS"/>
              </a:rPr>
              <a:t>Gemeinschaften</a:t>
            </a:r>
            <a:r>
              <a:rPr lang="en-US" sz="1600" dirty="0">
                <a:latin typeface="Trebuchet MS"/>
              </a:rPr>
              <a:t>.</a:t>
            </a:r>
            <a:endParaRPr dirty="0"/>
          </a:p>
          <a:p>
            <a:pPr>
              <a:defRPr/>
            </a:pPr>
            <a:endParaRPr lang="en-US" sz="1600" dirty="0">
              <a:latin typeface="Trebuchet MS"/>
            </a:endParaRPr>
          </a:p>
          <a:p>
            <a:pPr>
              <a:defRPr/>
            </a:pPr>
            <a:r>
              <a:rPr lang="en-US" i="1" u="sng" dirty="0" err="1">
                <a:latin typeface="Trebuchet MS"/>
                <a:hlinkClick r:id="rId6"/>
              </a:rPr>
              <a:t>Zugriff</a:t>
            </a:r>
            <a:r>
              <a:rPr lang="en-US" i="1" u="sng" dirty="0">
                <a:latin typeface="Trebuchet MS"/>
                <a:hlinkClick r:id="rId6"/>
              </a:rPr>
              <a:t> auf die </a:t>
            </a:r>
            <a:r>
              <a:rPr lang="en-US" b="1" i="1" u="sng" dirty="0">
                <a:latin typeface="Trebuchet MS"/>
                <a:hlinkClick r:id="rId6"/>
              </a:rPr>
              <a:t>OPPLA</a:t>
            </a:r>
            <a:r>
              <a:rPr lang="en-US" i="1" u="sng" dirty="0">
                <a:latin typeface="Trebuchet MS"/>
                <a:hlinkClick r:id="rId6"/>
              </a:rPr>
              <a:t>-</a:t>
            </a:r>
            <a:r>
              <a:rPr lang="en-US" i="1" u="sng" dirty="0" err="1">
                <a:latin typeface="Trebuchet MS"/>
                <a:hlinkClick r:id="rId6"/>
              </a:rPr>
              <a:t>Datenbank</a:t>
            </a:r>
            <a:r>
              <a:rPr lang="en-US" i="1" u="sng" dirty="0">
                <a:latin typeface="Trebuchet MS"/>
                <a:hlinkClick r:id="rId6"/>
              </a:rPr>
              <a:t> </a:t>
            </a:r>
            <a:r>
              <a:rPr lang="en-US" i="1" u="sng" dirty="0" err="1">
                <a:latin typeface="Trebuchet MS"/>
                <a:hlinkClick r:id="rId6"/>
              </a:rPr>
              <a:t>mit</a:t>
            </a:r>
            <a:r>
              <a:rPr lang="en-US" i="1" u="sng" dirty="0">
                <a:latin typeface="Trebuchet MS"/>
                <a:hlinkClick r:id="rId6"/>
              </a:rPr>
              <a:t> </a:t>
            </a:r>
            <a:r>
              <a:rPr lang="en-US" i="1" u="sng" dirty="0" err="1">
                <a:latin typeface="Trebuchet MS"/>
                <a:hlinkClick r:id="rId6"/>
              </a:rPr>
              <a:t>bewährten</a:t>
            </a:r>
            <a:r>
              <a:rPr lang="en-US" i="1" u="sng" dirty="0">
                <a:latin typeface="Trebuchet MS"/>
                <a:hlinkClick r:id="rId6"/>
              </a:rPr>
              <a:t> </a:t>
            </a:r>
            <a:r>
              <a:rPr lang="en-US" i="1" u="sng" dirty="0" err="1">
                <a:latin typeface="Trebuchet MS"/>
                <a:hlinkClick r:id="rId6"/>
              </a:rPr>
              <a:t>Verfahren</a:t>
            </a:r>
            <a:r>
              <a:rPr lang="en-US" i="1" u="sng" dirty="0">
                <a:latin typeface="Trebuchet MS"/>
                <a:hlinkClick r:id="rId6"/>
              </a:rPr>
              <a:t> für NBS</a:t>
            </a:r>
            <a:endParaRPr lang="en-US" i="1" dirty="0">
              <a:latin typeface="Trebuchet MS"/>
            </a:endParaRPr>
          </a:p>
          <a:p>
            <a:pPr>
              <a:defRPr/>
            </a:pPr>
            <a:endParaRPr lang="cs-CZ" sz="1600" dirty="0">
              <a:latin typeface="Trebuchet MS"/>
            </a:endParaRPr>
          </a:p>
        </p:txBody>
      </p:sp>
      <p:sp>
        <p:nvSpPr>
          <p:cNvPr id="1146632702" name="Rectangle 11"/>
          <p:cNvSpPr/>
          <p:nvPr/>
        </p:nvSpPr>
        <p:spPr bwMode="auto">
          <a:xfrm>
            <a:off x="296866" y="443177"/>
            <a:ext cx="8603428" cy="400110"/>
          </a:xfrm>
          <a:prstGeom prst="rect">
            <a:avLst/>
          </a:prstGeom>
        </p:spPr>
        <p:txBody>
          <a:bodyPr wrap="square">
            <a:spAutoFit/>
          </a:bodyPr>
          <a:lstStyle/>
          <a:p>
            <a:pPr>
              <a:defRPr/>
            </a:pPr>
            <a:r>
              <a:rPr lang="en-US" sz="2000" b="1">
                <a:latin typeface="Trebuchet MS"/>
                <a:ea typeface="Tahoma"/>
                <a:cs typeface="Tahoma"/>
              </a:rPr>
              <a:t>Naturbasierte Lösungen (NBS)</a:t>
            </a:r>
            <a:endParaRPr/>
          </a:p>
        </p:txBody>
      </p:sp>
      <p:sp>
        <p:nvSpPr>
          <p:cNvPr id="1143523815" name="TextovéPole 2"/>
          <p:cNvSpPr txBox="1"/>
          <p:nvPr/>
        </p:nvSpPr>
        <p:spPr bwMode="auto">
          <a:xfrm>
            <a:off x="6712022" y="4751087"/>
            <a:ext cx="2490903" cy="261610"/>
          </a:xfrm>
          <a:prstGeom prst="rect">
            <a:avLst/>
          </a:prstGeom>
          <a:noFill/>
        </p:spPr>
        <p:txBody>
          <a:bodyPr wrap="square" rtlCol="0">
            <a:spAutoFit/>
          </a:bodyPr>
          <a:lstStyle/>
          <a:p>
            <a:pPr rtl="0">
              <a:buNone/>
              <a:defRPr/>
            </a:pPr>
            <a:r>
              <a:rPr lang="cs-CZ" sz="1100" u="sng" dirty="0">
                <a:solidFill>
                  <a:schemeClr val="tx1"/>
                </a:solidFill>
                <a:latin typeface="Trebuchet MS"/>
              </a:rPr>
              <a:t>Quelle</a:t>
            </a:r>
            <a:r>
              <a:rPr lang="fr-FR" sz="1100" u="sng" dirty="0">
                <a:solidFill>
                  <a:schemeClr val="tx1"/>
                </a:solidFill>
                <a:latin typeface="Trebuchet MS"/>
                <a:hlinkClick r:id="rId7"/>
              </a:rPr>
              <a:t>: </a:t>
            </a:r>
            <a:r>
              <a:rPr lang="fr-FR" sz="1100" u="sng" dirty="0" err="1">
                <a:solidFill>
                  <a:schemeClr val="tx1"/>
                </a:solidFill>
                <a:latin typeface="Trebuchet MS"/>
                <a:hlinkClick r:id="rId7"/>
              </a:rPr>
              <a:t>Europäische</a:t>
            </a:r>
            <a:r>
              <a:rPr lang="fr-FR" sz="1100" u="sng" dirty="0">
                <a:solidFill>
                  <a:schemeClr val="tx1"/>
                </a:solidFill>
                <a:latin typeface="Trebuchet MS"/>
                <a:hlinkClick r:id="rId7"/>
              </a:rPr>
              <a:t> </a:t>
            </a:r>
            <a:r>
              <a:rPr lang="fr-FR" sz="1100" u="sng" dirty="0" err="1">
                <a:solidFill>
                  <a:schemeClr val="tx1"/>
                </a:solidFill>
                <a:latin typeface="Trebuchet MS"/>
                <a:hlinkClick r:id="rId7"/>
              </a:rPr>
              <a:t>Kommission</a:t>
            </a:r>
            <a:r>
              <a:rPr lang="fr-FR" sz="1100" u="sng" dirty="0">
                <a:solidFill>
                  <a:schemeClr val="tx1"/>
                </a:solidFill>
                <a:latin typeface="Trebuchet MS"/>
                <a:hlinkClick r:id="rId7"/>
              </a:rPr>
              <a:t>, </a:t>
            </a:r>
            <a:r>
              <a:rPr lang="fr-FR" sz="1100" u="sng" dirty="0" err="1">
                <a:solidFill>
                  <a:schemeClr val="tx1"/>
                </a:solidFill>
                <a:latin typeface="Trebuchet MS"/>
                <a:hlinkClick r:id="rId7"/>
              </a:rPr>
              <a:t>ohne</a:t>
            </a:r>
            <a:r>
              <a:rPr lang="fr-FR" sz="1100" u="sng" dirty="0">
                <a:solidFill>
                  <a:schemeClr val="tx1"/>
                </a:solidFill>
                <a:latin typeface="Trebuchet MS"/>
                <a:hlinkClick r:id="rId7"/>
              </a:rPr>
              <a:t> </a:t>
            </a:r>
            <a:r>
              <a:rPr lang="fr-FR" sz="1100" u="sng" dirty="0" err="1">
                <a:solidFill>
                  <a:schemeClr val="tx1"/>
                </a:solidFill>
                <a:latin typeface="Trebuchet MS"/>
                <a:hlinkClick r:id="rId7"/>
              </a:rPr>
              <a:t>Datum</a:t>
            </a:r>
            <a:r>
              <a:rPr lang="fr-FR" sz="1100" u="sng" dirty="0">
                <a:solidFill>
                  <a:schemeClr val="tx1"/>
                </a:solidFill>
                <a:latin typeface="Trebuchet MS"/>
                <a:hlinkClick r:id="rId7"/>
              </a:rPr>
              <a:t> </a:t>
            </a:r>
            <a:endParaRPr lang="cs-CZ" sz="1100" dirty="0">
              <a:solidFill>
                <a:schemeClr val="tx1"/>
              </a:solidFill>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53590260"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1309299682" name="TextovéPole 3"/>
          <p:cNvSpPr txBox="1"/>
          <p:nvPr/>
        </p:nvSpPr>
        <p:spPr bwMode="auto">
          <a:xfrm>
            <a:off x="0" y="4881890"/>
            <a:ext cx="4163291" cy="261610"/>
          </a:xfrm>
          <a:prstGeom prst="rect">
            <a:avLst/>
          </a:prstGeom>
          <a:noFill/>
        </p:spPr>
        <p:txBody>
          <a:bodyPr wrap="square" rtlCol="0">
            <a:spAutoFit/>
          </a:bodyPr>
          <a:lstStyle/>
          <a:p>
            <a:pPr rtl="0">
              <a:buNone/>
              <a:defRPr/>
            </a:pPr>
            <a:r>
              <a:rPr lang="fr-FR" sz="1100" u="sng">
                <a:solidFill>
                  <a:schemeClr val="tx2"/>
                </a:solidFill>
                <a:latin typeface="Trebuchet MS"/>
              </a:rPr>
              <a:t>Quelle:</a:t>
            </a:r>
            <a:r>
              <a:rPr lang="en-GB" sz="1100" u="sng">
                <a:solidFill>
                  <a:schemeClr val="tx2"/>
                </a:solidFill>
                <a:latin typeface="Trebuchet MS"/>
                <a:hlinkClick r:id="rId3"/>
              </a:rPr>
              <a:t> 2030 Palette, ohne Datum</a:t>
            </a:r>
            <a:endParaRPr lang="cs-CZ" sz="1100" u="sng">
              <a:solidFill>
                <a:schemeClr val="tx2"/>
              </a:solidFill>
              <a:latin typeface="Trebuchet MS"/>
            </a:endParaRPr>
          </a:p>
        </p:txBody>
      </p:sp>
      <p:pic>
        <p:nvPicPr>
          <p:cNvPr id="1634399307" name="Picture 2" descr="15 Minute City – 2030 Palette"/>
          <p:cNvPicPr>
            <a:picLocks noChangeAspect="1" noChangeArrowheads="1"/>
          </p:cNvPicPr>
          <p:nvPr/>
        </p:nvPicPr>
        <p:blipFill>
          <a:blip r:embed="rId4"/>
          <a:stretch/>
        </p:blipFill>
        <p:spPr bwMode="auto">
          <a:xfrm>
            <a:off x="3231535" y="1155830"/>
            <a:ext cx="4966930" cy="3726060"/>
          </a:xfrm>
          <a:prstGeom prst="rect">
            <a:avLst/>
          </a:prstGeom>
          <a:noFill/>
        </p:spPr>
      </p:pic>
      <p:sp>
        <p:nvSpPr>
          <p:cNvPr id="1667552217" name="TextBox 4"/>
          <p:cNvSpPr txBox="1"/>
          <p:nvPr/>
        </p:nvSpPr>
        <p:spPr bwMode="auto">
          <a:xfrm>
            <a:off x="296866" y="1155830"/>
            <a:ext cx="3000516" cy="2308324"/>
          </a:xfrm>
          <a:prstGeom prst="rect">
            <a:avLst/>
          </a:prstGeom>
          <a:noFill/>
        </p:spPr>
        <p:txBody>
          <a:bodyPr wrap="square">
            <a:spAutoFit/>
          </a:bodyPr>
          <a:lstStyle/>
          <a:p>
            <a:pPr>
              <a:defRPr/>
            </a:pPr>
            <a:r>
              <a:rPr lang="en-GB" sz="1600">
                <a:latin typeface="Trebuchet MS"/>
              </a:rPr>
              <a:t>Eine 15-Minuten-Stadt ist ein </a:t>
            </a:r>
            <a:r>
              <a:rPr lang="en-GB" sz="1600" b="1">
                <a:latin typeface="Trebuchet MS"/>
              </a:rPr>
              <a:t>städtisches Modell, </a:t>
            </a:r>
            <a:r>
              <a:rPr lang="en-GB" sz="1600">
                <a:latin typeface="Trebuchet MS"/>
              </a:rPr>
              <a:t>bei dem die Bewohner die meisten ihrer täglichen Bedürfnisse innerhalb eines kurzen Fuß- oder Fahrradwegs von ihrem Zuhause aus erreichen können – was aktive Mobilität, öffentliche Gesundheit, Gemeinschaftsbindungen und nachhaltige Stadtentwicklung fördert. </a:t>
            </a:r>
            <a:endParaRPr/>
          </a:p>
        </p:txBody>
      </p:sp>
      <p:sp>
        <p:nvSpPr>
          <p:cNvPr id="105042266" name="Rectangle 6"/>
          <p:cNvSpPr/>
          <p:nvPr/>
        </p:nvSpPr>
        <p:spPr bwMode="auto">
          <a:xfrm>
            <a:off x="296866" y="443177"/>
            <a:ext cx="8603428" cy="707886"/>
          </a:xfrm>
          <a:prstGeom prst="rect">
            <a:avLst/>
          </a:prstGeom>
        </p:spPr>
        <p:txBody>
          <a:bodyPr wrap="square">
            <a:spAutoFit/>
          </a:bodyPr>
          <a:lstStyle/>
          <a:p>
            <a:pPr>
              <a:defRPr/>
            </a:pPr>
            <a:r>
              <a:rPr lang="en-US" sz="2000" b="1">
                <a:latin typeface="Trebuchet MS"/>
                <a:ea typeface="Tahoma"/>
                <a:cs typeface="Tahoma"/>
              </a:rPr>
              <a:t>Die 15-Minuten-Stadt</a:t>
            </a:r>
            <a:endParaRPr/>
          </a:p>
          <a:p>
            <a:pPr>
              <a:defRPr/>
            </a:pPr>
            <a:endParaRPr lang="en-US" sz="2000" b="1">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778520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des Klimawandels als kritisches Umweltproblem</a:t>
            </a:r>
            <a:endParaRPr/>
          </a:p>
        </p:txBody>
      </p:sp>
      <p:sp>
        <p:nvSpPr>
          <p:cNvPr id="59152531" name="TextovéPole 1"/>
          <p:cNvSpPr txBox="1"/>
          <p:nvPr/>
        </p:nvSpPr>
        <p:spPr bwMode="auto">
          <a:xfrm>
            <a:off x="296865" y="1039262"/>
            <a:ext cx="8396861" cy="3754874"/>
          </a:xfrm>
          <a:prstGeom prst="rect">
            <a:avLst/>
          </a:prstGeom>
          <a:noFill/>
        </p:spPr>
        <p:txBody>
          <a:bodyPr wrap="square" rtlCol="0">
            <a:spAutoFit/>
          </a:bodyPr>
          <a:lstStyle/>
          <a:p>
            <a:pPr marL="342900" indent="-342900">
              <a:buAutoNum type="arabicPeriod"/>
              <a:defRPr/>
            </a:pPr>
            <a:r>
              <a:rPr lang="en-GB" b="1">
                <a:latin typeface="Trebuchet MS"/>
              </a:rPr>
              <a:t>Nähe</a:t>
            </a:r>
            <a:endParaRPr/>
          </a:p>
          <a:p>
            <a:pPr>
              <a:defRPr/>
            </a:pPr>
            <a:r>
              <a:rPr lang="en-GB">
                <a:latin typeface="Trebuchet MS"/>
              </a:rPr>
              <a:t>Zugang zu wichtigen Dienstleistungen und Einrichtungen innerhalb von:</a:t>
            </a:r>
            <a:endParaRPr/>
          </a:p>
          <a:p>
            <a:pPr>
              <a:defRPr/>
            </a:pPr>
            <a:r>
              <a:rPr lang="en-GB">
                <a:latin typeface="Trebuchet MS"/>
              </a:rPr>
              <a:t>5 Minuten zu Fuß (~400 m): Lokale Geschäfte, grundlegende Dienstleistungen, Grundschulen, öffentliche Parks und Gotteshäuser</a:t>
            </a:r>
            <a:endParaRPr/>
          </a:p>
          <a:p>
            <a:pPr>
              <a:defRPr/>
            </a:pPr>
            <a:r>
              <a:rPr lang="en-GB">
                <a:latin typeface="Trebuchet MS"/>
              </a:rPr>
              <a:t>15 Minuten zu Fuß (~1.200 m): Stadtzentren mit Apotheken, Gemischtwarenläden, öffentlichen Schulen, mittelständischen Arbeitgebern und öffentlichen Verkehrsmitteln</a:t>
            </a:r>
            <a:endParaRPr/>
          </a:p>
          <a:p>
            <a:pPr>
              <a:defRPr/>
            </a:pPr>
            <a:r>
              <a:rPr lang="en-GB">
                <a:latin typeface="Trebuchet MS"/>
              </a:rPr>
              <a:t>15 Minuten mit dem Fahrrad (~5 km): Krankenhäuser, Universitäten, kulturelle Einrichtungen, große Arbeitgeber und Regionalparks</a:t>
            </a:r>
            <a:endParaRPr/>
          </a:p>
          <a:p>
            <a:pPr>
              <a:defRPr/>
            </a:pPr>
            <a:endParaRPr lang="en-GB">
              <a:latin typeface="Trebuchet MS"/>
            </a:endParaRPr>
          </a:p>
          <a:p>
            <a:pPr>
              <a:defRPr/>
            </a:pPr>
            <a:r>
              <a:rPr lang="en-GB" b="1">
                <a:latin typeface="Trebuchet MS"/>
              </a:rPr>
              <a:t>2. Dichte</a:t>
            </a:r>
            <a:endParaRPr/>
          </a:p>
          <a:p>
            <a:pPr>
              <a:defRPr/>
            </a:pPr>
            <a:r>
              <a:rPr lang="en-GB">
                <a:latin typeface="Trebuchet MS"/>
              </a:rPr>
              <a:t>Fördert die Begehbarkeit und kompakte Stadtform durch:</a:t>
            </a:r>
            <a:endParaRPr/>
          </a:p>
          <a:p>
            <a:pPr>
              <a:defRPr/>
            </a:pPr>
            <a:r>
              <a:rPr lang="en-GB">
                <a:latin typeface="Trebuchet MS"/>
              </a:rPr>
              <a:t>1.000 Wohnungen innerhalb eines Radius von 400 m</a:t>
            </a:r>
            <a:endParaRPr/>
          </a:p>
          <a:p>
            <a:pPr>
              <a:defRPr/>
            </a:pPr>
            <a:r>
              <a:rPr lang="en-GB">
                <a:latin typeface="Trebuchet MS"/>
              </a:rPr>
              <a:t>9.000 Wohnungen im Umkreis von 1.200 m</a:t>
            </a:r>
            <a:endParaRPr/>
          </a:p>
          <a:p>
            <a:pPr>
              <a:defRPr/>
            </a:pPr>
            <a:r>
              <a:rPr lang="en-GB">
                <a:latin typeface="Trebuchet MS"/>
              </a:rPr>
              <a:t>145.000 Wohnungen im Umkreis von 5 km</a:t>
            </a:r>
            <a:endParaRPr/>
          </a:p>
          <a:p>
            <a:pPr>
              <a:defRPr/>
            </a:pPr>
            <a:endParaRPr lang="en-GB">
              <a:latin typeface="Trebuchet MS"/>
            </a:endParaRPr>
          </a:p>
          <a:p>
            <a:pPr>
              <a:defRPr/>
            </a:pPr>
            <a:r>
              <a:rPr lang="en-GB" b="1">
                <a:latin typeface="Trebuchet MS"/>
              </a:rPr>
              <a:t>3. Vielfalt</a:t>
            </a:r>
            <a:endParaRPr/>
          </a:p>
          <a:p>
            <a:pPr>
              <a:defRPr/>
            </a:pPr>
            <a:r>
              <a:rPr lang="en-GB">
                <a:latin typeface="Trebuchet MS"/>
              </a:rPr>
              <a:t>Gemischte Landnutzung und eine Vielzahl von Wohnformen zur Förderung der sozialen Inklusion und der wirtschaftlichen Vielfalt.</a:t>
            </a:r>
            <a:endParaRPr/>
          </a:p>
        </p:txBody>
      </p:sp>
      <p:sp>
        <p:nvSpPr>
          <p:cNvPr id="1859310193" name="TextovéPole 3"/>
          <p:cNvSpPr txBox="1"/>
          <p:nvPr/>
        </p:nvSpPr>
        <p:spPr bwMode="auto">
          <a:xfrm>
            <a:off x="0" y="4881890"/>
            <a:ext cx="4163291" cy="261610"/>
          </a:xfrm>
          <a:prstGeom prst="rect">
            <a:avLst/>
          </a:prstGeom>
          <a:noFill/>
        </p:spPr>
        <p:txBody>
          <a:bodyPr wrap="square" rtlCol="0">
            <a:spAutoFit/>
          </a:bodyPr>
          <a:lstStyle/>
          <a:p>
            <a:pPr rtl="0">
              <a:buNone/>
              <a:defRPr/>
            </a:pPr>
            <a:r>
              <a:rPr lang="fr-FR" sz="1100" u="sng">
                <a:solidFill>
                  <a:schemeClr val="tx1"/>
                </a:solidFill>
                <a:latin typeface="Trebuchet MS"/>
                <a:hlinkClick r:id="rId3"/>
              </a:rPr>
              <a:t>Quelle: Europäische Kommission, o. J. </a:t>
            </a:r>
            <a:r>
              <a:rPr lang="en-GB" sz="1100">
                <a:solidFill>
                  <a:schemeClr val="tx1"/>
                </a:solidFill>
                <a:latin typeface="Trebuchet MS"/>
              </a:rPr>
              <a:t>und</a:t>
            </a:r>
            <a:r>
              <a:rPr lang="en-GB" sz="1100" u="sng">
                <a:solidFill>
                  <a:schemeClr val="tx1"/>
                </a:solidFill>
                <a:latin typeface="Trebuchet MS"/>
                <a:hlinkClick r:id="rId4"/>
              </a:rPr>
              <a:t> 2030 Palette, o. J.</a:t>
            </a:r>
            <a:endParaRPr lang="cs-CZ" sz="1100">
              <a:solidFill>
                <a:schemeClr val="tx1"/>
              </a:solidFill>
              <a:latin typeface="Trebuchet MS"/>
            </a:endParaRPr>
          </a:p>
        </p:txBody>
      </p:sp>
      <p:sp>
        <p:nvSpPr>
          <p:cNvPr id="747200715" name="Rectangle 2"/>
          <p:cNvSpPr/>
          <p:nvPr/>
        </p:nvSpPr>
        <p:spPr bwMode="auto">
          <a:xfrm>
            <a:off x="296866" y="443177"/>
            <a:ext cx="8603428" cy="707886"/>
          </a:xfrm>
          <a:prstGeom prst="rect">
            <a:avLst/>
          </a:prstGeom>
        </p:spPr>
        <p:txBody>
          <a:bodyPr wrap="square">
            <a:spAutoFit/>
          </a:bodyPr>
          <a:lstStyle/>
          <a:p>
            <a:pPr>
              <a:defRPr/>
            </a:pPr>
            <a:r>
              <a:rPr lang="en-US" sz="2000" b="1">
                <a:latin typeface="Trebuchet MS"/>
                <a:ea typeface="Tahoma"/>
                <a:cs typeface="Tahoma"/>
              </a:rPr>
              <a:t>Die 15-Minuten-Stadt – Leitprinzipien</a:t>
            </a:r>
            <a:endParaRPr/>
          </a:p>
          <a:p>
            <a:pPr>
              <a:defRPr/>
            </a:pPr>
            <a:endParaRPr lang="en-US" sz="2000" b="1">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7598166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Analyse der sozioökonomischen Dimensionen des Klimawandels in der bebauten Umwelt</a:t>
            </a:r>
            <a:endParaRPr/>
          </a:p>
        </p:txBody>
      </p:sp>
      <p:pic>
        <p:nvPicPr>
          <p:cNvPr id="472315959" name="Picture 2" descr="Chapter 13: Europe | Climate Change 2022: Impacts, Adaptation and  Vulnerability"/>
          <p:cNvPicPr>
            <a:picLocks noChangeAspect="1" noChangeArrowheads="1"/>
          </p:cNvPicPr>
          <p:nvPr/>
        </p:nvPicPr>
        <p:blipFill>
          <a:blip r:embed="rId3"/>
          <a:stretch/>
        </p:blipFill>
        <p:spPr bwMode="auto">
          <a:xfrm>
            <a:off x="1172373" y="417803"/>
            <a:ext cx="6799253" cy="4493083"/>
          </a:xfrm>
          <a:prstGeom prst="rect">
            <a:avLst/>
          </a:prstGeom>
          <a:noFill/>
        </p:spPr>
      </p:pic>
      <p:sp>
        <p:nvSpPr>
          <p:cNvPr id="1226892833" name="TextovéPole 2"/>
          <p:cNvSpPr txBox="1"/>
          <p:nvPr/>
        </p:nvSpPr>
        <p:spPr bwMode="auto">
          <a:xfrm>
            <a:off x="0" y="4885225"/>
            <a:ext cx="8059115" cy="253916"/>
          </a:xfrm>
          <a:prstGeom prst="rect">
            <a:avLst/>
          </a:prstGeom>
          <a:noFill/>
        </p:spPr>
        <p:txBody>
          <a:bodyPr wrap="square" rtlCol="0">
            <a:spAutoFit/>
          </a:bodyPr>
          <a:lstStyle/>
          <a:p>
            <a:pPr>
              <a:defRPr/>
            </a:pPr>
            <a:r>
              <a:rPr lang="cs-CZ" sz="1050" i="0" u="sng" strike="noStrike">
                <a:solidFill>
                  <a:schemeClr val="tx2"/>
                </a:solidFill>
                <a:latin typeface="Trebuchet MS"/>
                <a:hlinkClick r:id="rId4"/>
              </a:rPr>
              <a:t>Quelle: IPCC, 2022</a:t>
            </a:r>
            <a:endParaRPr lang="cs-CZ" sz="1050" u="sng">
              <a:solidFill>
                <a:schemeClr val="tx2"/>
              </a:solidFill>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73240749" name="Obrázek 14" descr="Obsah obrázku oblečení, Lidská tvář, osoba, muž&#10;&#10;Obsah vygenerovaný umělou inteligencí může být nesprávný."/>
          <p:cNvPicPr>
            <a:picLocks noChangeAspect="1"/>
          </p:cNvPicPr>
          <p:nvPr/>
        </p:nvPicPr>
        <p:blipFill>
          <a:blip r:embed="rId3">
            <a:alphaModFix amt="45000"/>
          </a:blip>
          <a:srcRect l="20602" t="19752" r="43279" b="-754"/>
          <a:stretch/>
        </p:blipFill>
        <p:spPr bwMode="auto">
          <a:xfrm>
            <a:off x="6045958" y="236068"/>
            <a:ext cx="3098042" cy="4968440"/>
          </a:xfrm>
          <a:prstGeom prst="rect">
            <a:avLst/>
          </a:prstGeom>
          <a:effectLst>
            <a:outerShdw blurRad="50800" dir="300000">
              <a:srgbClr val="000000">
                <a:alpha val="40000"/>
              </a:srgbClr>
            </a:outerShdw>
          </a:effectLst>
        </p:spPr>
      </p:pic>
      <p:sp>
        <p:nvSpPr>
          <p:cNvPr id="1400046015" name="Rectangle 1"/>
          <p:cNvSpPr>
            <a:spLocks noGrp="1" noChangeArrowheads="1"/>
          </p:cNvSpPr>
          <p:nvPr>
            <p:ph type="body" idx="1"/>
          </p:nvPr>
        </p:nvSpPr>
        <p:spPr bwMode="auto">
          <a:xfrm>
            <a:off x="296865" y="1111627"/>
            <a:ext cx="5589869" cy="4031873"/>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a:buNone/>
              <a:defRPr/>
            </a:pPr>
            <a:r>
              <a:rPr lang="en-US" sz="1600"/>
              <a:t>Bestimmte Gruppen sind aufgrund sozialer, wirtschaftlicher und geografischer Faktoren anfälliger für die Auswirkungen des Klimawandels:</a:t>
            </a:r>
            <a:endParaRPr lang="cs-CZ" sz="1600"/>
          </a:p>
          <a:p>
            <a:pPr>
              <a:buNone/>
              <a:defRPr/>
            </a:pPr>
            <a:endParaRPr lang="en-US" sz="1600"/>
          </a:p>
          <a:p>
            <a:pPr>
              <a:buFont typeface="Arial"/>
              <a:buChar char="•"/>
              <a:defRPr/>
            </a:pPr>
            <a:r>
              <a:rPr lang="en-US" sz="1600" b="1"/>
              <a:t>Alter: </a:t>
            </a:r>
            <a:r>
              <a:rPr lang="en-US" sz="1600"/>
              <a:t>Ältere Menschen und Kinder sind anfälliger für extreme Temperaturen und Gesundheitsrisiken.</a:t>
            </a:r>
            <a:endParaRPr/>
          </a:p>
          <a:p>
            <a:pPr>
              <a:buFont typeface="Arial"/>
              <a:buChar char="•"/>
              <a:defRPr/>
            </a:pPr>
            <a:endParaRPr lang="cs-CZ" sz="1600"/>
          </a:p>
          <a:p>
            <a:pPr>
              <a:buFont typeface="Arial"/>
              <a:buChar char="•"/>
              <a:defRPr/>
            </a:pPr>
            <a:r>
              <a:rPr lang="en-US" sz="1600" b="1"/>
              <a:t>Einkommen: </a:t>
            </a:r>
            <a:r>
              <a:rPr lang="en-US" sz="1600"/>
              <a:t>Einkommensschwache Bevölkerungsgruppen leben oft in Gebieten, die stärker Umweltgefahren ausgesetzt sind, und verfügen nur über begrenzte Ressourcen, um sich anzupassen.</a:t>
            </a:r>
            <a:endParaRPr/>
          </a:p>
          <a:p>
            <a:pPr>
              <a:buFont typeface="Arial"/>
              <a:buChar char="•"/>
              <a:defRPr/>
            </a:pPr>
            <a:endParaRPr lang="en-US" sz="1600"/>
          </a:p>
          <a:p>
            <a:pPr>
              <a:buFont typeface="Arial"/>
              <a:buChar char="•"/>
              <a:defRPr/>
            </a:pPr>
            <a:r>
              <a:rPr lang="en-US" sz="1600" b="1"/>
              <a:t>Geografie: </a:t>
            </a:r>
            <a:r>
              <a:rPr lang="en-US" sz="1600"/>
              <a:t>Regionen wie Ost- und Südeuropa sowie abgelegene oder ländliche Gebiete sind möglicherweise größeren Klimarisiken ausgesetzt und verfügen über geringere Anpassungsfähigkeiten.</a:t>
            </a:r>
            <a:endParaRPr lang="cs-CZ" sz="1600"/>
          </a:p>
          <a:p>
            <a:pPr>
              <a:buFont typeface="Arial"/>
              <a:buChar char="•"/>
              <a:defRPr/>
            </a:pPr>
            <a:endParaRPr lang="cs-CZ" sz="1600"/>
          </a:p>
          <a:p>
            <a:pPr marL="228600" indent="0">
              <a:defRPr/>
            </a:pPr>
            <a:endParaRPr lang="cs-CZ" sz="1600"/>
          </a:p>
        </p:txBody>
      </p:sp>
      <p:sp>
        <p:nvSpPr>
          <p:cNvPr id="1579279425" name="TextBox 5"/>
          <p:cNvSpPr txBox="1"/>
          <p:nvPr/>
        </p:nvSpPr>
        <p:spPr bwMode="auto">
          <a:xfrm>
            <a:off x="-28575"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Analyse der sozioökonomischen Dimensionen des Klimawandels in der bebauten Umwelt</a:t>
            </a:r>
            <a:endParaRPr/>
          </a:p>
        </p:txBody>
      </p:sp>
      <p:sp>
        <p:nvSpPr>
          <p:cNvPr id="274051458" name="Rectangle 2"/>
          <p:cNvSpPr/>
          <p:nvPr/>
        </p:nvSpPr>
        <p:spPr bwMode="auto">
          <a:xfrm>
            <a:off x="5707381" y="246221"/>
            <a:ext cx="3436620"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66433368" name="TextovéPole 2"/>
          <p:cNvSpPr txBox="1"/>
          <p:nvPr/>
        </p:nvSpPr>
        <p:spPr bwMode="auto">
          <a:xfrm>
            <a:off x="1" y="4885225"/>
            <a:ext cx="1650380" cy="253916"/>
          </a:xfrm>
          <a:prstGeom prst="rect">
            <a:avLst/>
          </a:prstGeom>
          <a:noFill/>
        </p:spPr>
        <p:txBody>
          <a:bodyPr wrap="square" rtlCol="0">
            <a:spAutoFit/>
          </a:bodyPr>
          <a:lstStyle/>
          <a:p>
            <a:pPr>
              <a:defRPr/>
            </a:pPr>
            <a:r>
              <a:rPr lang="cs-CZ" sz="1050" i="0" u="sng" strike="noStrike">
                <a:solidFill>
                  <a:schemeClr val="tx2"/>
                </a:solidFill>
                <a:latin typeface="Trebuchet MS"/>
                <a:hlinkClick r:id="rId4"/>
              </a:rPr>
              <a:t>Quelle: EEA,</a:t>
            </a:r>
            <a:r>
              <a:rPr lang="en-GB" sz="1050" i="0" u="sng" strike="noStrike">
                <a:solidFill>
                  <a:schemeClr val="tx2"/>
                </a:solidFill>
                <a:latin typeface="Trebuchet MS"/>
              </a:rPr>
              <a:t> 2024</a:t>
            </a:r>
            <a:endParaRPr lang="cs-CZ" sz="1050" u="sng">
              <a:solidFill>
                <a:schemeClr val="tx2"/>
              </a:solidFill>
              <a:latin typeface="Trebuchet MS"/>
            </a:endParaRPr>
          </a:p>
        </p:txBody>
      </p:sp>
      <p:sp>
        <p:nvSpPr>
          <p:cNvPr id="792752909" name="Rectangle 4"/>
          <p:cNvSpPr/>
          <p:nvPr/>
        </p:nvSpPr>
        <p:spPr bwMode="auto">
          <a:xfrm>
            <a:off x="296866" y="443177"/>
            <a:ext cx="8603428" cy="400110"/>
          </a:xfrm>
          <a:prstGeom prst="rect">
            <a:avLst/>
          </a:prstGeom>
        </p:spPr>
        <p:txBody>
          <a:bodyPr wrap="square">
            <a:spAutoFit/>
          </a:bodyPr>
          <a:lstStyle/>
          <a:p>
            <a:pPr>
              <a:defRPr/>
            </a:pPr>
            <a:r>
              <a:rPr lang="en-US" sz="2000" b="1">
                <a:latin typeface="Trebuchet MS"/>
                <a:ea typeface="Tahoma"/>
                <a:cs typeface="Tahoma"/>
              </a:rPr>
              <a:t>Soziale Vulnerabilität</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12511945" name="Obrázek 10" descr="Obsah obrázku rostlina, květináč, domácnost, bylinky&#10;&#10;Obsah vygenerovaný umělou inteligencí může být nesprávný."/>
          <p:cNvPicPr>
            <a:picLocks noChangeAspect="1"/>
          </p:cNvPicPr>
          <p:nvPr/>
        </p:nvPicPr>
        <p:blipFill>
          <a:blip r:embed="rId3">
            <a:alphaModFix/>
          </a:blip>
          <a:srcRect l="12339" r="39127"/>
          <a:stretch/>
        </p:blipFill>
        <p:spPr bwMode="auto">
          <a:xfrm>
            <a:off x="5588000" y="246221"/>
            <a:ext cx="3562352" cy="4897280"/>
          </a:xfrm>
          <a:prstGeom prst="rect">
            <a:avLst/>
          </a:prstGeom>
        </p:spPr>
      </p:pic>
      <p:sp>
        <p:nvSpPr>
          <p:cNvPr id="1792372161" name="Rectangle 1"/>
          <p:cNvSpPr>
            <a:spLocks noGrp="1" noChangeArrowheads="1"/>
          </p:cNvSpPr>
          <p:nvPr>
            <p:ph type="body" idx="1"/>
          </p:nvPr>
        </p:nvSpPr>
        <p:spPr bwMode="auto">
          <a:xfrm>
            <a:off x="296865" y="1463872"/>
            <a:ext cx="5291135" cy="3108543"/>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just" defTabSz="914400" rtl="0">
              <a:lnSpc>
                <a:spcPct val="100000"/>
              </a:lnSpc>
              <a:spcBef>
                <a:spcPts val="0"/>
              </a:spcBef>
              <a:spcAft>
                <a:spcPts val="0"/>
              </a:spcAft>
              <a:buClrTx/>
              <a:buSzTx/>
              <a:defRPr/>
            </a:pPr>
            <a:r>
              <a:rPr lang="en-US" sz="1400" b="1"/>
              <a:t>Untätigkeit </a:t>
            </a:r>
            <a:r>
              <a:rPr lang="en-US" sz="1400"/>
              <a:t>im Bereich Klimawandel führt zu steigenden wirtschaftlichen Verlusten aufgrund extremer Wetterereignisse, Schäden an der Infrastruktur und Auswirkungen auf die Gesundheit.</a:t>
            </a:r>
            <a:endParaRPr lang="cs-CZ" sz="1400"/>
          </a:p>
          <a:p>
            <a:pPr marL="0" marR="0" lvl="0" indent="0" algn="just" defTabSz="914400" rtl="0">
              <a:lnSpc>
                <a:spcPct val="100000"/>
              </a:lnSpc>
              <a:spcBef>
                <a:spcPts val="0"/>
              </a:spcBef>
              <a:spcAft>
                <a:spcPts val="0"/>
              </a:spcAft>
              <a:buClrTx/>
              <a:buSzTx/>
              <a:defRPr/>
            </a:pPr>
            <a:endParaRPr lang="cs-CZ" sz="1400" b="0" i="0" u="none" strike="noStrike" cap="none">
              <a:ln>
                <a:noFill/>
              </a:ln>
              <a:solidFill>
                <a:schemeClr val="tx1"/>
              </a:solidFill>
              <a:latin typeface="Trebuchet MS"/>
            </a:endParaRPr>
          </a:p>
          <a:p>
            <a:pPr marL="0" marR="0" lvl="0" indent="0" algn="just" defTabSz="914400" rtl="0">
              <a:lnSpc>
                <a:spcPct val="100000"/>
              </a:lnSpc>
              <a:spcBef>
                <a:spcPts val="0"/>
              </a:spcBef>
              <a:spcAft>
                <a:spcPts val="0"/>
              </a:spcAft>
              <a:buClrTx/>
              <a:buSzTx/>
              <a:defRPr/>
            </a:pPr>
            <a:r>
              <a:rPr lang="en-US" sz="1400" b="1"/>
              <a:t>Proaktive Anpassung </a:t>
            </a:r>
            <a:r>
              <a:rPr lang="en-US" sz="1400"/>
              <a:t>umfasst Investitionen in Maßnahmen, die die Anfälligkeit für Klimarisiken verringern, wie z. B. die Verbesserung der Widerstandsfähigkeit der Infrastruktur und die Einführung von Frühwarnsystemen.</a:t>
            </a:r>
            <a:endParaRPr lang="cs-CZ" sz="1400">
              <a:solidFill>
                <a:schemeClr val="tx1"/>
              </a:solidFill>
              <a:latin typeface="Trebuchet MS"/>
            </a:endParaRPr>
          </a:p>
          <a:p>
            <a:pPr marL="0" marR="0" lvl="0" indent="0" algn="just" defTabSz="914400" rtl="0">
              <a:lnSpc>
                <a:spcPct val="100000"/>
              </a:lnSpc>
              <a:spcBef>
                <a:spcPts val="0"/>
              </a:spcBef>
              <a:spcAft>
                <a:spcPts val="0"/>
              </a:spcAft>
              <a:buClrTx/>
              <a:buSzTx/>
              <a:defRPr/>
            </a:pPr>
            <a:endParaRPr lang="cs-CZ" sz="1400" b="0" i="0" u="none" strike="noStrike" cap="none">
              <a:ln>
                <a:noFill/>
              </a:ln>
              <a:solidFill>
                <a:schemeClr val="tx1"/>
              </a:solidFill>
              <a:latin typeface="Trebuchet MS"/>
            </a:endParaRPr>
          </a:p>
          <a:p>
            <a:pPr marL="0" marR="0" lvl="0" indent="0" algn="just" defTabSz="914400" rtl="0">
              <a:lnSpc>
                <a:spcPct val="100000"/>
              </a:lnSpc>
              <a:spcBef>
                <a:spcPts val="0"/>
              </a:spcBef>
              <a:spcAft>
                <a:spcPts val="0"/>
              </a:spcAft>
              <a:buClrTx/>
              <a:buSzTx/>
              <a:defRPr/>
            </a:pPr>
            <a:r>
              <a:rPr lang="en-US" sz="1400"/>
              <a:t>Studien zeigen, dass die </a:t>
            </a:r>
            <a:r>
              <a:rPr lang="en-US" sz="1400" b="1"/>
              <a:t>Kosten der Untätigkeit </a:t>
            </a:r>
            <a:r>
              <a:rPr lang="en-US" sz="1400"/>
              <a:t>die </a:t>
            </a:r>
            <a:r>
              <a:rPr lang="en-US" sz="1400" b="1"/>
              <a:t>Kosten der Anpassung </a:t>
            </a:r>
            <a:r>
              <a:rPr lang="en-US" sz="1400"/>
              <a:t>deutlich übersteigen. So betont beispielsweise die Europäische Umweltagentur, dass eine mangelnde Anpassung zu erheblichen wirtschaftlichen Schäden führen kann, während rechtzeitige Anpassungsmaßnahmen diese Verluste mindern können.</a:t>
            </a:r>
            <a:endParaRPr lang="en-GB" sz="1400" b="0" i="0" u="none" strike="noStrike" cap="none">
              <a:ln>
                <a:noFill/>
              </a:ln>
              <a:solidFill>
                <a:schemeClr val="tx1"/>
              </a:solidFill>
              <a:latin typeface="Trebuchet MS"/>
            </a:endParaRPr>
          </a:p>
        </p:txBody>
      </p:sp>
      <p:sp>
        <p:nvSpPr>
          <p:cNvPr id="101951363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Analyse der sozioökonomischen Dimensionen des Klimawandels in der bebauten Umwelt</a:t>
            </a:r>
            <a:endParaRPr/>
          </a:p>
        </p:txBody>
      </p:sp>
      <p:sp>
        <p:nvSpPr>
          <p:cNvPr id="1062773561" name="Rectangle 2"/>
          <p:cNvSpPr/>
          <p:nvPr/>
        </p:nvSpPr>
        <p:spPr bwMode="auto">
          <a:xfrm>
            <a:off x="5588000" y="246221"/>
            <a:ext cx="3259135"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518367262" name="TextovéPole 2">
            <a:hlinkClick r:id="rId4"/>
          </p:cNvPr>
          <p:cNvSpPr txBox="1"/>
          <p:nvPr/>
        </p:nvSpPr>
        <p:spPr bwMode="auto">
          <a:xfrm>
            <a:off x="1" y="4885225"/>
            <a:ext cx="1650380" cy="253916"/>
          </a:xfrm>
          <a:prstGeom prst="rect">
            <a:avLst/>
          </a:prstGeom>
          <a:noFill/>
        </p:spPr>
        <p:txBody>
          <a:bodyPr wrap="square" rtlCol="0">
            <a:spAutoFit/>
          </a:bodyPr>
          <a:lstStyle/>
          <a:p>
            <a:pPr>
              <a:defRPr/>
            </a:pPr>
            <a:r>
              <a:rPr lang="cs-CZ" sz="1050" i="0" u="sng" strike="noStrike">
                <a:solidFill>
                  <a:schemeClr val="tx2"/>
                </a:solidFill>
                <a:latin typeface="Trebuchet MS"/>
                <a:hlinkClick r:id="rId5"/>
              </a:rPr>
              <a:t>Quelle: EEA,</a:t>
            </a:r>
            <a:r>
              <a:rPr lang="en-GB" sz="1050" i="0" u="sng" strike="noStrike">
                <a:solidFill>
                  <a:schemeClr val="tx2"/>
                </a:solidFill>
                <a:latin typeface="Trebuchet MS"/>
              </a:rPr>
              <a:t> 2023</a:t>
            </a:r>
            <a:endParaRPr lang="cs-CZ" sz="1050" u="sng">
              <a:solidFill>
                <a:schemeClr val="tx2"/>
              </a:solidFill>
              <a:latin typeface="Trebuchet MS"/>
            </a:endParaRPr>
          </a:p>
        </p:txBody>
      </p:sp>
      <p:sp>
        <p:nvSpPr>
          <p:cNvPr id="1275066994" name="Rectangle 4"/>
          <p:cNvSpPr/>
          <p:nvPr/>
        </p:nvSpPr>
        <p:spPr bwMode="auto">
          <a:xfrm>
            <a:off x="296866" y="443177"/>
            <a:ext cx="8603428" cy="707886"/>
          </a:xfrm>
          <a:prstGeom prst="rect">
            <a:avLst/>
          </a:prstGeom>
        </p:spPr>
        <p:txBody>
          <a:bodyPr wrap="square">
            <a:spAutoFit/>
          </a:bodyPr>
          <a:lstStyle/>
          <a:p>
            <a:pPr>
              <a:defRPr/>
            </a:pPr>
            <a:r>
              <a:rPr lang="fr-FR" sz="2000" b="1">
                <a:latin typeface="Trebuchet MS"/>
                <a:ea typeface="Tahoma"/>
                <a:cs typeface="Tahoma"/>
              </a:rPr>
              <a:t>Wirtschaftliche Folgen: </a:t>
            </a:r>
            <a:br>
              <a:rPr lang="fr-FR" sz="2000" b="1">
                <a:latin typeface="Trebuchet MS"/>
                <a:ea typeface="Tahoma"/>
                <a:cs typeface="Tahoma"/>
              </a:rPr>
            </a:br>
            <a:r>
              <a:rPr lang="fr-FR" sz="2000" b="1" i="1">
                <a:latin typeface="Trebuchet MS"/>
                <a:ea typeface="Tahoma"/>
                <a:cs typeface="Tahoma"/>
              </a:rPr>
              <a:t>Untätigkeit vs. Anpassung</a:t>
            </a:r>
            <a:endParaRPr lang="en-US" sz="2000" b="1" i="1">
              <a:latin typeface="Trebuchet MS"/>
              <a:ea typeface="Tahoma"/>
              <a:cs typeface="Tahoma"/>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80095432" name="Title 1"/>
          <p:cNvSpPr>
            <a:spLocks noGrp="1"/>
          </p:cNvSpPr>
          <p:nvPr>
            <p:ph type="title"/>
          </p:nvPr>
        </p:nvSpPr>
        <p:spPr bwMode="auto">
          <a:xfrm>
            <a:off x="296865" y="176036"/>
            <a:ext cx="8562974" cy="514505"/>
          </a:xfrm>
        </p:spPr>
        <p:txBody>
          <a:bodyPr>
            <a:normAutofit/>
          </a:bodyPr>
          <a:lstStyle/>
          <a:p>
            <a:pPr>
              <a:defRPr/>
            </a:pPr>
            <a:r>
              <a:rPr lang="en-US" sz="2000" dirty="0" err="1"/>
              <a:t>Klimagefahren</a:t>
            </a:r>
            <a:r>
              <a:rPr lang="en-US" sz="2000" dirty="0"/>
              <a:t> und </a:t>
            </a:r>
            <a:r>
              <a:rPr lang="en-US" sz="2000" dirty="0" err="1"/>
              <a:t>soziale</a:t>
            </a:r>
            <a:r>
              <a:rPr lang="en-US" sz="2000" dirty="0"/>
              <a:t> </a:t>
            </a:r>
            <a:r>
              <a:rPr lang="en-US" sz="2000" dirty="0" err="1"/>
              <a:t>Vulnerabilität</a:t>
            </a:r>
            <a:endParaRPr lang="cs-CZ" sz="2000" dirty="0"/>
          </a:p>
        </p:txBody>
      </p:sp>
      <p:sp>
        <p:nvSpPr>
          <p:cNvPr id="24289460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Analyse der sozioökonomischen Dimensionen des Klimawandels in der bebauten Umwelt</a:t>
            </a:r>
            <a:endParaRPr/>
          </a:p>
        </p:txBody>
      </p:sp>
      <p:pic>
        <p:nvPicPr>
          <p:cNvPr id="1705545222" name="Obrázek 3" descr="Obsah obrázku venku, vozidlo, autobus, Pozemní vozidlo&#10;&#10;Obsah generovaný pomocí AI může být nesprávný."/>
          <p:cNvPicPr>
            <a:picLocks noChangeAspect="1"/>
          </p:cNvPicPr>
          <p:nvPr/>
        </p:nvPicPr>
        <p:blipFill>
          <a:blip r:embed="rId3"/>
          <a:srcRect l="-3582" r="3581"/>
          <a:stretch/>
        </p:blipFill>
        <p:spPr bwMode="auto">
          <a:xfrm>
            <a:off x="5472545" y="248227"/>
            <a:ext cx="3671455" cy="4895273"/>
          </a:xfrm>
          <a:prstGeom prst="rect">
            <a:avLst/>
          </a:prstGeom>
        </p:spPr>
      </p:pic>
      <p:sp>
        <p:nvSpPr>
          <p:cNvPr id="649471104" name="Rectangle 2"/>
          <p:cNvSpPr/>
          <p:nvPr/>
        </p:nvSpPr>
        <p:spPr bwMode="auto">
          <a:xfrm>
            <a:off x="5588000" y="246221"/>
            <a:ext cx="3259135"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62603948" name="Rectangle 1"/>
          <p:cNvSpPr/>
          <p:nvPr/>
        </p:nvSpPr>
        <p:spPr bwMode="auto">
          <a:xfrm>
            <a:off x="0" y="4871547"/>
            <a:ext cx="2507418" cy="261610"/>
          </a:xfrm>
          <a:prstGeom prst="rect">
            <a:avLst/>
          </a:prstGeom>
        </p:spPr>
        <p:txBody>
          <a:bodyPr wrap="none">
            <a:spAutoFit/>
          </a:bodyPr>
          <a:lstStyle/>
          <a:p>
            <a:pPr>
              <a:defRPr/>
            </a:pPr>
            <a:r>
              <a:rPr lang="en-US" sz="1100" u="sng">
                <a:latin typeface="Trebuchet MS"/>
                <a:ea typeface="Roboto"/>
                <a:cs typeface="Arial"/>
                <a:hlinkClick r:id="rId4"/>
              </a:rPr>
              <a:t>Quelle: Europäische Kommission,</a:t>
            </a:r>
            <a:r>
              <a:rPr lang="cs-CZ" sz="1100" u="sng">
                <a:latin typeface="Trebuchet MS"/>
                <a:ea typeface="Roboto"/>
                <a:cs typeface="Arial"/>
              </a:rPr>
              <a:t> 2008 </a:t>
            </a:r>
            <a:endParaRPr lang="en-US" sz="1100" u="sng">
              <a:latin typeface="Trebuchet MS"/>
              <a:ea typeface="Roboto"/>
              <a:cs typeface="Arial"/>
            </a:endParaRPr>
          </a:p>
        </p:txBody>
      </p:sp>
      <p:sp>
        <p:nvSpPr>
          <p:cNvPr id="1602721992" name="Rectangle 1"/>
          <p:cNvSpPr>
            <a:spLocks noGrp="1" noChangeArrowheads="1"/>
          </p:cNvSpPr>
          <p:nvPr>
            <p:ph type="body" idx="1"/>
          </p:nvPr>
        </p:nvSpPr>
        <p:spPr bwMode="auto">
          <a:xfrm>
            <a:off x="75769" y="658666"/>
            <a:ext cx="6760107" cy="4185761"/>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a:defRPr/>
            </a:pPr>
            <a:r>
              <a:rPr lang="en-US" sz="1400" dirty="0" err="1"/>
              <a:t>Geringverdienende</a:t>
            </a:r>
            <a:r>
              <a:rPr lang="en-US" sz="1400" dirty="0"/>
              <a:t> und </a:t>
            </a:r>
            <a:r>
              <a:rPr lang="en-US" sz="1400" dirty="0" err="1"/>
              <a:t>sozial</a:t>
            </a:r>
            <a:r>
              <a:rPr lang="en-US" sz="1400" dirty="0"/>
              <a:t> </a:t>
            </a:r>
            <a:r>
              <a:rPr lang="en-US" sz="1400" dirty="0" err="1"/>
              <a:t>schwache</a:t>
            </a:r>
            <a:r>
              <a:rPr lang="en-US" sz="1400" dirty="0"/>
              <a:t> </a:t>
            </a:r>
            <a:r>
              <a:rPr lang="en-US" sz="1400" dirty="0" err="1"/>
              <a:t>Bevölkerungsgruppen</a:t>
            </a:r>
            <a:r>
              <a:rPr lang="en-US" sz="1400" dirty="0"/>
              <a:t> </a:t>
            </a:r>
            <a:r>
              <a:rPr lang="en-US" sz="1400" dirty="0" err="1"/>
              <a:t>sind</a:t>
            </a:r>
            <a:r>
              <a:rPr lang="en-US" sz="1400" dirty="0"/>
              <a:t> </a:t>
            </a:r>
            <a:r>
              <a:rPr lang="en-US" sz="1400" b="1" dirty="0" err="1"/>
              <a:t>unverhältnismäßig</a:t>
            </a:r>
            <a:r>
              <a:rPr lang="en-US" sz="1400" b="1" dirty="0"/>
              <a:t> stark </a:t>
            </a:r>
            <a:r>
              <a:rPr lang="en-US" sz="1400" dirty="0"/>
              <a:t>von </a:t>
            </a:r>
            <a:r>
              <a:rPr lang="en-US" sz="1400" dirty="0" err="1"/>
              <a:t>Klimagefahren</a:t>
            </a:r>
            <a:r>
              <a:rPr lang="en-US" sz="1400" dirty="0"/>
              <a:t> </a:t>
            </a:r>
            <a:r>
              <a:rPr lang="en-US" sz="1400" b="1" dirty="0" err="1"/>
              <a:t>betroffen</a:t>
            </a:r>
            <a:r>
              <a:rPr lang="en-US" sz="1400" dirty="0"/>
              <a:t>:</a:t>
            </a:r>
            <a:endParaRPr dirty="0"/>
          </a:p>
          <a:p>
            <a:pPr>
              <a:buFont typeface="Arial"/>
              <a:buChar char="•"/>
              <a:defRPr/>
            </a:pPr>
            <a:r>
              <a:rPr lang="en-US" sz="1400" dirty="0" err="1"/>
              <a:t>Hitzewellen</a:t>
            </a:r>
            <a:r>
              <a:rPr lang="en-US" sz="1400" dirty="0"/>
              <a:t>: In </a:t>
            </a:r>
            <a:r>
              <a:rPr lang="en-US" sz="1400" dirty="0" err="1"/>
              <a:t>ärmeren</a:t>
            </a:r>
            <a:r>
              <a:rPr lang="en-US" sz="1400" dirty="0"/>
              <a:t> </a:t>
            </a:r>
            <a:r>
              <a:rPr lang="en-US" sz="1400" dirty="0" err="1"/>
              <a:t>Stadtgebieten</a:t>
            </a:r>
            <a:r>
              <a:rPr lang="en-US" sz="1400" dirty="0"/>
              <a:t> </a:t>
            </a:r>
            <a:r>
              <a:rPr lang="en-US" sz="1400" dirty="0" err="1"/>
              <a:t>fehlen</a:t>
            </a:r>
            <a:r>
              <a:rPr lang="en-US" sz="1400" dirty="0"/>
              <a:t> oft </a:t>
            </a:r>
            <a:r>
              <a:rPr lang="en-US" sz="1400" dirty="0" err="1"/>
              <a:t>Bäume</a:t>
            </a:r>
            <a:r>
              <a:rPr lang="en-US" sz="1400" dirty="0"/>
              <a:t> und </a:t>
            </a:r>
            <a:r>
              <a:rPr lang="en-US" sz="1400" dirty="0" err="1"/>
              <a:t>Grünflächen</a:t>
            </a:r>
            <a:r>
              <a:rPr lang="en-US" sz="1400" dirty="0"/>
              <a:t>, </a:t>
            </a:r>
            <a:r>
              <a:rPr lang="en-US" sz="1400" dirty="0" err="1"/>
              <a:t>wodurch</a:t>
            </a:r>
            <a:r>
              <a:rPr lang="en-US" sz="1400" dirty="0"/>
              <a:t> es </a:t>
            </a:r>
            <a:r>
              <a:rPr lang="en-US" sz="1400" dirty="0" err="1"/>
              <a:t>dort</a:t>
            </a:r>
            <a:r>
              <a:rPr lang="en-US" sz="1400" dirty="0"/>
              <a:t> </a:t>
            </a:r>
            <a:r>
              <a:rPr lang="en-US" sz="1400" dirty="0" err="1"/>
              <a:t>heißer</a:t>
            </a:r>
            <a:r>
              <a:rPr lang="en-US" sz="1400" dirty="0"/>
              <a:t> </a:t>
            </a:r>
            <a:r>
              <a:rPr lang="en-US" sz="1400" dirty="0" err="1"/>
              <a:t>wird</a:t>
            </a:r>
            <a:r>
              <a:rPr lang="en-US" sz="1400" dirty="0"/>
              <a:t> und </a:t>
            </a:r>
            <a:r>
              <a:rPr lang="en-US" sz="1400" b="1" dirty="0"/>
              <a:t>das </a:t>
            </a:r>
            <a:r>
              <a:rPr lang="en-US" sz="1400" b="1" dirty="0" err="1"/>
              <a:t>Risiko</a:t>
            </a:r>
            <a:r>
              <a:rPr lang="en-US" sz="1400" b="1" dirty="0"/>
              <a:t> von </a:t>
            </a:r>
            <a:r>
              <a:rPr lang="en-US" sz="1400" b="1" dirty="0" err="1"/>
              <a:t>Krankheiten</a:t>
            </a:r>
            <a:r>
              <a:rPr lang="en-US" sz="1400" b="1" dirty="0"/>
              <a:t> </a:t>
            </a:r>
            <a:r>
              <a:rPr lang="en-US" sz="1400" dirty="0"/>
              <a:t>und </a:t>
            </a:r>
            <a:r>
              <a:rPr lang="en-US" sz="1400" dirty="0" err="1"/>
              <a:t>Todesfällen</a:t>
            </a:r>
            <a:r>
              <a:rPr lang="en-US" sz="1400" b="1" dirty="0"/>
              <a:t> </a:t>
            </a:r>
            <a:r>
              <a:rPr lang="en-US" sz="1400" b="1" dirty="0" err="1"/>
              <a:t>steigt</a:t>
            </a:r>
            <a:r>
              <a:rPr lang="en-US" sz="1400" b="1" dirty="0"/>
              <a:t> </a:t>
            </a:r>
            <a:r>
              <a:rPr lang="en-US" sz="1400" dirty="0"/>
              <a:t>– </a:t>
            </a:r>
            <a:r>
              <a:rPr lang="en-US" sz="1400" dirty="0" err="1"/>
              <a:t>insbesondere</a:t>
            </a:r>
            <a:r>
              <a:rPr lang="en-US" sz="1400" dirty="0"/>
              <a:t> für </a:t>
            </a:r>
            <a:r>
              <a:rPr lang="en-US" sz="1400" dirty="0" err="1"/>
              <a:t>ältere</a:t>
            </a:r>
            <a:r>
              <a:rPr lang="en-US" sz="1400" dirty="0"/>
              <a:t> Menschen und Menschen </a:t>
            </a:r>
            <a:r>
              <a:rPr lang="en-US" sz="1400" dirty="0" err="1"/>
              <a:t>mit</a:t>
            </a:r>
            <a:r>
              <a:rPr lang="en-US" sz="1400" dirty="0"/>
              <a:t> </a:t>
            </a:r>
            <a:r>
              <a:rPr lang="en-US" sz="1400" dirty="0" err="1"/>
              <a:t>schlechter</a:t>
            </a:r>
            <a:r>
              <a:rPr lang="en-US" sz="1400" dirty="0"/>
              <a:t> Gesundheit.</a:t>
            </a:r>
            <a:endParaRPr dirty="0"/>
          </a:p>
          <a:p>
            <a:pPr>
              <a:buFont typeface="Arial"/>
              <a:buChar char="•"/>
              <a:defRPr/>
            </a:pPr>
            <a:r>
              <a:rPr lang="en-US" sz="1400" dirty="0" err="1"/>
              <a:t>Überschwemmungen</a:t>
            </a:r>
            <a:r>
              <a:rPr lang="en-US" sz="1400" dirty="0"/>
              <a:t>: </a:t>
            </a:r>
            <a:r>
              <a:rPr lang="en-US" sz="1400" dirty="0" err="1"/>
              <a:t>Gefährdete</a:t>
            </a:r>
            <a:r>
              <a:rPr lang="en-US" sz="1400" dirty="0"/>
              <a:t> </a:t>
            </a:r>
            <a:r>
              <a:rPr lang="en-US" sz="1400" dirty="0" err="1"/>
              <a:t>Bevölkerungsgruppen</a:t>
            </a:r>
            <a:r>
              <a:rPr lang="en-US" sz="1400" dirty="0"/>
              <a:t> leben </a:t>
            </a:r>
            <a:r>
              <a:rPr lang="en-US" sz="1400" dirty="0" err="1"/>
              <a:t>häufiger</a:t>
            </a:r>
            <a:r>
              <a:rPr lang="en-US" sz="1400" dirty="0"/>
              <a:t> in </a:t>
            </a:r>
            <a:r>
              <a:rPr lang="en-US" sz="1400" dirty="0" err="1"/>
              <a:t>überschwemmungsgefährdeten</a:t>
            </a:r>
            <a:r>
              <a:rPr lang="en-US" sz="1400" dirty="0"/>
              <a:t> </a:t>
            </a:r>
            <a:r>
              <a:rPr lang="en-US" sz="1400" dirty="0" err="1"/>
              <a:t>Gebieten</a:t>
            </a:r>
            <a:r>
              <a:rPr lang="en-US" sz="1400" dirty="0"/>
              <a:t>, </a:t>
            </a:r>
            <a:r>
              <a:rPr lang="en-US" sz="1400" dirty="0" err="1"/>
              <a:t>sind</a:t>
            </a:r>
            <a:r>
              <a:rPr lang="en-US" sz="1400" dirty="0"/>
              <a:t> </a:t>
            </a:r>
            <a:r>
              <a:rPr lang="en-US" sz="1400" dirty="0" err="1"/>
              <a:t>weniger</a:t>
            </a:r>
            <a:r>
              <a:rPr lang="en-US" sz="1400" dirty="0"/>
              <a:t> </a:t>
            </a:r>
            <a:r>
              <a:rPr lang="en-US" sz="1400" dirty="0" err="1"/>
              <a:t>geschützt</a:t>
            </a:r>
            <a:r>
              <a:rPr lang="en-US" sz="1400" dirty="0"/>
              <a:t> und </a:t>
            </a:r>
            <a:r>
              <a:rPr lang="en-US" sz="1400" dirty="0" err="1"/>
              <a:t>haben</a:t>
            </a:r>
            <a:r>
              <a:rPr lang="en-US" sz="1400" dirty="0"/>
              <a:t> </a:t>
            </a:r>
            <a:r>
              <a:rPr lang="en-US" sz="1400" b="1" dirty="0" err="1"/>
              <a:t>einen</a:t>
            </a:r>
            <a:r>
              <a:rPr lang="en-US" sz="1400" b="1" dirty="0"/>
              <a:t> </a:t>
            </a:r>
            <a:r>
              <a:rPr lang="en-US" sz="1400" b="1" dirty="0" err="1"/>
              <a:t>geringeren</a:t>
            </a:r>
            <a:r>
              <a:rPr lang="en-US" sz="1400" b="1" dirty="0"/>
              <a:t> </a:t>
            </a:r>
            <a:r>
              <a:rPr lang="en-US" sz="1400" b="1" dirty="0" err="1"/>
              <a:t>Versicherungsschutz</a:t>
            </a:r>
            <a:r>
              <a:rPr lang="en-US" sz="1400" dirty="0"/>
              <a:t>, was die </a:t>
            </a:r>
            <a:r>
              <a:rPr lang="en-US" sz="1400" dirty="0" err="1"/>
              <a:t>Wiederherstellung</a:t>
            </a:r>
            <a:r>
              <a:rPr lang="en-US" sz="1400" dirty="0"/>
              <a:t> </a:t>
            </a:r>
            <a:r>
              <a:rPr lang="en-US" sz="1400" dirty="0" err="1"/>
              <a:t>erschwert</a:t>
            </a:r>
            <a:r>
              <a:rPr lang="en-US" sz="1400" dirty="0"/>
              <a:t>.</a:t>
            </a:r>
            <a:endParaRPr dirty="0"/>
          </a:p>
          <a:p>
            <a:pPr>
              <a:buFont typeface="Arial"/>
              <a:buChar char="•"/>
              <a:defRPr/>
            </a:pPr>
            <a:r>
              <a:rPr lang="en-US" sz="1400" dirty="0" err="1"/>
              <a:t>Luftverschmutzung</a:t>
            </a:r>
            <a:r>
              <a:rPr lang="en-US" sz="1400" dirty="0"/>
              <a:t>: </a:t>
            </a:r>
            <a:r>
              <a:rPr lang="en-US" sz="1400" dirty="0" err="1"/>
              <a:t>Benachteiligte</a:t>
            </a:r>
            <a:r>
              <a:rPr lang="en-US" sz="1400" dirty="0"/>
              <a:t> Gemeinden </a:t>
            </a:r>
            <a:r>
              <a:rPr lang="en-US" sz="1400" dirty="0" err="1"/>
              <a:t>leiden</a:t>
            </a:r>
            <a:r>
              <a:rPr lang="en-US" sz="1400" dirty="0"/>
              <a:t> oft </a:t>
            </a:r>
            <a:r>
              <a:rPr lang="en-US" sz="1400" dirty="0" err="1"/>
              <a:t>unter</a:t>
            </a:r>
            <a:r>
              <a:rPr lang="en-US" sz="1400" dirty="0"/>
              <a:t> </a:t>
            </a:r>
            <a:r>
              <a:rPr lang="en-US" sz="1400" dirty="0" err="1"/>
              <a:t>schlechterer</a:t>
            </a:r>
            <a:r>
              <a:rPr lang="en-US" sz="1400" dirty="0"/>
              <a:t> </a:t>
            </a:r>
            <a:r>
              <a:rPr lang="en-US" sz="1400" dirty="0" err="1"/>
              <a:t>Luftqualität</a:t>
            </a:r>
            <a:r>
              <a:rPr lang="en-US" sz="1400" dirty="0"/>
              <a:t>, was </a:t>
            </a:r>
            <a:r>
              <a:rPr lang="en-US" sz="1400" dirty="0" err="1"/>
              <a:t>zu</a:t>
            </a:r>
            <a:r>
              <a:rPr lang="en-US" sz="1400" dirty="0"/>
              <a:t> </a:t>
            </a:r>
            <a:r>
              <a:rPr lang="en-US" sz="1400" dirty="0" err="1"/>
              <a:t>vermehrten</a:t>
            </a:r>
            <a:r>
              <a:rPr lang="en-US" sz="1400" dirty="0"/>
              <a:t> </a:t>
            </a:r>
            <a:r>
              <a:rPr lang="en-US" sz="1400" b="1" dirty="0" err="1"/>
              <a:t>Atemwegsproblemen</a:t>
            </a:r>
            <a:r>
              <a:rPr lang="en-US" sz="1400" b="1" dirty="0"/>
              <a:t> </a:t>
            </a:r>
            <a:r>
              <a:rPr lang="en-US" sz="1400" b="1" dirty="0" err="1"/>
              <a:t>führt</a:t>
            </a:r>
            <a:r>
              <a:rPr lang="en-US" sz="1400" dirty="0"/>
              <a:t>.</a:t>
            </a:r>
            <a:endParaRPr lang="cs-CZ" sz="1400" dirty="0"/>
          </a:p>
          <a:p>
            <a:pPr marL="228600" indent="0">
              <a:defRPr/>
            </a:pPr>
            <a:endParaRPr lang="cs-CZ" sz="1400" dirty="0"/>
          </a:p>
          <a:p>
            <a:pPr marL="228600" indent="0">
              <a:defRPr/>
            </a:pPr>
            <a:r>
              <a:rPr lang="en-US" sz="1400" dirty="0"/>
              <a:t>Ärmere Gemeinden </a:t>
            </a:r>
            <a:r>
              <a:rPr lang="en-US" sz="1400" dirty="0" err="1"/>
              <a:t>verfügen</a:t>
            </a:r>
            <a:r>
              <a:rPr lang="en-US" sz="1400" dirty="0"/>
              <a:t> </a:t>
            </a:r>
            <a:r>
              <a:rPr lang="en-US" sz="1400" dirty="0" err="1"/>
              <a:t>über</a:t>
            </a:r>
            <a:r>
              <a:rPr lang="en-US" sz="1400" dirty="0"/>
              <a:t> </a:t>
            </a:r>
            <a:r>
              <a:rPr lang="en-US" sz="1400" dirty="0" err="1"/>
              <a:t>weniger</a:t>
            </a:r>
            <a:r>
              <a:rPr lang="en-US" sz="1400" dirty="0"/>
              <a:t> </a:t>
            </a:r>
            <a:r>
              <a:rPr lang="en-US" sz="1400" dirty="0" err="1"/>
              <a:t>Ressourcen</a:t>
            </a:r>
            <a:r>
              <a:rPr lang="en-US" sz="1400" dirty="0"/>
              <a:t>, um </a:t>
            </a:r>
            <a:r>
              <a:rPr lang="en-US" sz="1400" dirty="0" err="1"/>
              <a:t>sich</a:t>
            </a:r>
            <a:r>
              <a:rPr lang="en-US" sz="1400" dirty="0"/>
              <a:t> </a:t>
            </a:r>
            <a:r>
              <a:rPr lang="en-US" sz="1400" dirty="0" err="1"/>
              <a:t>anzupassen</a:t>
            </a:r>
            <a:r>
              <a:rPr lang="en-US" sz="1400" dirty="0"/>
              <a:t> </a:t>
            </a:r>
            <a:r>
              <a:rPr lang="en-US" sz="1400" dirty="0" err="1"/>
              <a:t>oder</a:t>
            </a:r>
            <a:r>
              <a:rPr lang="en-US" sz="1400" dirty="0"/>
              <a:t> </a:t>
            </a:r>
            <a:r>
              <a:rPr lang="en-US" sz="1400" dirty="0" err="1"/>
              <a:t>zu</a:t>
            </a:r>
            <a:r>
              <a:rPr lang="en-US" sz="1400" dirty="0"/>
              <a:t> </a:t>
            </a:r>
            <a:r>
              <a:rPr lang="en-US" sz="1400" dirty="0" err="1"/>
              <a:t>reagieren</a:t>
            </a:r>
            <a:r>
              <a:rPr lang="en-US" sz="1400" dirty="0"/>
              <a:t>, und </a:t>
            </a:r>
            <a:r>
              <a:rPr lang="en-US" sz="1400" dirty="0" err="1"/>
              <a:t>politische</a:t>
            </a:r>
            <a:r>
              <a:rPr lang="en-US" sz="1400" dirty="0"/>
              <a:t> </a:t>
            </a:r>
            <a:r>
              <a:rPr lang="en-US" sz="1400" dirty="0" err="1"/>
              <a:t>Maßnahmen</a:t>
            </a:r>
            <a:r>
              <a:rPr lang="en-US" sz="1400" dirty="0"/>
              <a:t> </a:t>
            </a:r>
            <a:r>
              <a:rPr lang="en-US" sz="1400" dirty="0" err="1"/>
              <a:t>können</a:t>
            </a:r>
            <a:r>
              <a:rPr lang="en-US" sz="1400" dirty="0"/>
              <a:t> </a:t>
            </a:r>
            <a:r>
              <a:rPr lang="en-US" sz="1400" dirty="0" err="1"/>
              <a:t>sie</a:t>
            </a:r>
            <a:r>
              <a:rPr lang="en-US" sz="1400" dirty="0"/>
              <a:t> </a:t>
            </a:r>
            <a:r>
              <a:rPr lang="en-US" sz="1400" dirty="0" err="1"/>
              <a:t>unbeabsichtigt</a:t>
            </a:r>
            <a:r>
              <a:rPr lang="en-US" sz="1400" dirty="0"/>
              <a:t> </a:t>
            </a:r>
            <a:r>
              <a:rPr lang="en-US" sz="1400" dirty="0" err="1"/>
              <a:t>zusätzlich</a:t>
            </a:r>
            <a:r>
              <a:rPr lang="en-US" sz="1400" dirty="0"/>
              <a:t> </a:t>
            </a:r>
            <a:r>
              <a:rPr lang="en-US" sz="1400" dirty="0" err="1"/>
              <a:t>belasten</a:t>
            </a:r>
            <a:r>
              <a:rPr lang="en-US" sz="1400" dirty="0"/>
              <a:t>. Dies </a:t>
            </a:r>
            <a:r>
              <a:rPr lang="en-US" sz="1400" dirty="0" err="1"/>
              <a:t>wirft</a:t>
            </a:r>
            <a:r>
              <a:rPr lang="en-US" sz="1400" dirty="0"/>
              <a:t> </a:t>
            </a:r>
            <a:r>
              <a:rPr lang="en-US" sz="1400" dirty="0" err="1"/>
              <a:t>kritische</a:t>
            </a:r>
            <a:r>
              <a:rPr lang="en-US" sz="1400" dirty="0"/>
              <a:t> </a:t>
            </a:r>
            <a:r>
              <a:rPr lang="en-US" sz="1400" dirty="0" err="1"/>
              <a:t>Fragen</a:t>
            </a:r>
            <a:r>
              <a:rPr lang="en-US" sz="1400" dirty="0"/>
              <a:t> der </a:t>
            </a:r>
            <a:r>
              <a:rPr lang="en-US" sz="1400" dirty="0" err="1"/>
              <a:t>Klimagerechtigkeit</a:t>
            </a:r>
            <a:r>
              <a:rPr lang="en-US" sz="1400" dirty="0"/>
              <a:t> auf.</a:t>
            </a:r>
            <a:endParaRPr dirty="0"/>
          </a:p>
          <a:p>
            <a:pPr marL="228600" indent="0">
              <a:defRPr/>
            </a:pPr>
            <a:r>
              <a:rPr lang="en-US" sz="1400" dirty="0" err="1"/>
              <a:t>Politische</a:t>
            </a:r>
            <a:r>
              <a:rPr lang="en-US" sz="1400" dirty="0"/>
              <a:t> </a:t>
            </a:r>
            <a:r>
              <a:rPr lang="en-US" sz="1400" dirty="0" err="1"/>
              <a:t>Maßnahmen</a:t>
            </a:r>
            <a:r>
              <a:rPr lang="en-US" sz="1400" dirty="0"/>
              <a:t> </a:t>
            </a:r>
            <a:r>
              <a:rPr lang="en-US" sz="1400" dirty="0" err="1"/>
              <a:t>sollten</a:t>
            </a:r>
            <a:r>
              <a:rPr lang="en-US" sz="1400" dirty="0"/>
              <a:t> </a:t>
            </a:r>
            <a:r>
              <a:rPr lang="en-US" sz="1400" dirty="0" err="1"/>
              <a:t>unter</a:t>
            </a:r>
            <a:r>
              <a:rPr lang="en-US" sz="1400" dirty="0"/>
              <a:t> </a:t>
            </a:r>
            <a:r>
              <a:rPr lang="en-US" sz="1400" dirty="0" err="1"/>
              <a:t>Berücksichtigung</a:t>
            </a:r>
            <a:r>
              <a:rPr lang="en-US" sz="1400" dirty="0"/>
              <a:t> der </a:t>
            </a:r>
            <a:r>
              <a:rPr lang="en-US" sz="1400" dirty="0" err="1"/>
              <a:t>Gerechtigkeit</a:t>
            </a:r>
            <a:r>
              <a:rPr lang="en-US" sz="1400" dirty="0"/>
              <a:t> </a:t>
            </a:r>
            <a:r>
              <a:rPr lang="en-US" sz="1400" dirty="0" err="1"/>
              <a:t>konzipiert</a:t>
            </a:r>
            <a:r>
              <a:rPr lang="en-US" sz="1400" dirty="0"/>
              <a:t> </a:t>
            </a:r>
            <a:r>
              <a:rPr lang="en-US" sz="1400" dirty="0" err="1"/>
              <a:t>werden</a:t>
            </a:r>
            <a:r>
              <a:rPr lang="en-US" sz="1400" dirty="0"/>
              <a:t>, um </a:t>
            </a:r>
            <a:r>
              <a:rPr lang="en-US" sz="1400" dirty="0" err="1"/>
              <a:t>einen</a:t>
            </a:r>
            <a:r>
              <a:rPr lang="en-US" sz="1400" dirty="0"/>
              <a:t> </a:t>
            </a:r>
            <a:r>
              <a:rPr lang="en-US" sz="1400" dirty="0" err="1"/>
              <a:t>fairen</a:t>
            </a:r>
            <a:r>
              <a:rPr lang="en-US" sz="1400" dirty="0"/>
              <a:t> </a:t>
            </a:r>
            <a:r>
              <a:rPr lang="en-US" sz="1400" dirty="0" err="1"/>
              <a:t>Zugang</a:t>
            </a:r>
            <a:r>
              <a:rPr lang="en-US" sz="1400" dirty="0"/>
              <a:t> </a:t>
            </a:r>
            <a:r>
              <a:rPr lang="en-US" sz="1400" dirty="0" err="1"/>
              <a:t>zu</a:t>
            </a:r>
            <a:r>
              <a:rPr lang="en-US" sz="1400" dirty="0"/>
              <a:t> </a:t>
            </a:r>
            <a:r>
              <a:rPr lang="en-US" sz="1400" dirty="0" err="1"/>
              <a:t>einer</a:t>
            </a:r>
            <a:r>
              <a:rPr lang="en-US" sz="1400" dirty="0"/>
              <a:t> </a:t>
            </a:r>
            <a:r>
              <a:rPr lang="en-US" sz="1400" dirty="0" err="1"/>
              <a:t>sauberen</a:t>
            </a:r>
            <a:r>
              <a:rPr lang="en-US" sz="1400" dirty="0"/>
              <a:t> Umwelt </a:t>
            </a:r>
            <a:r>
              <a:rPr lang="en-US" sz="1400" dirty="0" err="1"/>
              <a:t>zu</a:t>
            </a:r>
            <a:r>
              <a:rPr lang="en-US" sz="1400" dirty="0"/>
              <a:t> </a:t>
            </a:r>
            <a:r>
              <a:rPr lang="en-US" sz="1400" dirty="0" err="1"/>
              <a:t>gewährleisten</a:t>
            </a:r>
            <a:r>
              <a:rPr lang="en-US" sz="1400" dirty="0"/>
              <a:t> und die am </a:t>
            </a:r>
            <a:r>
              <a:rPr lang="en-US" sz="1400" dirty="0" err="1"/>
              <a:t>stärksten</a:t>
            </a:r>
            <a:r>
              <a:rPr lang="en-US" sz="1400" dirty="0"/>
              <a:t> </a:t>
            </a:r>
            <a:r>
              <a:rPr lang="en-US" sz="1400" dirty="0" err="1"/>
              <a:t>gefährdeten</a:t>
            </a:r>
            <a:r>
              <a:rPr lang="en-US" sz="1400" dirty="0"/>
              <a:t> Menschen </a:t>
            </a:r>
            <a:r>
              <a:rPr lang="en-US" sz="1400" dirty="0" err="1"/>
              <a:t>zu</a:t>
            </a:r>
            <a:r>
              <a:rPr lang="en-US" sz="1400" dirty="0"/>
              <a:t> </a:t>
            </a:r>
            <a:r>
              <a:rPr lang="en-US" sz="1400" dirty="0" err="1"/>
              <a:t>schützen</a:t>
            </a:r>
            <a:r>
              <a:rPr lang="en-US" sz="1400" dirty="0"/>
              <a:t>.</a:t>
            </a:r>
            <a:endParaRPr lang="cs-CZ" sz="1400" dirty="0"/>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60583952" name="Obrázek 8" descr="Obsah obrázku Lidská tvář, oblečení, osoba, venku&#10;&#10;Obsah generovaný pomocí AI může být nesprávný."/>
          <p:cNvPicPr>
            <a:picLocks noChangeAspect="1"/>
          </p:cNvPicPr>
          <p:nvPr/>
        </p:nvPicPr>
        <p:blipFill>
          <a:blip r:embed="rId3"/>
          <a:srcRect b="40763"/>
          <a:stretch/>
        </p:blipFill>
        <p:spPr bwMode="auto">
          <a:xfrm>
            <a:off x="0" y="1532379"/>
            <a:ext cx="9144000" cy="3611121"/>
          </a:xfrm>
          <a:prstGeom prst="rect">
            <a:avLst/>
          </a:prstGeom>
        </p:spPr>
      </p:pic>
      <p:sp>
        <p:nvSpPr>
          <p:cNvPr id="1069529364" name="Rectangle 2"/>
          <p:cNvSpPr/>
          <p:nvPr/>
        </p:nvSpPr>
        <p:spPr bwMode="auto">
          <a:xfrm rot="5400000">
            <a:off x="1261482" y="-1380427"/>
            <a:ext cx="6629402" cy="9182101"/>
          </a:xfrm>
          <a:prstGeom prst="rect">
            <a:avLst/>
          </a:prstGeom>
          <a:gradFill>
            <a:gsLst>
              <a:gs pos="0">
                <a:schemeClr val="bg1"/>
              </a:gs>
              <a:gs pos="28000">
                <a:srgbClr val="FFFFFF"/>
              </a:gs>
              <a:gs pos="47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735210531" name="TextBox 1"/>
          <p:cNvSpPr txBox="1"/>
          <p:nvPr/>
        </p:nvSpPr>
        <p:spPr bwMode="auto">
          <a:xfrm>
            <a:off x="-52039" y="4028"/>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ethischer Verantwortung und beruflicher Rollen im Umgang mit dem Klimawandel</a:t>
            </a:r>
            <a:endParaRPr/>
          </a:p>
        </p:txBody>
      </p:sp>
      <p:sp>
        <p:nvSpPr>
          <p:cNvPr id="1250304117" name="TextBox 4"/>
          <p:cNvSpPr txBox="1"/>
          <p:nvPr/>
        </p:nvSpPr>
        <p:spPr bwMode="auto">
          <a:xfrm>
            <a:off x="230458" y="545215"/>
            <a:ext cx="8697952" cy="830997"/>
          </a:xfrm>
          <a:prstGeom prst="rect">
            <a:avLst/>
          </a:prstGeom>
          <a:noFill/>
        </p:spPr>
        <p:txBody>
          <a:bodyPr wrap="square">
            <a:spAutoFit/>
          </a:bodyPr>
          <a:lstStyle/>
          <a:p>
            <a:pPr>
              <a:defRPr/>
            </a:pPr>
            <a:r>
              <a:rPr lang="en-US" sz="1600">
                <a:latin typeface="Trebuchet MS"/>
              </a:rPr>
              <a:t>Der Klimawandel ist eine der größten globalen Herausforderungen unserer Zeit. Um ihn zu bewältigen, bedarf es eines starken Engagements nicht nur für wissenschaftliche Genauigkeit und politische Wirksamkeit, sondern auch für </a:t>
            </a:r>
            <a:r>
              <a:rPr lang="en-US" sz="1600" b="1">
                <a:latin typeface="Trebuchet MS"/>
              </a:rPr>
              <a:t>ethische Integrität </a:t>
            </a:r>
            <a:r>
              <a:rPr lang="en-US" sz="1600">
                <a:latin typeface="Trebuchet MS"/>
              </a:rPr>
              <a:t>und </a:t>
            </a:r>
            <a:r>
              <a:rPr lang="en-US" sz="1600" b="1">
                <a:latin typeface="Trebuchet MS"/>
              </a:rPr>
              <a:t>berufliche Verantwortung</a:t>
            </a:r>
            <a:r>
              <a:rPr lang="en-US" sz="1600">
                <a:latin typeface="Trebuchet MS"/>
              </a:rPr>
              <a:t>.</a:t>
            </a:r>
            <a:endParaRPr lang="cs-CZ" sz="1600">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489797763" name="Obrázek 5" descr="Obsah obrázku text, mapa&#10;&#10;Obsah generovaný pomocí AI může být nesprávný."/>
          <p:cNvPicPr>
            <a:picLocks noChangeAspect="1"/>
          </p:cNvPicPr>
          <p:nvPr/>
        </p:nvPicPr>
        <p:blipFill>
          <a:blip r:embed="rId3"/>
          <a:srcRect l="1077" t="23318" r="5903" b="12018"/>
          <a:stretch/>
        </p:blipFill>
        <p:spPr bwMode="auto">
          <a:xfrm>
            <a:off x="-187015" y="1136236"/>
            <a:ext cx="8505825" cy="3706813"/>
          </a:xfrm>
          <a:prstGeom prst="rect">
            <a:avLst/>
          </a:prstGeom>
        </p:spPr>
      </p:pic>
      <p:sp>
        <p:nvSpPr>
          <p:cNvPr id="992666122" name="TextovéPole 6">
            <a:hlinkClick r:id="rId4"/>
          </p:cNvPr>
          <p:cNvSpPr txBox="1"/>
          <p:nvPr/>
        </p:nvSpPr>
        <p:spPr bwMode="auto">
          <a:xfrm>
            <a:off x="0" y="4824714"/>
            <a:ext cx="2624254" cy="261610"/>
          </a:xfrm>
          <a:prstGeom prst="rect">
            <a:avLst/>
          </a:prstGeom>
          <a:noFill/>
        </p:spPr>
        <p:txBody>
          <a:bodyPr wrap="square" rtlCol="0">
            <a:spAutoFit/>
          </a:bodyPr>
          <a:lstStyle/>
          <a:p>
            <a:pPr>
              <a:defRPr/>
            </a:pPr>
            <a:r>
              <a:rPr lang="cs-CZ" sz="1100" u="sng">
                <a:solidFill>
                  <a:schemeClr val="tx2"/>
                </a:solidFill>
                <a:latin typeface="Trebuchet MS"/>
              </a:rPr>
              <a:t>Quelle: OurWorldinData, 2024</a:t>
            </a:r>
            <a:endParaRPr/>
          </a:p>
        </p:txBody>
      </p:sp>
      <p:sp>
        <p:nvSpPr>
          <p:cNvPr id="207548072" name="TextBox 7"/>
          <p:cNvSpPr txBox="1"/>
          <p:nvPr/>
        </p:nvSpPr>
        <p:spPr bwMode="auto">
          <a:xfrm>
            <a:off x="296863" y="300451"/>
            <a:ext cx="8562973" cy="584775"/>
          </a:xfrm>
          <a:prstGeom prst="rect">
            <a:avLst/>
          </a:prstGeom>
          <a:noFill/>
        </p:spPr>
        <p:txBody>
          <a:bodyPr wrap="square">
            <a:spAutoFit/>
          </a:bodyPr>
          <a:lstStyle/>
          <a:p>
            <a:pPr>
              <a:defRPr/>
            </a:pPr>
            <a:r>
              <a:rPr lang="en-US" sz="1600" b="1">
                <a:solidFill>
                  <a:srgbClr val="74ADD1"/>
                </a:solidFill>
                <a:latin typeface="Trebuchet MS"/>
              </a:rPr>
              <a:t>Die Menschen halten den Klimawandel für eine ernsthafte Bedrohung</a:t>
            </a:r>
            <a:r>
              <a:rPr lang="en-US" sz="1600">
                <a:latin typeface="Trebuchet MS"/>
              </a:rPr>
              <a:t>, deren Ursache beim Menschen liegt. Die Besorgnis war in allen Ländern groß: Selbst in dem Land mit der geringsten Zustimmung </a:t>
            </a:r>
            <a:r>
              <a:rPr lang="en-US" sz="1600" b="1">
                <a:solidFill>
                  <a:srgbClr val="74ADD1"/>
                </a:solidFill>
                <a:latin typeface="Trebuchet MS"/>
              </a:rPr>
              <a:t>stimmten 73 % dieser Aussage zu</a:t>
            </a:r>
            <a:r>
              <a:rPr lang="en-US" sz="1600">
                <a:latin typeface="Trebuchet MS"/>
              </a:rPr>
              <a:t>.</a:t>
            </a:r>
            <a:endParaRPr lang="cs-CZ" sz="1600">
              <a:latin typeface="Trebuchet MS"/>
            </a:endParaRPr>
          </a:p>
        </p:txBody>
      </p:sp>
      <p:sp>
        <p:nvSpPr>
          <p:cNvPr id="1656189687" name="TextBox 8"/>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für ethische Verantwortung und berufliche Rollen bei der Bekämpfung des Klimawandels</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18842291" name="Obrázek 13" descr="Obsah obrázku příroda, mrak, sníh, ledovec&#10;&#10;Obsah generovaný pomocí AI může být nesprávný."/>
          <p:cNvPicPr>
            <a:picLocks noChangeAspect="1"/>
          </p:cNvPicPr>
          <p:nvPr/>
        </p:nvPicPr>
        <p:blipFill>
          <a:blip r:embed="rId3"/>
          <a:stretch/>
        </p:blipFill>
        <p:spPr bwMode="auto">
          <a:xfrm>
            <a:off x="0" y="571500"/>
            <a:ext cx="9144000" cy="4572000"/>
          </a:xfrm>
          <a:prstGeom prst="rect">
            <a:avLst/>
          </a:prstGeom>
        </p:spPr>
      </p:pic>
      <p:sp>
        <p:nvSpPr>
          <p:cNvPr id="38177044" name="Rectangle 2"/>
          <p:cNvSpPr/>
          <p:nvPr/>
        </p:nvSpPr>
        <p:spPr bwMode="auto">
          <a:xfrm rot="5400000">
            <a:off x="2199642" y="-2199640"/>
            <a:ext cx="4744720" cy="9144001"/>
          </a:xfrm>
          <a:prstGeom prst="rect">
            <a:avLst/>
          </a:prstGeom>
          <a:gradFill>
            <a:gsLst>
              <a:gs pos="0">
                <a:schemeClr val="bg1"/>
              </a:gs>
              <a:gs pos="54000">
                <a:srgbClr val="FFFFFF"/>
              </a:gs>
              <a:gs pos="97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38562084" name="Rectangle 22"/>
          <p:cNvSpPr/>
          <p:nvPr/>
        </p:nvSpPr>
        <p:spPr bwMode="auto">
          <a:xfrm>
            <a:off x="3208669" y="2571750"/>
            <a:ext cx="5571620" cy="307777"/>
          </a:xfrm>
          <a:prstGeom prst="rect">
            <a:avLst/>
          </a:prstGeom>
          <a:ln>
            <a:noFill/>
          </a:ln>
        </p:spPr>
        <p:txBody>
          <a:bodyPr wrap="square">
            <a:spAutoFit/>
          </a:bodyPr>
          <a:lstStyle/>
          <a:p>
            <a:pPr algn="r">
              <a:defRPr/>
            </a:pPr>
            <a:r>
              <a:rPr lang="en-US" u="sng" dirty="0">
                <a:solidFill>
                  <a:schemeClr val="tx1"/>
                </a:solidFill>
                <a:latin typeface="Trebuchet MS"/>
                <a:hlinkClick r:id="rId4"/>
              </a:rPr>
              <a:t>Hannah Ritchie</a:t>
            </a:r>
            <a:r>
              <a:rPr lang="cs-CZ" u="sng" dirty="0">
                <a:solidFill>
                  <a:schemeClr val="tx1"/>
                </a:solidFill>
                <a:latin typeface="Trebuchet MS"/>
                <a:hlinkClick r:id="rId4"/>
              </a:rPr>
              <a:t>, OurWorldinData</a:t>
            </a:r>
            <a:r>
              <a:rPr lang="cs-CZ" dirty="0">
                <a:solidFill>
                  <a:schemeClr val="tx1"/>
                </a:solidFill>
                <a:latin typeface="Trebuchet MS"/>
              </a:rPr>
              <a:t>, 2024</a:t>
            </a:r>
            <a:endParaRPr lang="en-US" i="1" dirty="0">
              <a:solidFill>
                <a:schemeClr val="tx1"/>
              </a:solidFill>
              <a:latin typeface="Trebuchet MS"/>
              <a:ea typeface="Tahoma"/>
              <a:cs typeface="Tahoma"/>
            </a:endParaRPr>
          </a:p>
        </p:txBody>
      </p:sp>
      <p:cxnSp>
        <p:nvCxnSpPr>
          <p:cNvPr id="102766883" name="Straight Connector 21"/>
          <p:cNvCxnSpPr/>
          <p:nvPr/>
        </p:nvCxnSpPr>
        <p:spPr bwMode="auto">
          <a:xfrm>
            <a:off x="5581649" y="2225711"/>
            <a:ext cx="2412423" cy="0"/>
          </a:xfrm>
          <a:prstGeom prst="line">
            <a:avLst/>
          </a:prstGeom>
          <a:ln w="19050">
            <a:solidFill>
              <a:schemeClr val="tx1"/>
            </a:solidFill>
          </a:ln>
        </p:spPr>
        <p:style>
          <a:lnRef idx="3">
            <a:schemeClr val="accent4"/>
          </a:lnRef>
          <a:fillRef idx="0">
            <a:schemeClr val="accent4"/>
          </a:fillRef>
          <a:effectRef idx="2">
            <a:schemeClr val="accent4"/>
          </a:effectRef>
          <a:fontRef idx="minor">
            <a:schemeClr val="tx1"/>
          </a:fontRef>
        </p:style>
      </p:cxnSp>
      <p:sp>
        <p:nvSpPr>
          <p:cNvPr id="51166382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Ethische Verantwortung und berufliche Rollen im Umgang mit dem Klimawandel verstehen</a:t>
            </a:r>
            <a:endParaRPr/>
          </a:p>
        </p:txBody>
      </p:sp>
      <p:sp>
        <p:nvSpPr>
          <p:cNvPr id="1636443630" name="TextBox 6"/>
          <p:cNvSpPr txBox="1"/>
          <p:nvPr/>
        </p:nvSpPr>
        <p:spPr bwMode="auto">
          <a:xfrm>
            <a:off x="148936" y="461826"/>
            <a:ext cx="8843863" cy="1815882"/>
          </a:xfrm>
          <a:prstGeom prst="rect">
            <a:avLst/>
          </a:prstGeom>
          <a:noFill/>
        </p:spPr>
        <p:txBody>
          <a:bodyPr wrap="square">
            <a:spAutoFit/>
          </a:bodyPr>
          <a:lstStyle/>
          <a:p>
            <a:pPr>
              <a:defRPr/>
            </a:pPr>
            <a:r>
              <a:rPr lang="en-US" sz="1600">
                <a:latin typeface="Trebuchet MS"/>
              </a:rPr>
              <a:t>Menschen auf der ganzen Welt und quer durch das politische Spektrum unterschätzen die Unterstützung für Klimaschutzmaßnahmen.</a:t>
            </a:r>
            <a:endParaRPr lang="cs-CZ" sz="1600">
              <a:latin typeface="Trebuchet MS"/>
            </a:endParaRPr>
          </a:p>
          <a:p>
            <a:pPr>
              <a:defRPr/>
            </a:pPr>
            <a:endParaRPr lang="en-US" sz="1600">
              <a:latin typeface="Trebuchet MS"/>
            </a:endParaRPr>
          </a:p>
          <a:p>
            <a:pPr>
              <a:defRPr/>
            </a:pPr>
            <a:r>
              <a:rPr lang="en-US" sz="1600">
                <a:latin typeface="Trebuchet MS"/>
              </a:rPr>
              <a:t>Diese „Wahrnehmungslücke” ist von Bedeutung. Regierungen werden ihre Politik ändern, wenn sie glauben, dass sie starke öffentliche Unterstützung haben. Unternehmen müssen wissen, dass Verbraucher kohlenstoffarme Produkte und Veränderungen in den Geschäftspraktiken wünschen. Wir alle sind eher bereit, Veränderungen vorzunehmen, wenn wir glauben, dass andere das Gleiche tun werden</a:t>
            </a:r>
            <a:r>
              <a:rPr lang="cs-CZ" sz="1600">
                <a:latin typeface="Trebuchet MS"/>
              </a:rPr>
              <a:t>. </a:t>
            </a:r>
            <a:endParaRPr lang="en-US" sz="1600">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561471446" name="Obrázek 5" descr="Obsah obrázku text, snímek obrazovky, Písmo, řada/pruh&#10;&#10;Obsah generovaný pomocí AI může být nesprávný."/>
          <p:cNvPicPr>
            <a:picLocks noChangeAspect="1"/>
          </p:cNvPicPr>
          <p:nvPr/>
        </p:nvPicPr>
        <p:blipFill>
          <a:blip r:embed="rId3"/>
          <a:srcRect l="653" t="18997" r="-653" b="14709"/>
          <a:stretch/>
        </p:blipFill>
        <p:spPr bwMode="auto">
          <a:xfrm>
            <a:off x="191700" y="1349653"/>
            <a:ext cx="8322651" cy="3456043"/>
          </a:xfrm>
          <a:prstGeom prst="rect">
            <a:avLst/>
          </a:prstGeom>
        </p:spPr>
      </p:pic>
      <p:sp>
        <p:nvSpPr>
          <p:cNvPr id="1612253722" name="TextovéPole 1">
            <a:hlinkClick r:id="rId4"/>
          </p:cNvPr>
          <p:cNvSpPr txBox="1"/>
          <p:nvPr/>
        </p:nvSpPr>
        <p:spPr bwMode="auto">
          <a:xfrm>
            <a:off x="-1" y="4824714"/>
            <a:ext cx="2170771" cy="261610"/>
          </a:xfrm>
          <a:prstGeom prst="rect">
            <a:avLst/>
          </a:prstGeom>
          <a:noFill/>
        </p:spPr>
        <p:txBody>
          <a:bodyPr wrap="square" rtlCol="0">
            <a:spAutoFit/>
          </a:bodyPr>
          <a:lstStyle/>
          <a:p>
            <a:pPr>
              <a:defRPr/>
            </a:pPr>
            <a:r>
              <a:rPr lang="cs-CZ" sz="1100" u="sng">
                <a:solidFill>
                  <a:schemeClr val="tx2"/>
                </a:solidFill>
                <a:latin typeface="Trebuchet MS"/>
              </a:rPr>
              <a:t>Quelle: OurWorldinData, 2024</a:t>
            </a:r>
            <a:endParaRPr/>
          </a:p>
        </p:txBody>
      </p:sp>
      <p:sp>
        <p:nvSpPr>
          <p:cNvPr id="1575111762" name="TextBox 3"/>
          <p:cNvSpPr txBox="1"/>
          <p:nvPr/>
        </p:nvSpPr>
        <p:spPr bwMode="auto">
          <a:xfrm>
            <a:off x="191700" y="343203"/>
            <a:ext cx="9008180" cy="1077218"/>
          </a:xfrm>
          <a:prstGeom prst="rect">
            <a:avLst/>
          </a:prstGeom>
          <a:noFill/>
        </p:spPr>
        <p:txBody>
          <a:bodyPr wrap="square">
            <a:spAutoFit/>
          </a:bodyPr>
          <a:lstStyle/>
          <a:p>
            <a:pPr>
              <a:defRPr/>
            </a:pPr>
            <a:r>
              <a:rPr lang="en-US" sz="1600">
                <a:latin typeface="Trebuchet MS"/>
              </a:rPr>
              <a:t>Die meisten von uns unterschätzen systematisch, wie groß die Unterstützung für Klimaschutzmaßnahmen tatsächlich ist. </a:t>
            </a:r>
            <a:r>
              <a:rPr lang="cs-CZ" sz="1600">
                <a:latin typeface="Trebuchet MS"/>
              </a:rPr>
              <a:t>Die Teilnehmer wurden gefragt, </a:t>
            </a:r>
            <a:r>
              <a:rPr lang="en-US" sz="1600">
                <a:latin typeface="Trebuchet MS"/>
              </a:rPr>
              <a:t>ob sie bereit wären, 1 % ihres Einkommens für die Bekämpfung des Klimawandels zu spenden</a:t>
            </a:r>
            <a:r>
              <a:rPr lang="en-US" sz="1600" b="1">
                <a:latin typeface="Trebuchet MS"/>
              </a:rPr>
              <a:t>. </a:t>
            </a:r>
            <a:r>
              <a:rPr lang="en-US" sz="1600" b="1">
                <a:solidFill>
                  <a:srgbClr val="4B699C"/>
                </a:solidFill>
                <a:latin typeface="Trebuchet MS"/>
              </a:rPr>
              <a:t>In den 125 untersuchten Ländern antworteten 69 % mit „Ja“.</a:t>
            </a:r>
            <a:endParaRPr/>
          </a:p>
          <a:p>
            <a:pPr>
              <a:defRPr/>
            </a:pPr>
            <a:endParaRPr lang="cs-CZ" sz="1600">
              <a:latin typeface="Trebuchet MS"/>
            </a:endParaRPr>
          </a:p>
        </p:txBody>
      </p:sp>
      <p:sp>
        <p:nvSpPr>
          <p:cNvPr id="1261784419" name="TextBox 4"/>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für ethische Verantwortung und berufliche Rollen bei der Bekämpfung des Klimawandels</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858067904" name="Obrázek 6" descr="Obsah obrázku mrak, obloha, venku, Městská oblast&#10;&#10;Obsah generovaný pomocí AI může být nesprávný."/>
          <p:cNvPicPr>
            <a:picLocks noChangeAspect="1"/>
          </p:cNvPicPr>
          <p:nvPr/>
        </p:nvPicPr>
        <p:blipFill>
          <a:blip r:embed="rId3"/>
          <a:srcRect l="14988" r="33408"/>
          <a:stretch/>
        </p:blipFill>
        <p:spPr bwMode="auto">
          <a:xfrm>
            <a:off x="5608320" y="4762"/>
            <a:ext cx="3535680" cy="5138738"/>
          </a:xfrm>
          <a:prstGeom prst="rect">
            <a:avLst/>
          </a:prstGeom>
        </p:spPr>
      </p:pic>
      <p:sp>
        <p:nvSpPr>
          <p:cNvPr id="135398731" name="Rectangle 2"/>
          <p:cNvSpPr/>
          <p:nvPr/>
        </p:nvSpPr>
        <p:spPr bwMode="auto">
          <a:xfrm>
            <a:off x="5608320" y="0"/>
            <a:ext cx="2773680" cy="5143500"/>
          </a:xfrm>
          <a:prstGeom prst="rect">
            <a:avLst/>
          </a:prstGeom>
          <a:gradFill>
            <a:gsLst>
              <a:gs pos="0">
                <a:srgbClr val="FFFFFF"/>
              </a:gs>
              <a:gs pos="18000">
                <a:srgbClr val="FFFFFF"/>
              </a:gs>
              <a:gs pos="46000">
                <a:srgbClr val="FFFFFF">
                  <a:alpha val="78000"/>
                </a:srgbClr>
              </a:gs>
              <a:gs pos="100000">
                <a:schemeClr val="bg1">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790449530" name="TextovéPole 4">
            <a:hlinkClick r:id="rId4"/>
          </p:cNvPr>
          <p:cNvSpPr txBox="1"/>
          <p:nvPr/>
        </p:nvSpPr>
        <p:spPr bwMode="auto">
          <a:xfrm>
            <a:off x="0" y="4824714"/>
            <a:ext cx="3144644" cy="261610"/>
          </a:xfrm>
          <a:prstGeom prst="rect">
            <a:avLst/>
          </a:prstGeom>
          <a:noFill/>
        </p:spPr>
        <p:txBody>
          <a:bodyPr wrap="square" rtlCol="0">
            <a:spAutoFit/>
          </a:bodyPr>
          <a:lstStyle/>
          <a:p>
            <a:pPr>
              <a:defRPr/>
            </a:pPr>
            <a:r>
              <a:rPr lang="cs-CZ" sz="1100" u="sng">
                <a:solidFill>
                  <a:schemeClr val="tx2"/>
                </a:solidFill>
                <a:latin typeface="Trebuchet MS"/>
              </a:rPr>
              <a:t>Quelle: OurWorldinData, 2024</a:t>
            </a:r>
            <a:endParaRPr/>
          </a:p>
        </p:txBody>
      </p:sp>
      <p:sp>
        <p:nvSpPr>
          <p:cNvPr id="557475394"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Bekämpfung des Klimawandels</a:t>
            </a:r>
            <a:endParaRPr/>
          </a:p>
        </p:txBody>
      </p:sp>
      <p:sp>
        <p:nvSpPr>
          <p:cNvPr id="1665870640" name="TextBox 9"/>
          <p:cNvSpPr txBox="1"/>
          <p:nvPr/>
        </p:nvSpPr>
        <p:spPr bwMode="auto">
          <a:xfrm>
            <a:off x="193287" y="497113"/>
            <a:ext cx="5627649" cy="2062103"/>
          </a:xfrm>
          <a:prstGeom prst="rect">
            <a:avLst/>
          </a:prstGeom>
          <a:noFill/>
        </p:spPr>
        <p:txBody>
          <a:bodyPr wrap="square">
            <a:spAutoFit/>
          </a:bodyPr>
          <a:lstStyle/>
          <a:p>
            <a:pPr>
              <a:defRPr/>
            </a:pPr>
            <a:r>
              <a:rPr lang="en-US" sz="1600" b="1">
                <a:latin typeface="Trebuchet MS"/>
              </a:rPr>
              <a:t>Die Bevölkerung in Ländern mit niedrigem und mittlerem Einkommen </a:t>
            </a:r>
            <a:r>
              <a:rPr lang="en-US" sz="1600">
                <a:latin typeface="Trebuchet MS"/>
              </a:rPr>
              <a:t>ist eher bereit zu zahlen als in reichen Ländern. In Bangladesch stimmten 83 % dieser Aussage zu, verglichen mit 48 % im Vereinigten Königreich oder in den USA. </a:t>
            </a:r>
            <a:endParaRPr lang="cs-CZ" sz="1600">
              <a:latin typeface="Trebuchet MS"/>
            </a:endParaRPr>
          </a:p>
          <a:p>
            <a:pPr>
              <a:defRPr/>
            </a:pPr>
            <a:endParaRPr lang="en-GB" sz="1600">
              <a:latin typeface="Trebuchet MS"/>
            </a:endParaRPr>
          </a:p>
          <a:p>
            <a:pPr>
              <a:defRPr/>
            </a:pPr>
            <a:endParaRPr lang="cs-CZ" sz="1600">
              <a:latin typeface="Trebuchet MS"/>
            </a:endParaRPr>
          </a:p>
          <a:p>
            <a:pPr>
              <a:defRPr/>
            </a:pPr>
            <a:r>
              <a:rPr lang="en-US" sz="1600">
                <a:latin typeface="Trebuchet MS"/>
              </a:rPr>
              <a:t>Dies könnte das Ausmaß des Klimarisikos widerspiegeln: Wenn Ihr Lebensunterhalt durch klimabedingte Katastrophen gefährdet wäre, wären Sie eher bereit, einen Teil Ihres Einkommens aufzugeben. </a:t>
            </a:r>
            <a:endParaRPr lang="cs-CZ" sz="1600">
              <a:latin typeface="Trebuchet MS"/>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73571253" name="Obrázek 8" descr="Obsah obrázku obloha, mrak, koule, venku&#10;&#10;Obsah generovaný pomocí AI může být nesprávný."/>
          <p:cNvPicPr>
            <a:picLocks noChangeAspect="1"/>
          </p:cNvPicPr>
          <p:nvPr/>
        </p:nvPicPr>
        <p:blipFill>
          <a:blip r:embed="rId3"/>
          <a:srcRect r="11480"/>
          <a:stretch/>
        </p:blipFill>
        <p:spPr bwMode="auto">
          <a:xfrm>
            <a:off x="6108700" y="0"/>
            <a:ext cx="3035300" cy="5143500"/>
          </a:xfrm>
          <a:prstGeom prst="rect">
            <a:avLst/>
          </a:prstGeom>
        </p:spPr>
      </p:pic>
      <p:sp>
        <p:nvSpPr>
          <p:cNvPr id="1250118237" name="Rectangle 2"/>
          <p:cNvSpPr/>
          <p:nvPr/>
        </p:nvSpPr>
        <p:spPr bwMode="auto">
          <a:xfrm>
            <a:off x="5608320" y="0"/>
            <a:ext cx="3266440" cy="5143500"/>
          </a:xfrm>
          <a:prstGeom prst="rect">
            <a:avLst/>
          </a:prstGeom>
          <a:gradFill>
            <a:gsLst>
              <a:gs pos="0">
                <a:srgbClr val="FFFFFF"/>
              </a:gs>
              <a:gs pos="18000">
                <a:srgbClr val="FFFFFF"/>
              </a:gs>
              <a:gs pos="46000">
                <a:srgbClr val="FFFFFF">
                  <a:alpha val="78000"/>
                </a:srgbClr>
              </a:gs>
              <a:gs pos="100000">
                <a:schemeClr val="bg1">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1013290309" name="Zástupný text 2"/>
          <p:cNvSpPr>
            <a:spLocks noGrp="1"/>
          </p:cNvSpPr>
          <p:nvPr>
            <p:ph type="body" idx="1"/>
          </p:nvPr>
        </p:nvSpPr>
        <p:spPr bwMode="auto">
          <a:xfrm>
            <a:off x="157743" y="747495"/>
            <a:ext cx="7430301" cy="4187029"/>
          </a:xfrm>
        </p:spPr>
        <p:txBody>
          <a:bodyPr/>
          <a:lstStyle/>
          <a:p>
            <a:pPr lvl="0">
              <a:defRPr/>
            </a:pPr>
            <a:r>
              <a:rPr lang="en-US" sz="1600" b="1" dirty="0" err="1">
                <a:solidFill>
                  <a:srgbClr val="92D050"/>
                </a:solidFill>
              </a:rPr>
              <a:t>Generationenübergreifende</a:t>
            </a:r>
            <a:r>
              <a:rPr lang="en-US" sz="1600" b="1" dirty="0">
                <a:solidFill>
                  <a:srgbClr val="92D050"/>
                </a:solidFill>
              </a:rPr>
              <a:t> </a:t>
            </a:r>
            <a:r>
              <a:rPr lang="en-US" sz="1600" b="1" dirty="0" err="1">
                <a:solidFill>
                  <a:srgbClr val="92D050"/>
                </a:solidFill>
              </a:rPr>
              <a:t>Gerechtigkeit</a:t>
            </a:r>
            <a:r>
              <a:rPr lang="en-US" sz="1600" dirty="0">
                <a:solidFill>
                  <a:srgbClr val="92D050"/>
                </a:solidFill>
              </a:rPr>
              <a:t>: </a:t>
            </a:r>
            <a:r>
              <a:rPr lang="en-US" sz="1600" dirty="0"/>
              <a:t>Die </a:t>
            </a:r>
            <a:r>
              <a:rPr lang="en-US" sz="1600" dirty="0" err="1"/>
              <a:t>Gewährleistung</a:t>
            </a:r>
            <a:r>
              <a:rPr lang="en-US" sz="1600" dirty="0"/>
              <a:t> von </a:t>
            </a:r>
            <a:r>
              <a:rPr lang="en-US" sz="1600" dirty="0" err="1"/>
              <a:t>Klimaresilienz</a:t>
            </a:r>
            <a:r>
              <a:rPr lang="en-US" sz="1600" dirty="0"/>
              <a:t> </a:t>
            </a:r>
            <a:r>
              <a:rPr lang="en-US" sz="1600" dirty="0" err="1"/>
              <a:t>bedeutet</a:t>
            </a:r>
            <a:r>
              <a:rPr lang="en-US" sz="1600" dirty="0"/>
              <a:t>, </a:t>
            </a:r>
            <a:r>
              <a:rPr lang="en-US" sz="1600" dirty="0" err="1"/>
              <a:t>ökologische</a:t>
            </a:r>
            <a:r>
              <a:rPr lang="en-US" sz="1600" dirty="0"/>
              <a:t>, </a:t>
            </a:r>
            <a:r>
              <a:rPr lang="en-US" sz="1600" dirty="0" err="1"/>
              <a:t>soziale</a:t>
            </a:r>
            <a:r>
              <a:rPr lang="en-US" sz="1600" dirty="0"/>
              <a:t> und </a:t>
            </a:r>
            <a:r>
              <a:rPr lang="en-US" sz="1600" dirty="0" err="1"/>
              <a:t>wirtschaftliche</a:t>
            </a:r>
            <a:r>
              <a:rPr lang="en-US" sz="1600" dirty="0"/>
              <a:t> Systeme </a:t>
            </a:r>
            <a:r>
              <a:rPr lang="en-US" sz="1600" dirty="0" err="1"/>
              <a:t>zu</a:t>
            </a:r>
            <a:r>
              <a:rPr lang="en-US" sz="1600" dirty="0"/>
              <a:t> </a:t>
            </a:r>
            <a:r>
              <a:rPr lang="en-US" sz="1600" dirty="0" err="1"/>
              <a:t>schützen</a:t>
            </a:r>
            <a:r>
              <a:rPr lang="en-US" sz="1600" dirty="0"/>
              <a:t>, </a:t>
            </a:r>
            <a:r>
              <a:rPr lang="en-US" sz="1600" dirty="0" err="1"/>
              <a:t>damit</a:t>
            </a:r>
            <a:r>
              <a:rPr lang="en-US" sz="1600" dirty="0"/>
              <a:t> </a:t>
            </a:r>
            <a:r>
              <a:rPr lang="en-US" sz="1600" dirty="0" err="1"/>
              <a:t>künftige</a:t>
            </a:r>
            <a:r>
              <a:rPr lang="en-US" sz="1600" dirty="0"/>
              <a:t> </a:t>
            </a:r>
            <a:r>
              <a:rPr lang="en-US" sz="1600" dirty="0" err="1"/>
              <a:t>Generationen</a:t>
            </a:r>
            <a:r>
              <a:rPr lang="en-US" sz="1600" dirty="0"/>
              <a:t> </a:t>
            </a:r>
            <a:r>
              <a:rPr lang="en-US" sz="1600" dirty="0" err="1"/>
              <a:t>eine</a:t>
            </a:r>
            <a:r>
              <a:rPr lang="en-US" sz="1600" dirty="0"/>
              <a:t> Welt </a:t>
            </a:r>
            <a:r>
              <a:rPr lang="en-US" sz="1600" dirty="0" err="1"/>
              <a:t>erben</a:t>
            </a:r>
            <a:r>
              <a:rPr lang="en-US" sz="1600" dirty="0"/>
              <a:t>, die </a:t>
            </a:r>
            <a:r>
              <a:rPr lang="en-US" sz="1600" dirty="0" err="1"/>
              <a:t>weiterhin</a:t>
            </a:r>
            <a:r>
              <a:rPr lang="en-US" sz="1600" dirty="0"/>
              <a:t> </a:t>
            </a:r>
            <a:r>
              <a:rPr lang="en-US" sz="1600" dirty="0" err="1"/>
              <a:t>lebenswert</a:t>
            </a:r>
            <a:r>
              <a:rPr lang="en-US" sz="1600" dirty="0"/>
              <a:t> und </a:t>
            </a:r>
            <a:r>
              <a:rPr lang="en-US" sz="1600" dirty="0" err="1"/>
              <a:t>anpassungsfähig</a:t>
            </a:r>
            <a:r>
              <a:rPr lang="en-US" sz="1600" dirty="0"/>
              <a:t> </a:t>
            </a:r>
            <a:r>
              <a:rPr lang="en-US" sz="1600" dirty="0" err="1"/>
              <a:t>ist</a:t>
            </a:r>
            <a:r>
              <a:rPr lang="en-US" sz="1600" dirty="0"/>
              <a:t>.</a:t>
            </a:r>
            <a:endParaRPr lang="cs-CZ" sz="1600" dirty="0"/>
          </a:p>
          <a:p>
            <a:pPr lvl="0">
              <a:defRPr/>
            </a:pPr>
            <a:endParaRPr lang="cs-CZ" sz="1600" dirty="0"/>
          </a:p>
          <a:p>
            <a:pPr lvl="0">
              <a:defRPr/>
            </a:pPr>
            <a:r>
              <a:rPr lang="cs-CZ" sz="1600" b="1" dirty="0">
                <a:solidFill>
                  <a:srgbClr val="92D050"/>
                </a:solidFill>
              </a:rPr>
              <a:t>Generationengerechtigkeit: </a:t>
            </a:r>
            <a:r>
              <a:rPr lang="cs-CZ" sz="1600" dirty="0"/>
              <a:t>Der Klimawandel trifft benachteiligte Bevölkerungsgruppen unverhältnismäßig stark. </a:t>
            </a:r>
            <a:r>
              <a:rPr lang="en-US" sz="1600" dirty="0" err="1"/>
              <a:t>Klimastrategien</a:t>
            </a:r>
            <a:r>
              <a:rPr lang="en-US" sz="1600" dirty="0"/>
              <a:t> </a:t>
            </a:r>
            <a:r>
              <a:rPr lang="en-US" sz="1600" dirty="0" err="1"/>
              <a:t>müssen</a:t>
            </a:r>
            <a:r>
              <a:rPr lang="en-US" sz="1600" dirty="0"/>
              <a:t> </a:t>
            </a:r>
            <a:r>
              <a:rPr lang="en-US" sz="1600" dirty="0" err="1"/>
              <a:t>soziale</a:t>
            </a:r>
            <a:r>
              <a:rPr lang="en-US" sz="1600" dirty="0"/>
              <a:t> </a:t>
            </a:r>
            <a:r>
              <a:rPr lang="en-US" sz="1600" dirty="0" err="1"/>
              <a:t>Gerechtigkeit</a:t>
            </a:r>
            <a:r>
              <a:rPr lang="en-US" sz="1600" dirty="0"/>
              <a:t> </a:t>
            </a:r>
            <a:r>
              <a:rPr lang="en-US" sz="1600" dirty="0" err="1"/>
              <a:t>berücksichtigen</a:t>
            </a:r>
            <a:r>
              <a:rPr lang="en-US" sz="1600" dirty="0"/>
              <a:t> und </a:t>
            </a:r>
            <a:r>
              <a:rPr lang="en-US" sz="1600" dirty="0" err="1"/>
              <a:t>sich</a:t>
            </a:r>
            <a:r>
              <a:rPr lang="en-US" sz="1600" dirty="0"/>
              <a:t> auf </a:t>
            </a:r>
            <a:r>
              <a:rPr lang="en-US" sz="1600" dirty="0" err="1"/>
              <a:t>eine</a:t>
            </a:r>
            <a:r>
              <a:rPr lang="en-US" sz="1600" dirty="0"/>
              <a:t> faire </a:t>
            </a:r>
            <a:r>
              <a:rPr lang="en-US" sz="1600" dirty="0" err="1"/>
              <a:t>Verteilung</a:t>
            </a:r>
            <a:r>
              <a:rPr lang="en-US" sz="1600" dirty="0"/>
              <a:t> von </a:t>
            </a:r>
            <a:r>
              <a:rPr lang="en-US" sz="1600" dirty="0" err="1"/>
              <a:t>Risiken</a:t>
            </a:r>
            <a:r>
              <a:rPr lang="en-US" sz="1600" dirty="0"/>
              <a:t> und </a:t>
            </a:r>
            <a:r>
              <a:rPr lang="en-US" sz="1600" dirty="0" err="1"/>
              <a:t>Ressourcen</a:t>
            </a:r>
            <a:r>
              <a:rPr lang="en-US" sz="1600" dirty="0"/>
              <a:t> </a:t>
            </a:r>
            <a:r>
              <a:rPr lang="en-US" sz="1600" dirty="0" err="1"/>
              <a:t>konzentrieren</a:t>
            </a:r>
            <a:r>
              <a:rPr lang="en-US" sz="1600" dirty="0"/>
              <a:t>.</a:t>
            </a:r>
            <a:endParaRPr lang="cs-CZ" sz="1600" dirty="0"/>
          </a:p>
          <a:p>
            <a:pPr lvl="0">
              <a:defRPr/>
            </a:pPr>
            <a:endParaRPr lang="cs-CZ" sz="1600" dirty="0"/>
          </a:p>
          <a:p>
            <a:pPr lvl="0">
              <a:defRPr/>
            </a:pPr>
            <a:r>
              <a:rPr lang="en-US" sz="1600" b="1" dirty="0" err="1">
                <a:solidFill>
                  <a:srgbClr val="92D050"/>
                </a:solidFill>
              </a:rPr>
              <a:t>Vorsorgeprinzip</a:t>
            </a:r>
            <a:r>
              <a:rPr lang="en-US" sz="1600" dirty="0">
                <a:solidFill>
                  <a:srgbClr val="92D050"/>
                </a:solidFill>
              </a:rPr>
              <a:t>: </a:t>
            </a:r>
            <a:r>
              <a:rPr lang="en-US" sz="1600" dirty="0"/>
              <a:t>Wenn </a:t>
            </a:r>
            <a:r>
              <a:rPr lang="en-US" sz="1600" dirty="0" err="1"/>
              <a:t>wissenschaftliche</a:t>
            </a:r>
            <a:r>
              <a:rPr lang="en-US" sz="1600" dirty="0"/>
              <a:t> </a:t>
            </a:r>
            <a:r>
              <a:rPr lang="en-US" sz="1600" dirty="0" err="1"/>
              <a:t>Erkenntnisse</a:t>
            </a:r>
            <a:r>
              <a:rPr lang="en-US" sz="1600" dirty="0"/>
              <a:t> </a:t>
            </a:r>
            <a:r>
              <a:rPr lang="en-US" sz="1600" dirty="0" err="1"/>
              <a:t>unvollständig</a:t>
            </a:r>
            <a:r>
              <a:rPr lang="en-US" sz="1600" dirty="0"/>
              <a:t> </a:t>
            </a:r>
            <a:r>
              <a:rPr lang="en-US" sz="1600" dirty="0" err="1"/>
              <a:t>sind</a:t>
            </a:r>
            <a:r>
              <a:rPr lang="en-US" sz="1600" dirty="0"/>
              <a:t>, das </a:t>
            </a:r>
            <a:r>
              <a:rPr lang="en-US" sz="1600" dirty="0" err="1"/>
              <a:t>Schadensrisiko</a:t>
            </a:r>
            <a:r>
              <a:rPr lang="en-US" sz="1600" dirty="0"/>
              <a:t> </a:t>
            </a:r>
            <a:r>
              <a:rPr lang="en-US" sz="1600" dirty="0" err="1"/>
              <a:t>jedoch</a:t>
            </a:r>
            <a:r>
              <a:rPr lang="en-US" sz="1600" dirty="0"/>
              <a:t> </a:t>
            </a:r>
            <a:r>
              <a:rPr lang="en-US" sz="1600" dirty="0" err="1"/>
              <a:t>hoch</a:t>
            </a:r>
            <a:r>
              <a:rPr lang="en-US" sz="1600" dirty="0"/>
              <a:t> </a:t>
            </a:r>
            <a:r>
              <a:rPr lang="en-US" sz="1600" dirty="0" err="1"/>
              <a:t>ist</a:t>
            </a:r>
            <a:r>
              <a:rPr lang="en-US" sz="1600" dirty="0"/>
              <a:t>, </a:t>
            </a:r>
            <a:r>
              <a:rPr lang="en-US" sz="1600" dirty="0" err="1"/>
              <a:t>sollten</a:t>
            </a:r>
            <a:r>
              <a:rPr lang="en-US" sz="1600" dirty="0"/>
              <a:t> </a:t>
            </a:r>
            <a:r>
              <a:rPr lang="en-US" sz="1600" dirty="0" err="1"/>
              <a:t>Vorsichtsmaßnahmen</a:t>
            </a:r>
            <a:r>
              <a:rPr lang="en-US" sz="1600" dirty="0"/>
              <a:t> die </a:t>
            </a:r>
            <a:r>
              <a:rPr lang="en-US" sz="1600" dirty="0" err="1"/>
              <a:t>Gestaltung</a:t>
            </a:r>
            <a:r>
              <a:rPr lang="en-US" sz="1600" dirty="0"/>
              <a:t>, </a:t>
            </a:r>
            <a:r>
              <a:rPr lang="en-US" sz="1600" dirty="0" err="1"/>
              <a:t>Planung</a:t>
            </a:r>
            <a:r>
              <a:rPr lang="en-US" sz="1600" dirty="0"/>
              <a:t> und Politik </a:t>
            </a:r>
            <a:r>
              <a:rPr lang="en-US" sz="1600" dirty="0" err="1"/>
              <a:t>leiten</a:t>
            </a:r>
            <a:r>
              <a:rPr lang="en-US" sz="1600" dirty="0"/>
              <a:t>.</a:t>
            </a:r>
            <a:endParaRPr lang="cs-CZ" sz="1600" dirty="0"/>
          </a:p>
          <a:p>
            <a:pPr lvl="0">
              <a:defRPr/>
            </a:pPr>
            <a:endParaRPr lang="cs-CZ" sz="1600" dirty="0"/>
          </a:p>
          <a:p>
            <a:pPr lvl="0">
              <a:defRPr/>
            </a:pPr>
            <a:r>
              <a:rPr lang="cs-CZ" sz="1600" b="1" dirty="0">
                <a:solidFill>
                  <a:srgbClr val="92D050"/>
                </a:solidFill>
              </a:rPr>
              <a:t>Verantwortung: </a:t>
            </a:r>
            <a:r>
              <a:rPr lang="en-US" sz="1600" dirty="0" err="1"/>
              <a:t>Industrieländer</a:t>
            </a:r>
            <a:r>
              <a:rPr lang="en-US" sz="1600" dirty="0"/>
              <a:t> und </a:t>
            </a:r>
            <a:r>
              <a:rPr lang="en-US" sz="1600" dirty="0" err="1"/>
              <a:t>große</a:t>
            </a:r>
            <a:r>
              <a:rPr lang="en-US" sz="1600" dirty="0"/>
              <a:t> </a:t>
            </a:r>
            <a:r>
              <a:rPr lang="en-US" sz="1600" dirty="0" err="1"/>
              <a:t>Unternehmen</a:t>
            </a:r>
            <a:r>
              <a:rPr lang="en-US" sz="1600" dirty="0"/>
              <a:t>, die </a:t>
            </a:r>
            <a:r>
              <a:rPr lang="en-US" sz="1600" dirty="0" err="1"/>
              <a:t>mehr</a:t>
            </a:r>
            <a:r>
              <a:rPr lang="en-US" sz="1600" dirty="0"/>
              <a:t> </a:t>
            </a:r>
            <a:r>
              <a:rPr lang="en-US" sz="1600" dirty="0" err="1"/>
              <a:t>zu</a:t>
            </a:r>
            <a:r>
              <a:rPr lang="en-US" sz="1600" dirty="0"/>
              <a:t> den </a:t>
            </a:r>
            <a:r>
              <a:rPr lang="en-US" sz="1600" dirty="0" err="1"/>
              <a:t>Emissionen</a:t>
            </a:r>
            <a:r>
              <a:rPr lang="en-US" sz="1600" dirty="0"/>
              <a:t> </a:t>
            </a:r>
            <a:r>
              <a:rPr lang="en-US" sz="1600" dirty="0" err="1"/>
              <a:t>beigetragen</a:t>
            </a:r>
            <a:r>
              <a:rPr lang="en-US" sz="1600" dirty="0"/>
              <a:t> </a:t>
            </a:r>
            <a:r>
              <a:rPr lang="en-US" sz="1600" dirty="0" err="1"/>
              <a:t>haben</a:t>
            </a:r>
            <a:r>
              <a:rPr lang="en-US" sz="1600" dirty="0"/>
              <a:t>, </a:t>
            </a:r>
            <a:r>
              <a:rPr lang="en-US" sz="1600" dirty="0" err="1"/>
              <a:t>tragen</a:t>
            </a:r>
            <a:r>
              <a:rPr lang="en-US" sz="1600" dirty="0"/>
              <a:t> </a:t>
            </a:r>
            <a:r>
              <a:rPr lang="en-US" sz="1600" dirty="0" err="1"/>
              <a:t>eine</a:t>
            </a:r>
            <a:r>
              <a:rPr lang="en-US" sz="1600" dirty="0"/>
              <a:t> </a:t>
            </a:r>
            <a:r>
              <a:rPr lang="en-US" sz="1600" dirty="0" err="1"/>
              <a:t>größere</a:t>
            </a:r>
            <a:r>
              <a:rPr lang="en-US" sz="1600" dirty="0"/>
              <a:t> </a:t>
            </a:r>
            <a:r>
              <a:rPr lang="en-US" sz="1600" dirty="0" err="1"/>
              <a:t>Verantwortung</a:t>
            </a:r>
            <a:r>
              <a:rPr lang="en-US" sz="1600" dirty="0"/>
              <a:t>. </a:t>
            </a:r>
            <a:r>
              <a:rPr lang="en-US" sz="1600" dirty="0" err="1"/>
              <a:t>Ethisches</a:t>
            </a:r>
            <a:r>
              <a:rPr lang="en-US" sz="1600" dirty="0"/>
              <a:t> </a:t>
            </a:r>
            <a:r>
              <a:rPr lang="en-US" sz="1600" dirty="0" err="1"/>
              <a:t>Handeln</a:t>
            </a:r>
            <a:r>
              <a:rPr lang="en-US" sz="1600" dirty="0"/>
              <a:t> </a:t>
            </a:r>
            <a:r>
              <a:rPr lang="en-US" sz="1600" dirty="0" err="1"/>
              <a:t>im</a:t>
            </a:r>
            <a:r>
              <a:rPr lang="en-US" sz="1600" dirty="0"/>
              <a:t> </a:t>
            </a:r>
            <a:r>
              <a:rPr lang="en-US" sz="1600" dirty="0" err="1"/>
              <a:t>Klimabereich</a:t>
            </a:r>
            <a:r>
              <a:rPr lang="en-US" sz="1600" dirty="0"/>
              <a:t> </a:t>
            </a:r>
            <a:r>
              <a:rPr lang="en-US" sz="1600" dirty="0" err="1"/>
              <a:t>umfasst</a:t>
            </a:r>
            <a:r>
              <a:rPr lang="en-US" sz="1600" dirty="0"/>
              <a:t> </a:t>
            </a:r>
            <a:r>
              <a:rPr lang="en-US" sz="1600" dirty="0" err="1"/>
              <a:t>transparente</a:t>
            </a:r>
            <a:r>
              <a:rPr lang="en-US" sz="1600" dirty="0"/>
              <a:t> </a:t>
            </a:r>
            <a:r>
              <a:rPr lang="en-US" sz="1600" dirty="0" err="1"/>
              <a:t>Berichterstattung</a:t>
            </a:r>
            <a:r>
              <a:rPr lang="en-US" sz="1600" dirty="0"/>
              <a:t>, das </a:t>
            </a:r>
            <a:r>
              <a:rPr lang="en-US" sz="1600" dirty="0" err="1"/>
              <a:t>Anerkennen</a:t>
            </a:r>
            <a:r>
              <a:rPr lang="en-US" sz="1600" dirty="0"/>
              <a:t> </a:t>
            </a:r>
            <a:r>
              <a:rPr lang="en-US" sz="1600" dirty="0" err="1"/>
              <a:t>vergangener</a:t>
            </a:r>
            <a:r>
              <a:rPr lang="en-US" sz="1600" dirty="0"/>
              <a:t> </a:t>
            </a:r>
            <a:r>
              <a:rPr lang="en-US" sz="1600" dirty="0" err="1"/>
              <a:t>Schäden</a:t>
            </a:r>
            <a:r>
              <a:rPr lang="en-US" sz="1600" dirty="0"/>
              <a:t> und </a:t>
            </a:r>
            <a:r>
              <a:rPr lang="en-US" sz="1600" dirty="0" err="1"/>
              <a:t>Korrekturmaßnahmen</a:t>
            </a:r>
            <a:r>
              <a:rPr lang="en-US" sz="1600" dirty="0"/>
              <a:t>.</a:t>
            </a:r>
            <a:endParaRPr lang="cs-CZ" sz="1600" dirty="0"/>
          </a:p>
          <a:p>
            <a:pPr>
              <a:defRPr/>
            </a:pPr>
            <a:endParaRPr lang="cs-CZ" sz="1600" dirty="0"/>
          </a:p>
        </p:txBody>
      </p:sp>
      <p:sp>
        <p:nvSpPr>
          <p:cNvPr id="2028681826" name="Title 1"/>
          <p:cNvSpPr txBox="1"/>
          <p:nvPr/>
        </p:nvSpPr>
        <p:spPr bwMode="auto">
          <a:xfrm>
            <a:off x="296864" y="187454"/>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cs-CZ" sz="2000"/>
              <a:t>Klimaethik</a:t>
            </a:r>
            <a:endParaRPr lang="en-GB" sz="2000"/>
          </a:p>
        </p:txBody>
      </p:sp>
      <p:sp>
        <p:nvSpPr>
          <p:cNvPr id="1683091317" name="TextBox 3"/>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Bekämpfung des Klimawandels</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782853789" name="Obrázek 4" descr="Obsah obrázku promoce, oblečení, budova, osoba&#10;&#10;Obsah generovaný pomocí AI může být nesprávný."/>
          <p:cNvPicPr>
            <a:picLocks noChangeAspect="1"/>
          </p:cNvPicPr>
          <p:nvPr/>
        </p:nvPicPr>
        <p:blipFill>
          <a:blip r:embed="rId3"/>
          <a:srcRect t="-1411" b="69239"/>
          <a:stretch/>
        </p:blipFill>
        <p:spPr bwMode="auto">
          <a:xfrm>
            <a:off x="0" y="2571751"/>
            <a:ext cx="9144000" cy="2571750"/>
          </a:xfrm>
          <a:prstGeom prst="rect">
            <a:avLst/>
          </a:prstGeom>
        </p:spPr>
      </p:pic>
      <p:sp>
        <p:nvSpPr>
          <p:cNvPr id="1907622865" name="Rectangle 2"/>
          <p:cNvSpPr/>
          <p:nvPr/>
        </p:nvSpPr>
        <p:spPr bwMode="auto">
          <a:xfrm rot="5400000">
            <a:off x="3518531" y="-946785"/>
            <a:ext cx="2106934" cy="9144001"/>
          </a:xfrm>
          <a:prstGeom prst="rect">
            <a:avLst/>
          </a:prstGeom>
          <a:gradFill>
            <a:gsLst>
              <a:gs pos="0">
                <a:schemeClr val="bg1"/>
              </a:gs>
              <a:gs pos="21000">
                <a:srgbClr val="FFFFFF"/>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1634741745" name="Zástupný text 2"/>
          <p:cNvSpPr>
            <a:spLocks noGrp="1"/>
          </p:cNvSpPr>
          <p:nvPr>
            <p:ph type="body" idx="1"/>
          </p:nvPr>
        </p:nvSpPr>
        <p:spPr bwMode="auto">
          <a:xfrm>
            <a:off x="142875" y="1137949"/>
            <a:ext cx="8556625" cy="3155912"/>
          </a:xfrm>
        </p:spPr>
        <p:txBody>
          <a:bodyPr/>
          <a:lstStyle/>
          <a:p>
            <a:pPr lvl="0">
              <a:defRPr/>
            </a:pPr>
            <a:r>
              <a:rPr lang="cs-CZ" sz="1600" b="1">
                <a:solidFill>
                  <a:srgbClr val="92D050"/>
                </a:solidFill>
              </a:rPr>
              <a:t>Wissenschaftler und Forscher: </a:t>
            </a:r>
            <a:r>
              <a:rPr lang="cs-CZ" sz="1600"/>
              <a:t>Um </a:t>
            </a:r>
            <a:r>
              <a:rPr lang="en-US" sz="1600"/>
              <a:t>Ergebnisse ehrlich und klar zu kommunizieren, sollten Übertreibungen oder Untertreibungen vermieden werden. </a:t>
            </a:r>
            <a:r>
              <a:rPr lang="cs-CZ" sz="1600"/>
              <a:t>Es sollten frei zugängliche Daten, Peer-Reviews und interdisziplinäre Zusammenarbeit bereitgestellt werden. </a:t>
            </a:r>
            <a:endParaRPr/>
          </a:p>
          <a:p>
            <a:pPr lvl="0">
              <a:defRPr/>
            </a:pPr>
            <a:endParaRPr lang="en-US" sz="1600"/>
          </a:p>
          <a:p>
            <a:pPr lvl="0">
              <a:defRPr/>
            </a:pPr>
            <a:r>
              <a:rPr lang="en-US" sz="1600" b="1">
                <a:solidFill>
                  <a:srgbClr val="92D050"/>
                </a:solidFill>
              </a:rPr>
              <a:t>Wissenschaft</a:t>
            </a:r>
            <a:r>
              <a:rPr lang="cs-CZ" sz="1600" b="1">
                <a:solidFill>
                  <a:srgbClr val="92D050"/>
                </a:solidFill>
              </a:rPr>
              <a:t>: </a:t>
            </a:r>
            <a:r>
              <a:rPr lang="en-US" sz="1600">
                <a:solidFill>
                  <a:schemeClr val="tx1"/>
                </a:solidFill>
              </a:rPr>
              <a:t>Als Institution, die ein Höchstmaß an Bildung bietet und Wissenschaft mit Forschung verbindet, ist die Universität für die Ausbildung im Bereich Nachhaltigkeit und den Einsatz innovativer Lösungen für globale Herausforderungen verantwortlich. </a:t>
            </a:r>
            <a:endParaRPr lang="cs-CZ" sz="1600">
              <a:solidFill>
                <a:schemeClr val="tx1"/>
              </a:solidFill>
            </a:endParaRPr>
          </a:p>
          <a:p>
            <a:pPr lvl="0">
              <a:defRPr/>
            </a:pPr>
            <a:endParaRPr lang="cs-CZ" sz="1600" strike="sngStrike">
              <a:solidFill>
                <a:srgbClr val="FF0000"/>
              </a:solidFill>
            </a:endParaRPr>
          </a:p>
        </p:txBody>
      </p:sp>
      <p:sp>
        <p:nvSpPr>
          <p:cNvPr id="1214717910"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Bekämpfung des Klimawandels</a:t>
            </a:r>
            <a:endParaRPr/>
          </a:p>
        </p:txBody>
      </p:sp>
      <p:sp>
        <p:nvSpPr>
          <p:cNvPr id="1777165659"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000"/>
              <a:t>Verantwortung von Fachleuten</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148441770" name="Obrázek 3"/>
          <p:cNvPicPr>
            <a:picLocks noChangeAspect="1"/>
          </p:cNvPicPr>
          <p:nvPr/>
        </p:nvPicPr>
        <p:blipFill>
          <a:blip r:embed="rId3"/>
          <a:stretch/>
        </p:blipFill>
        <p:spPr bwMode="auto">
          <a:xfrm>
            <a:off x="4004150" y="1978570"/>
            <a:ext cx="4835612" cy="3155912"/>
          </a:xfrm>
          <a:prstGeom prst="rect">
            <a:avLst/>
          </a:prstGeom>
        </p:spPr>
      </p:pic>
      <p:pic>
        <p:nvPicPr>
          <p:cNvPr id="831535762" name="Obrázek 4"/>
          <p:cNvPicPr>
            <a:picLocks noChangeAspect="1"/>
          </p:cNvPicPr>
          <p:nvPr/>
        </p:nvPicPr>
        <p:blipFill>
          <a:blip r:embed="rId3"/>
          <a:srcRect l="6706" r="48077" b="71079"/>
          <a:stretch/>
        </p:blipFill>
        <p:spPr bwMode="auto">
          <a:xfrm>
            <a:off x="209550" y="3109906"/>
            <a:ext cx="3955076" cy="1650999"/>
          </a:xfrm>
          <a:prstGeom prst="rect">
            <a:avLst/>
          </a:prstGeom>
        </p:spPr>
      </p:pic>
      <p:sp>
        <p:nvSpPr>
          <p:cNvPr id="1836840534" name="Volný tvar: obrazec 5"/>
          <p:cNvSpPr/>
          <p:nvPr/>
        </p:nvSpPr>
        <p:spPr bwMode="auto">
          <a:xfrm>
            <a:off x="3781425" y="1985944"/>
            <a:ext cx="3028950" cy="1028700"/>
          </a:xfrm>
          <a:custGeom>
            <a:avLst/>
            <a:gdLst>
              <a:gd name="connsiteX0" fmla="*/ 104775 w 3028950"/>
              <a:gd name="connsiteY0" fmla="*/ 1028700 h 1028700"/>
              <a:gd name="connsiteX1" fmla="*/ 2171700 w 3028950"/>
              <a:gd name="connsiteY1" fmla="*/ 952500 h 1028700"/>
              <a:gd name="connsiteX2" fmla="*/ 3028950 w 3028950"/>
              <a:gd name="connsiteY2" fmla="*/ 704850 h 1028700"/>
              <a:gd name="connsiteX3" fmla="*/ 2971800 w 3028950"/>
              <a:gd name="connsiteY3" fmla="*/ 66675 h 1028700"/>
              <a:gd name="connsiteX4" fmla="*/ 0 w 3028950"/>
              <a:gd name="connsiteY4" fmla="*/ 0 h 1028700"/>
              <a:gd name="connsiteX5" fmla="*/ 104775 w 3028950"/>
              <a:gd name="connsiteY5" fmla="*/ 1028700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1028700" extrusionOk="0">
                <a:moveTo>
                  <a:pt x="104775" y="1028700"/>
                </a:moveTo>
                <a:lnTo>
                  <a:pt x="2171700" y="952500"/>
                </a:lnTo>
                <a:lnTo>
                  <a:pt x="3028950" y="704850"/>
                </a:lnTo>
                <a:lnTo>
                  <a:pt x="2971800" y="66675"/>
                </a:lnTo>
                <a:lnTo>
                  <a:pt x="0" y="0"/>
                </a:lnTo>
                <a:lnTo>
                  <a:pt x="104775" y="10287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cs-CZ"/>
          </a:p>
        </p:txBody>
      </p:sp>
      <p:sp>
        <p:nvSpPr>
          <p:cNvPr id="824634829" name="Zástupný text 2"/>
          <p:cNvSpPr>
            <a:spLocks noGrp="1"/>
          </p:cNvSpPr>
          <p:nvPr>
            <p:ph type="body" idx="1"/>
          </p:nvPr>
        </p:nvSpPr>
        <p:spPr bwMode="auto">
          <a:xfrm>
            <a:off x="142875" y="974804"/>
            <a:ext cx="8704261" cy="3155912"/>
          </a:xfrm>
        </p:spPr>
        <p:txBody>
          <a:bodyPr/>
          <a:lstStyle/>
          <a:p>
            <a:pPr lvl="0">
              <a:defRPr/>
            </a:pPr>
            <a:r>
              <a:rPr lang="cs-CZ" sz="1600" b="1" dirty="0">
                <a:solidFill>
                  <a:srgbClr val="92D050"/>
                </a:solidFill>
              </a:rPr>
              <a:t>Unternehmen und staatlicher Sektor: </a:t>
            </a:r>
            <a:r>
              <a:rPr lang="cs-CZ" sz="1600" dirty="0">
                <a:solidFill>
                  <a:schemeClr val="tx1"/>
                </a:solidFill>
              </a:rPr>
              <a:t>Verringerung der Umweltbelastung und Ausrichtung der Geschäftstätigkeit an </a:t>
            </a:r>
            <a:r>
              <a:rPr lang="en-GB" sz="1600" dirty="0" err="1">
                <a:solidFill>
                  <a:schemeClr val="tx1"/>
                </a:solidFill>
              </a:rPr>
              <a:t>wissenschaftlich</a:t>
            </a:r>
            <a:r>
              <a:rPr lang="en-GB" sz="1600" dirty="0">
                <a:solidFill>
                  <a:schemeClr val="tx1"/>
                </a:solidFill>
              </a:rPr>
              <a:t> </a:t>
            </a:r>
            <a:r>
              <a:rPr lang="en-GB" sz="1600" dirty="0" err="1">
                <a:solidFill>
                  <a:schemeClr val="tx1"/>
                </a:solidFill>
              </a:rPr>
              <a:t>fundierten</a:t>
            </a:r>
            <a:r>
              <a:rPr lang="en-GB" sz="1600" dirty="0">
                <a:solidFill>
                  <a:schemeClr val="tx1"/>
                </a:solidFill>
              </a:rPr>
              <a:t> </a:t>
            </a:r>
            <a:r>
              <a:rPr lang="cs-CZ" sz="1600" dirty="0">
                <a:solidFill>
                  <a:schemeClr val="tx1"/>
                </a:solidFill>
              </a:rPr>
              <a:t>Klimazielen. </a:t>
            </a:r>
            <a:r>
              <a:rPr lang="en-US" sz="1600" dirty="0">
                <a:solidFill>
                  <a:schemeClr val="tx1"/>
                </a:solidFill>
              </a:rPr>
              <a:t>Laut der Carbon Majors Database (CDP, 2017) </a:t>
            </a:r>
            <a:r>
              <a:rPr lang="en-US" sz="1600" dirty="0" err="1">
                <a:solidFill>
                  <a:schemeClr val="tx1"/>
                </a:solidFill>
              </a:rPr>
              <a:t>sind</a:t>
            </a:r>
            <a:r>
              <a:rPr lang="en-US" sz="1600" dirty="0">
                <a:solidFill>
                  <a:schemeClr val="tx1"/>
                </a:solidFill>
              </a:rPr>
              <a:t> 25 </a:t>
            </a:r>
            <a:r>
              <a:rPr lang="en-US" sz="1600" dirty="0" err="1">
                <a:solidFill>
                  <a:schemeClr val="tx1"/>
                </a:solidFill>
              </a:rPr>
              <a:t>Unternehmen</a:t>
            </a:r>
            <a:r>
              <a:rPr lang="en-US" sz="1600" dirty="0">
                <a:solidFill>
                  <a:schemeClr val="tx1"/>
                </a:solidFill>
              </a:rPr>
              <a:t> und </a:t>
            </a:r>
            <a:r>
              <a:rPr lang="en-US" sz="1600" dirty="0" err="1">
                <a:solidFill>
                  <a:schemeClr val="tx1"/>
                </a:solidFill>
              </a:rPr>
              <a:t>staatliche</a:t>
            </a:r>
            <a:r>
              <a:rPr lang="en-US" sz="1600" dirty="0">
                <a:solidFill>
                  <a:schemeClr val="tx1"/>
                </a:solidFill>
              </a:rPr>
              <a:t> </a:t>
            </a:r>
            <a:r>
              <a:rPr lang="en-US" sz="1600" dirty="0" err="1">
                <a:solidFill>
                  <a:schemeClr val="tx1"/>
                </a:solidFill>
              </a:rPr>
              <a:t>Produktionsstätten</a:t>
            </a:r>
            <a:r>
              <a:rPr lang="en-US" sz="1600" dirty="0">
                <a:solidFill>
                  <a:schemeClr val="tx1"/>
                </a:solidFill>
              </a:rPr>
              <a:t> für 51 % der </a:t>
            </a:r>
            <a:r>
              <a:rPr lang="en-US" sz="1600" dirty="0" err="1">
                <a:solidFill>
                  <a:schemeClr val="tx1"/>
                </a:solidFill>
              </a:rPr>
              <a:t>weltweiten</a:t>
            </a:r>
            <a:r>
              <a:rPr lang="en-US" sz="1600" dirty="0">
                <a:solidFill>
                  <a:schemeClr val="tx1"/>
                </a:solidFill>
              </a:rPr>
              <a:t> </a:t>
            </a:r>
            <a:r>
              <a:rPr lang="en-US" sz="1600" dirty="0" err="1">
                <a:solidFill>
                  <a:schemeClr val="tx1"/>
                </a:solidFill>
              </a:rPr>
              <a:t>industriellen</a:t>
            </a:r>
            <a:r>
              <a:rPr lang="en-US" sz="1600" dirty="0">
                <a:solidFill>
                  <a:schemeClr val="tx1"/>
                </a:solidFill>
              </a:rPr>
              <a:t> </a:t>
            </a:r>
            <a:r>
              <a:rPr lang="en-US" sz="1600" dirty="0" err="1">
                <a:solidFill>
                  <a:schemeClr val="tx1"/>
                </a:solidFill>
              </a:rPr>
              <a:t>Treibhausgasemissionen</a:t>
            </a:r>
            <a:r>
              <a:rPr lang="en-US" sz="1600" dirty="0">
                <a:solidFill>
                  <a:schemeClr val="tx1"/>
                </a:solidFill>
              </a:rPr>
              <a:t> </a:t>
            </a:r>
            <a:r>
              <a:rPr lang="en-US" sz="1600" dirty="0" err="1">
                <a:solidFill>
                  <a:schemeClr val="tx1"/>
                </a:solidFill>
              </a:rPr>
              <a:t>verantwortlich</a:t>
            </a:r>
            <a:r>
              <a:rPr lang="en-US" sz="1600" dirty="0">
                <a:solidFill>
                  <a:schemeClr val="tx1"/>
                </a:solidFill>
              </a:rPr>
              <a:t>. Alle 100 </a:t>
            </a:r>
            <a:r>
              <a:rPr lang="en-US" sz="1600" dirty="0" err="1">
                <a:solidFill>
                  <a:schemeClr val="tx1"/>
                </a:solidFill>
              </a:rPr>
              <a:t>Produzenten</a:t>
            </a:r>
            <a:r>
              <a:rPr lang="en-US" sz="1600" dirty="0">
                <a:solidFill>
                  <a:schemeClr val="tx1"/>
                </a:solidFill>
              </a:rPr>
              <a:t> </a:t>
            </a:r>
            <a:r>
              <a:rPr lang="en-US" sz="1600" dirty="0" err="1">
                <a:solidFill>
                  <a:schemeClr val="tx1"/>
                </a:solidFill>
              </a:rPr>
              <a:t>sind</a:t>
            </a:r>
            <a:r>
              <a:rPr lang="en-US" sz="1600" dirty="0">
                <a:solidFill>
                  <a:schemeClr val="tx1"/>
                </a:solidFill>
              </a:rPr>
              <a:t> für 71 % der </a:t>
            </a:r>
            <a:r>
              <a:rPr lang="en-US" sz="1600" dirty="0" err="1">
                <a:solidFill>
                  <a:schemeClr val="tx1"/>
                </a:solidFill>
              </a:rPr>
              <a:t>weltweiten</a:t>
            </a:r>
            <a:r>
              <a:rPr lang="en-US" sz="1600" dirty="0">
                <a:solidFill>
                  <a:schemeClr val="tx1"/>
                </a:solidFill>
              </a:rPr>
              <a:t> </a:t>
            </a:r>
            <a:r>
              <a:rPr lang="en-US" sz="1600" dirty="0" err="1">
                <a:solidFill>
                  <a:schemeClr val="tx1"/>
                </a:solidFill>
              </a:rPr>
              <a:t>industriellen</a:t>
            </a:r>
            <a:r>
              <a:rPr lang="en-US" sz="1600" dirty="0">
                <a:solidFill>
                  <a:schemeClr val="tx1"/>
                </a:solidFill>
              </a:rPr>
              <a:t> </a:t>
            </a:r>
            <a:r>
              <a:rPr lang="en-US" sz="1600" dirty="0" err="1">
                <a:solidFill>
                  <a:schemeClr val="tx1"/>
                </a:solidFill>
              </a:rPr>
              <a:t>Treibhausgasemissionen</a:t>
            </a:r>
            <a:r>
              <a:rPr lang="en-US" sz="1600" dirty="0">
                <a:solidFill>
                  <a:schemeClr val="tx1"/>
                </a:solidFill>
              </a:rPr>
              <a:t> </a:t>
            </a:r>
            <a:r>
              <a:rPr lang="en-US" sz="1600" dirty="0" err="1">
                <a:solidFill>
                  <a:schemeClr val="tx1"/>
                </a:solidFill>
              </a:rPr>
              <a:t>verantwortlich</a:t>
            </a:r>
            <a:r>
              <a:rPr lang="cs-CZ" sz="1600" dirty="0">
                <a:solidFill>
                  <a:schemeClr val="tx1"/>
                </a:solidFill>
              </a:rPr>
              <a:t>.  </a:t>
            </a:r>
            <a:endParaRPr dirty="0"/>
          </a:p>
          <a:p>
            <a:pPr lvl="0">
              <a:defRPr/>
            </a:pPr>
            <a:endParaRPr lang="cs-CZ" sz="1600" dirty="0">
              <a:solidFill>
                <a:schemeClr val="tx1"/>
              </a:solidFill>
            </a:endParaRPr>
          </a:p>
          <a:p>
            <a:pPr lvl="0">
              <a:defRPr/>
            </a:pPr>
            <a:r>
              <a:rPr lang="en-US" sz="1600" b="1" dirty="0" err="1"/>
              <a:t>Bewährte</a:t>
            </a:r>
            <a:r>
              <a:rPr lang="en-US" sz="1600" b="1" dirty="0"/>
              <a:t> </a:t>
            </a:r>
            <a:r>
              <a:rPr lang="en-US" sz="1600" b="1" dirty="0" err="1"/>
              <a:t>Verfahren</a:t>
            </a:r>
            <a:r>
              <a:rPr lang="en-US" sz="1600" dirty="0"/>
              <a:t>: ESG-</a:t>
            </a:r>
            <a:r>
              <a:rPr lang="en-US" sz="1600" dirty="0" err="1"/>
              <a:t>Berichterstattung</a:t>
            </a:r>
            <a:r>
              <a:rPr lang="en-US" sz="1600" dirty="0"/>
              <a:t>, </a:t>
            </a:r>
          </a:p>
          <a:p>
            <a:pPr lvl="0">
              <a:defRPr/>
            </a:pPr>
            <a:r>
              <a:rPr lang="en-US" sz="1600" dirty="0"/>
              <a:t>Netto-Null-</a:t>
            </a:r>
            <a:r>
              <a:rPr lang="en-US" sz="1600" dirty="0" err="1"/>
              <a:t>Strategien</a:t>
            </a:r>
            <a:r>
              <a:rPr lang="en-US" sz="1600" dirty="0"/>
              <a:t>, </a:t>
            </a:r>
            <a:r>
              <a:rPr lang="en-US" sz="1600" dirty="0" err="1"/>
              <a:t>nachhaltige</a:t>
            </a:r>
            <a:r>
              <a:rPr lang="en-US" sz="1600" dirty="0"/>
              <a:t> </a:t>
            </a:r>
            <a:r>
              <a:rPr lang="en-US" sz="1600" dirty="0" err="1"/>
              <a:t>Lieferketten</a:t>
            </a:r>
            <a:r>
              <a:rPr lang="en-US" sz="1600" dirty="0"/>
              <a:t>.</a:t>
            </a:r>
            <a:endParaRPr lang="cs-CZ" sz="1600" dirty="0">
              <a:solidFill>
                <a:schemeClr val="tx1"/>
              </a:solidFill>
            </a:endParaRPr>
          </a:p>
          <a:p>
            <a:pPr lvl="0">
              <a:defRPr/>
            </a:pPr>
            <a:endParaRPr lang="cs-CZ" sz="1600" dirty="0">
              <a:solidFill>
                <a:schemeClr val="tx1"/>
              </a:solidFill>
            </a:endParaRPr>
          </a:p>
          <a:p>
            <a:pPr>
              <a:defRPr/>
            </a:pPr>
            <a:endParaRPr lang="cs-CZ" sz="1600" dirty="0"/>
          </a:p>
        </p:txBody>
      </p:sp>
      <p:sp>
        <p:nvSpPr>
          <p:cNvPr id="1695586773" name="TextovéPole 7">
            <a:hlinkClick r:id="rId4"/>
          </p:cNvPr>
          <p:cNvSpPr txBox="1"/>
          <p:nvPr/>
        </p:nvSpPr>
        <p:spPr bwMode="auto">
          <a:xfrm>
            <a:off x="0" y="4881890"/>
            <a:ext cx="3041073" cy="261610"/>
          </a:xfrm>
          <a:prstGeom prst="rect">
            <a:avLst/>
          </a:prstGeom>
          <a:noFill/>
        </p:spPr>
        <p:txBody>
          <a:bodyPr wrap="square" rtlCol="0">
            <a:spAutoFit/>
          </a:bodyPr>
          <a:lstStyle/>
          <a:p>
            <a:pPr>
              <a:defRPr/>
            </a:pPr>
            <a:r>
              <a:rPr lang="cs-CZ" sz="1100" u="sng">
                <a:solidFill>
                  <a:schemeClr val="tx2"/>
                </a:solidFill>
                <a:latin typeface="Trebuchet MS"/>
              </a:rPr>
              <a:t>Quelle: CarbonMayors, 2017</a:t>
            </a:r>
            <a:endParaRPr/>
          </a:p>
        </p:txBody>
      </p:sp>
      <p:sp>
        <p:nvSpPr>
          <p:cNvPr id="78551691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Bekämpfung des Klimawandels</a:t>
            </a:r>
            <a:endParaRPr/>
          </a:p>
        </p:txBody>
      </p:sp>
      <p:sp>
        <p:nvSpPr>
          <p:cNvPr id="701962507"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000"/>
              <a:t>Verantwortung von Fachleuten</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23684223" name="Zástupný text 2"/>
          <p:cNvSpPr>
            <a:spLocks noGrp="1"/>
          </p:cNvSpPr>
          <p:nvPr>
            <p:ph type="body" idx="1"/>
          </p:nvPr>
        </p:nvSpPr>
        <p:spPr bwMode="auto">
          <a:xfrm>
            <a:off x="142875" y="737064"/>
            <a:ext cx="8389067" cy="4017168"/>
          </a:xfrm>
        </p:spPr>
        <p:txBody>
          <a:bodyPr/>
          <a:lstStyle/>
          <a:p>
            <a:pPr lvl="0">
              <a:defRPr/>
            </a:pPr>
            <a:r>
              <a:rPr lang="cs-CZ" sz="1600" b="1" dirty="0">
                <a:solidFill>
                  <a:srgbClr val="92D050"/>
                </a:solidFill>
              </a:rPr>
              <a:t>Politische Entscheidungsträger und Beamte: </a:t>
            </a:r>
            <a:r>
              <a:rPr lang="en-US" sz="1600" dirty="0" err="1">
                <a:solidFill>
                  <a:schemeClr val="tx1"/>
                </a:solidFill>
              </a:rPr>
              <a:t>Ihre</a:t>
            </a:r>
            <a:r>
              <a:rPr lang="en-US" sz="1600" dirty="0">
                <a:solidFill>
                  <a:schemeClr val="tx1"/>
                </a:solidFill>
              </a:rPr>
              <a:t> </a:t>
            </a:r>
            <a:r>
              <a:rPr lang="en-US" sz="1600" dirty="0" err="1">
                <a:solidFill>
                  <a:schemeClr val="tx1"/>
                </a:solidFill>
              </a:rPr>
              <a:t>Verantwortung</a:t>
            </a:r>
            <a:r>
              <a:rPr lang="en-US" sz="1600" dirty="0">
                <a:solidFill>
                  <a:schemeClr val="tx1"/>
                </a:solidFill>
              </a:rPr>
              <a:t> </a:t>
            </a:r>
            <a:r>
              <a:rPr lang="en-US" sz="1600" dirty="0" err="1">
                <a:solidFill>
                  <a:schemeClr val="tx1"/>
                </a:solidFill>
              </a:rPr>
              <a:t>geht</a:t>
            </a:r>
            <a:r>
              <a:rPr lang="en-US" sz="1600" dirty="0">
                <a:solidFill>
                  <a:schemeClr val="tx1"/>
                </a:solidFill>
              </a:rPr>
              <a:t> </a:t>
            </a:r>
            <a:r>
              <a:rPr lang="en-US" sz="1600" dirty="0" err="1">
                <a:solidFill>
                  <a:schemeClr val="tx1"/>
                </a:solidFill>
              </a:rPr>
              <a:t>über</a:t>
            </a:r>
            <a:r>
              <a:rPr lang="en-US" sz="1600" dirty="0">
                <a:solidFill>
                  <a:schemeClr val="tx1"/>
                </a:solidFill>
              </a:rPr>
              <a:t> </a:t>
            </a:r>
            <a:r>
              <a:rPr lang="en-US" sz="1600" dirty="0" err="1">
                <a:solidFill>
                  <a:schemeClr val="tx1"/>
                </a:solidFill>
              </a:rPr>
              <a:t>technische</a:t>
            </a:r>
            <a:r>
              <a:rPr lang="en-US" sz="1600" dirty="0">
                <a:solidFill>
                  <a:schemeClr val="tx1"/>
                </a:solidFill>
              </a:rPr>
              <a:t> </a:t>
            </a:r>
            <a:r>
              <a:rPr lang="en-US" sz="1600" dirty="0" err="1">
                <a:solidFill>
                  <a:schemeClr val="tx1"/>
                </a:solidFill>
              </a:rPr>
              <a:t>Regulierung</a:t>
            </a:r>
            <a:r>
              <a:rPr lang="en-US" sz="1600" dirty="0">
                <a:solidFill>
                  <a:schemeClr val="tx1"/>
                </a:solidFill>
              </a:rPr>
              <a:t> </a:t>
            </a:r>
            <a:r>
              <a:rPr lang="en-US" sz="1600" dirty="0" err="1">
                <a:solidFill>
                  <a:schemeClr val="tx1"/>
                </a:solidFill>
              </a:rPr>
              <a:t>hinaus</a:t>
            </a:r>
            <a:r>
              <a:rPr lang="en-US" sz="1600" dirty="0">
                <a:solidFill>
                  <a:schemeClr val="tx1"/>
                </a:solidFill>
              </a:rPr>
              <a:t> – </a:t>
            </a:r>
            <a:r>
              <a:rPr lang="en-US" sz="1600" dirty="0" err="1">
                <a:solidFill>
                  <a:schemeClr val="tx1"/>
                </a:solidFill>
              </a:rPr>
              <a:t>sie</a:t>
            </a:r>
            <a:r>
              <a:rPr lang="en-US" sz="1600" dirty="0">
                <a:solidFill>
                  <a:schemeClr val="tx1"/>
                </a:solidFill>
              </a:rPr>
              <a:t> </a:t>
            </a:r>
            <a:r>
              <a:rPr lang="en-US" sz="1600" dirty="0" err="1">
                <a:solidFill>
                  <a:schemeClr val="tx1"/>
                </a:solidFill>
              </a:rPr>
              <a:t>sind</a:t>
            </a:r>
            <a:r>
              <a:rPr lang="en-US" sz="1600" dirty="0">
                <a:solidFill>
                  <a:schemeClr val="tx1"/>
                </a:solidFill>
              </a:rPr>
              <a:t> </a:t>
            </a:r>
            <a:r>
              <a:rPr lang="en-US" sz="1600" dirty="0" err="1">
                <a:solidFill>
                  <a:schemeClr val="tx1"/>
                </a:solidFill>
              </a:rPr>
              <a:t>ethische</a:t>
            </a:r>
            <a:r>
              <a:rPr lang="en-US" sz="1600" dirty="0">
                <a:solidFill>
                  <a:schemeClr val="tx1"/>
                </a:solidFill>
              </a:rPr>
              <a:t> </a:t>
            </a:r>
            <a:r>
              <a:rPr lang="en-US" sz="1600" dirty="0" err="1">
                <a:solidFill>
                  <a:schemeClr val="tx1"/>
                </a:solidFill>
              </a:rPr>
              <a:t>Verwalter</a:t>
            </a:r>
            <a:r>
              <a:rPr lang="en-US" sz="1600" dirty="0">
                <a:solidFill>
                  <a:schemeClr val="tx1"/>
                </a:solidFill>
              </a:rPr>
              <a:t> des </a:t>
            </a:r>
            <a:r>
              <a:rPr lang="en-US" sz="1600" dirty="0" err="1">
                <a:solidFill>
                  <a:schemeClr val="tx1"/>
                </a:solidFill>
              </a:rPr>
              <a:t>öffentlichen</a:t>
            </a:r>
            <a:r>
              <a:rPr lang="en-US" sz="1600" dirty="0">
                <a:solidFill>
                  <a:schemeClr val="tx1"/>
                </a:solidFill>
              </a:rPr>
              <a:t> Interesses, </a:t>
            </a:r>
            <a:r>
              <a:rPr lang="en-US" sz="1600" dirty="0" err="1">
                <a:solidFill>
                  <a:schemeClr val="tx1"/>
                </a:solidFill>
              </a:rPr>
              <a:t>Architekten</a:t>
            </a:r>
            <a:r>
              <a:rPr lang="en-US" sz="1600" dirty="0">
                <a:solidFill>
                  <a:schemeClr val="tx1"/>
                </a:solidFill>
              </a:rPr>
              <a:t> des </a:t>
            </a:r>
            <a:r>
              <a:rPr lang="en-US" sz="1600" dirty="0" err="1">
                <a:solidFill>
                  <a:schemeClr val="tx1"/>
                </a:solidFill>
              </a:rPr>
              <a:t>systemischen</a:t>
            </a:r>
            <a:r>
              <a:rPr lang="en-US" sz="1600" dirty="0">
                <a:solidFill>
                  <a:schemeClr val="tx1"/>
                </a:solidFill>
              </a:rPr>
              <a:t> </a:t>
            </a:r>
            <a:r>
              <a:rPr lang="en-US" sz="1600" dirty="0" err="1">
                <a:solidFill>
                  <a:schemeClr val="tx1"/>
                </a:solidFill>
              </a:rPr>
              <a:t>Wandels</a:t>
            </a:r>
            <a:r>
              <a:rPr lang="en-US" sz="1600" dirty="0">
                <a:solidFill>
                  <a:schemeClr val="tx1"/>
                </a:solidFill>
              </a:rPr>
              <a:t> und </a:t>
            </a:r>
            <a:r>
              <a:rPr lang="en-US" sz="1600" dirty="0" err="1">
                <a:solidFill>
                  <a:schemeClr val="tx1"/>
                </a:solidFill>
              </a:rPr>
              <a:t>Verteidiger</a:t>
            </a:r>
            <a:r>
              <a:rPr lang="en-US" sz="1600" dirty="0">
                <a:solidFill>
                  <a:schemeClr val="tx1"/>
                </a:solidFill>
              </a:rPr>
              <a:t> der </a:t>
            </a:r>
            <a:r>
              <a:rPr lang="en-US" sz="1600" dirty="0" err="1">
                <a:solidFill>
                  <a:schemeClr val="tx1"/>
                </a:solidFill>
              </a:rPr>
              <a:t>Klimagerechtigkeit</a:t>
            </a:r>
            <a:r>
              <a:rPr lang="en-US" sz="1600" dirty="0">
                <a:solidFill>
                  <a:schemeClr val="tx1"/>
                </a:solidFill>
              </a:rPr>
              <a:t>.</a:t>
            </a:r>
            <a:endParaRPr dirty="0"/>
          </a:p>
          <a:p>
            <a:pPr lvl="0">
              <a:defRPr/>
            </a:pPr>
            <a:endParaRPr lang="cs-CZ" sz="1600" dirty="0"/>
          </a:p>
          <a:p>
            <a:pPr marL="514350" lvl="0" indent="-285750">
              <a:buFont typeface="Arial"/>
              <a:buChar char="•"/>
              <a:defRPr/>
            </a:pPr>
            <a:r>
              <a:rPr lang="en-US" sz="1600" dirty="0"/>
              <a:t>Sie </a:t>
            </a:r>
            <a:r>
              <a:rPr lang="en-US" sz="1600" dirty="0" err="1"/>
              <a:t>sind</a:t>
            </a:r>
            <a:r>
              <a:rPr lang="en-US" sz="1600" dirty="0"/>
              <a:t> </a:t>
            </a:r>
            <a:r>
              <a:rPr lang="en-US" sz="1600" dirty="0" err="1"/>
              <a:t>mit</a:t>
            </a:r>
            <a:r>
              <a:rPr lang="en-US" sz="1600" dirty="0"/>
              <a:t> dem Schutz der </a:t>
            </a:r>
            <a:r>
              <a:rPr lang="en-US" sz="1600" b="1" dirty="0">
                <a:solidFill>
                  <a:schemeClr val="accent4"/>
                </a:solidFill>
              </a:rPr>
              <a:t>Gesundheit, Sicherheit und </a:t>
            </a:r>
            <a:r>
              <a:rPr lang="en-US" sz="1600" b="1" dirty="0" err="1">
                <a:solidFill>
                  <a:schemeClr val="accent4"/>
                </a:solidFill>
              </a:rPr>
              <a:t>langfristigen</a:t>
            </a:r>
            <a:r>
              <a:rPr lang="en-US" sz="1600" b="1" dirty="0">
                <a:solidFill>
                  <a:schemeClr val="accent4"/>
                </a:solidFill>
              </a:rPr>
              <a:t> Wohlfahrt </a:t>
            </a:r>
            <a:r>
              <a:rPr lang="en-US" sz="1600" dirty="0"/>
              <a:t>der Bürger </a:t>
            </a:r>
            <a:r>
              <a:rPr lang="en-US" sz="1600" dirty="0" err="1"/>
              <a:t>betraut</a:t>
            </a:r>
            <a:r>
              <a:rPr lang="en-US" sz="1600" dirty="0"/>
              <a:t>.</a:t>
            </a:r>
            <a:endParaRPr dirty="0"/>
          </a:p>
          <a:p>
            <a:pPr marL="514350" lvl="0" indent="-285750">
              <a:buFont typeface="Arial"/>
              <a:buChar char="•"/>
              <a:defRPr/>
            </a:pPr>
            <a:endParaRPr lang="cs-CZ" sz="1600" dirty="0"/>
          </a:p>
          <a:p>
            <a:pPr marL="514350" lvl="0" indent="-285750">
              <a:buFont typeface="Arial"/>
              <a:buChar char="•"/>
              <a:defRPr/>
            </a:pPr>
            <a:r>
              <a:rPr lang="en-US" sz="1600" dirty="0" err="1"/>
              <a:t>Politische</a:t>
            </a:r>
            <a:r>
              <a:rPr lang="en-US" sz="1600" dirty="0"/>
              <a:t> </a:t>
            </a:r>
            <a:r>
              <a:rPr lang="en-US" sz="1600" dirty="0" err="1"/>
              <a:t>Entscheidungsträger</a:t>
            </a:r>
            <a:r>
              <a:rPr lang="en-US" sz="1600" dirty="0"/>
              <a:t> </a:t>
            </a:r>
            <a:r>
              <a:rPr lang="en-US" sz="1600" dirty="0" err="1"/>
              <a:t>müssen</a:t>
            </a:r>
            <a:r>
              <a:rPr lang="en-US" sz="1600" dirty="0"/>
              <a:t> die </a:t>
            </a:r>
            <a:r>
              <a:rPr lang="en-US" sz="1600" b="1" dirty="0" err="1">
                <a:solidFill>
                  <a:schemeClr val="accent4"/>
                </a:solidFill>
              </a:rPr>
              <a:t>langfristigen</a:t>
            </a:r>
            <a:r>
              <a:rPr lang="en-US" sz="1600" b="1" dirty="0">
                <a:solidFill>
                  <a:schemeClr val="accent4"/>
                </a:solidFill>
              </a:rPr>
              <a:t> </a:t>
            </a:r>
            <a:r>
              <a:rPr lang="en-US" sz="1600" b="1" dirty="0" err="1">
                <a:solidFill>
                  <a:schemeClr val="accent4"/>
                </a:solidFill>
              </a:rPr>
              <a:t>Auswirkungen</a:t>
            </a:r>
            <a:r>
              <a:rPr lang="en-US" sz="1600" b="1" dirty="0">
                <a:solidFill>
                  <a:schemeClr val="accent4"/>
                </a:solidFill>
              </a:rPr>
              <a:t> von </a:t>
            </a:r>
            <a:r>
              <a:rPr lang="en-US" sz="1600" b="1" dirty="0" err="1">
                <a:solidFill>
                  <a:schemeClr val="accent4"/>
                </a:solidFill>
              </a:rPr>
              <a:t>Gesetzen</a:t>
            </a:r>
            <a:r>
              <a:rPr lang="en-US" sz="1600" dirty="0"/>
              <a:t>, </a:t>
            </a:r>
            <a:r>
              <a:rPr lang="en-US" sz="1600" dirty="0" err="1"/>
              <a:t>Subventionen</a:t>
            </a:r>
            <a:r>
              <a:rPr lang="en-US" sz="1600" dirty="0"/>
              <a:t>, </a:t>
            </a:r>
            <a:r>
              <a:rPr lang="en-US" sz="1600" dirty="0" err="1"/>
              <a:t>Infrastruktur</a:t>
            </a:r>
            <a:r>
              <a:rPr lang="en-US" sz="1600" dirty="0"/>
              <a:t> und </a:t>
            </a:r>
            <a:r>
              <a:rPr lang="en-US" sz="1600" dirty="0" err="1"/>
              <a:t>Flächennutzungsplänen</a:t>
            </a:r>
            <a:r>
              <a:rPr lang="en-US" sz="1600" dirty="0"/>
              <a:t> </a:t>
            </a:r>
            <a:r>
              <a:rPr lang="en-US" sz="1600" dirty="0" err="1"/>
              <a:t>berücksichtigen</a:t>
            </a:r>
            <a:r>
              <a:rPr lang="en-US" sz="1600" dirty="0"/>
              <a:t>.</a:t>
            </a:r>
            <a:endParaRPr dirty="0"/>
          </a:p>
          <a:p>
            <a:pPr marL="514350" lvl="0" indent="-285750">
              <a:buFont typeface="Arial"/>
              <a:buChar char="•"/>
              <a:defRPr/>
            </a:pPr>
            <a:endParaRPr lang="cs-CZ" sz="1600" dirty="0">
              <a:solidFill>
                <a:schemeClr val="tx1"/>
              </a:solidFill>
            </a:endParaRPr>
          </a:p>
          <a:p>
            <a:pPr marL="514350" lvl="0" indent="-285750">
              <a:buFont typeface="Arial"/>
              <a:buChar char="•"/>
              <a:defRPr/>
            </a:pPr>
            <a:r>
              <a:rPr lang="en-US" sz="1600" dirty="0" err="1"/>
              <a:t>Reichere</a:t>
            </a:r>
            <a:r>
              <a:rPr lang="en-US" sz="1600" dirty="0"/>
              <a:t> Länder und </a:t>
            </a:r>
            <a:r>
              <a:rPr lang="en-US" sz="1600" dirty="0" err="1"/>
              <a:t>Regierungen</a:t>
            </a:r>
            <a:r>
              <a:rPr lang="en-US" sz="1600" dirty="0"/>
              <a:t> </a:t>
            </a:r>
            <a:r>
              <a:rPr lang="en-US" sz="1600" dirty="0" err="1"/>
              <a:t>tragen</a:t>
            </a:r>
            <a:r>
              <a:rPr lang="en-US" sz="1600" dirty="0"/>
              <a:t> </a:t>
            </a:r>
            <a:r>
              <a:rPr lang="en-US" sz="1600" dirty="0" err="1"/>
              <a:t>gemäß</a:t>
            </a:r>
            <a:r>
              <a:rPr lang="en-US" sz="1600" dirty="0"/>
              <a:t> dem </a:t>
            </a:r>
            <a:r>
              <a:rPr lang="en-US" sz="1600" dirty="0" err="1"/>
              <a:t>Grundsatz</a:t>
            </a:r>
            <a:r>
              <a:rPr lang="en-US" sz="1600" dirty="0"/>
              <a:t> der </a:t>
            </a:r>
            <a:r>
              <a:rPr lang="en-US" sz="1600" i="1" dirty="0" err="1"/>
              <a:t>gemeinsamen</a:t>
            </a:r>
            <a:r>
              <a:rPr lang="en-US" sz="1600" i="1" dirty="0"/>
              <a:t>, </a:t>
            </a:r>
            <a:r>
              <a:rPr lang="en-US" sz="1600" i="1" dirty="0" err="1"/>
              <a:t>aber</a:t>
            </a:r>
            <a:r>
              <a:rPr lang="en-US" sz="1600" i="1" dirty="0"/>
              <a:t> </a:t>
            </a:r>
            <a:r>
              <a:rPr lang="en-US" sz="1600" i="1" dirty="0" err="1"/>
              <a:t>unterschiedlichen</a:t>
            </a:r>
            <a:r>
              <a:rPr lang="en-US" sz="1600" i="1" dirty="0"/>
              <a:t> </a:t>
            </a:r>
            <a:r>
              <a:rPr lang="en-US" sz="1600" i="1" dirty="0" err="1"/>
              <a:t>Verantwortlichkeiten</a:t>
            </a:r>
            <a:r>
              <a:rPr lang="en-US" sz="1600" i="1" dirty="0"/>
              <a:t> </a:t>
            </a:r>
            <a:r>
              <a:rPr lang="en-US" sz="1600" dirty="0"/>
              <a:t>(UNFCCC) </a:t>
            </a:r>
            <a:r>
              <a:rPr lang="en-US" sz="1600" dirty="0" err="1"/>
              <a:t>eine</a:t>
            </a:r>
            <a:r>
              <a:rPr lang="en-US" sz="1600" dirty="0"/>
              <a:t> </a:t>
            </a:r>
            <a:r>
              <a:rPr lang="en-US" sz="1600" b="1" dirty="0" err="1">
                <a:solidFill>
                  <a:schemeClr val="accent4"/>
                </a:solidFill>
              </a:rPr>
              <a:t>größere</a:t>
            </a:r>
            <a:r>
              <a:rPr lang="en-US" sz="1600" b="1" dirty="0">
                <a:solidFill>
                  <a:schemeClr val="accent4"/>
                </a:solidFill>
              </a:rPr>
              <a:t> Last</a:t>
            </a:r>
            <a:r>
              <a:rPr lang="en-US" sz="1600" dirty="0"/>
              <a:t>.</a:t>
            </a:r>
            <a:endParaRPr dirty="0"/>
          </a:p>
          <a:p>
            <a:pPr marL="514350" lvl="0" indent="-285750">
              <a:buFont typeface="Arial"/>
              <a:buChar char="•"/>
              <a:defRPr/>
            </a:pPr>
            <a:endParaRPr lang="cs-CZ" sz="1600" dirty="0"/>
          </a:p>
          <a:p>
            <a:pPr marL="514350" lvl="0" indent="-285750">
              <a:buFont typeface="Arial"/>
              <a:buChar char="•"/>
              <a:defRPr/>
            </a:pPr>
            <a:r>
              <a:rPr lang="en-US" sz="1600" dirty="0" err="1"/>
              <a:t>Nutzen</a:t>
            </a:r>
            <a:r>
              <a:rPr lang="en-US" sz="1600" dirty="0"/>
              <a:t> Sie die </a:t>
            </a:r>
            <a:r>
              <a:rPr lang="en-US" sz="1600" b="1" dirty="0" err="1">
                <a:solidFill>
                  <a:schemeClr val="accent4"/>
                </a:solidFill>
              </a:rPr>
              <a:t>besten</a:t>
            </a:r>
            <a:r>
              <a:rPr lang="en-US" sz="1600" b="1" dirty="0">
                <a:solidFill>
                  <a:schemeClr val="accent4"/>
                </a:solidFill>
              </a:rPr>
              <a:t> </a:t>
            </a:r>
            <a:r>
              <a:rPr lang="en-US" sz="1600" b="1" dirty="0" err="1">
                <a:solidFill>
                  <a:schemeClr val="accent4"/>
                </a:solidFill>
              </a:rPr>
              <a:t>verfügbaren</a:t>
            </a:r>
            <a:r>
              <a:rPr lang="en-US" sz="1600" b="1" dirty="0">
                <a:solidFill>
                  <a:schemeClr val="accent4"/>
                </a:solidFill>
              </a:rPr>
              <a:t> </a:t>
            </a:r>
            <a:r>
              <a:rPr lang="en-US" sz="1600" b="1" dirty="0" err="1">
                <a:solidFill>
                  <a:schemeClr val="accent4"/>
                </a:solidFill>
              </a:rPr>
              <a:t>wissenschaftlichen</a:t>
            </a:r>
            <a:r>
              <a:rPr lang="en-US" sz="1600" b="1" dirty="0">
                <a:solidFill>
                  <a:schemeClr val="accent4"/>
                </a:solidFill>
              </a:rPr>
              <a:t> </a:t>
            </a:r>
            <a:r>
              <a:rPr lang="en-US" sz="1600" b="1" dirty="0" err="1">
                <a:solidFill>
                  <a:schemeClr val="accent4"/>
                </a:solidFill>
              </a:rPr>
              <a:t>Erkenntnisse</a:t>
            </a:r>
            <a:r>
              <a:rPr lang="en-US" sz="1600" b="1" dirty="0">
                <a:solidFill>
                  <a:schemeClr val="accent4"/>
                </a:solidFill>
              </a:rPr>
              <a:t> </a:t>
            </a:r>
            <a:r>
              <a:rPr lang="en-US" sz="1600" dirty="0"/>
              <a:t>des IPCC, </a:t>
            </a:r>
            <a:r>
              <a:rPr lang="en-US" sz="1600" dirty="0" err="1"/>
              <a:t>nationaler</a:t>
            </a:r>
            <a:r>
              <a:rPr lang="en-US" sz="1600" dirty="0"/>
              <a:t> </a:t>
            </a:r>
            <a:r>
              <a:rPr lang="en-US" sz="1600" dirty="0" err="1"/>
              <a:t>Akademien</a:t>
            </a:r>
            <a:r>
              <a:rPr lang="en-US" sz="1600" dirty="0"/>
              <a:t> und </a:t>
            </a:r>
            <a:r>
              <a:rPr lang="en-US" sz="1600" dirty="0" err="1"/>
              <a:t>Klimawissenschaftler</a:t>
            </a:r>
            <a:r>
              <a:rPr lang="en-US" sz="1600" dirty="0"/>
              <a:t>.</a:t>
            </a:r>
            <a:endParaRPr dirty="0"/>
          </a:p>
          <a:p>
            <a:pPr marL="514350" lvl="0" indent="-285750">
              <a:buFont typeface="Arial"/>
              <a:buChar char="•"/>
              <a:defRPr/>
            </a:pPr>
            <a:endParaRPr lang="cs-CZ" sz="1600" dirty="0"/>
          </a:p>
          <a:p>
            <a:pPr marL="514350" lvl="0" indent="-285750">
              <a:buFont typeface="Arial"/>
              <a:buChar char="•"/>
              <a:defRPr/>
            </a:pPr>
            <a:r>
              <a:rPr lang="en-US" sz="1600" dirty="0" err="1"/>
              <a:t>Widerstehen</a:t>
            </a:r>
            <a:r>
              <a:rPr lang="en-US" sz="1600" dirty="0"/>
              <a:t> Sie </a:t>
            </a:r>
            <a:r>
              <a:rPr lang="en-US" sz="1600" dirty="0" err="1"/>
              <a:t>politischem</a:t>
            </a:r>
            <a:r>
              <a:rPr lang="en-US" sz="1600" dirty="0"/>
              <a:t> Druck, </a:t>
            </a:r>
            <a:r>
              <a:rPr lang="en-US" sz="1600" dirty="0" err="1"/>
              <a:t>wissenschaftliche</a:t>
            </a:r>
            <a:r>
              <a:rPr lang="en-US" sz="1600" dirty="0"/>
              <a:t> </a:t>
            </a:r>
            <a:r>
              <a:rPr lang="en-US" sz="1600" dirty="0" err="1"/>
              <a:t>Fakten</a:t>
            </a:r>
            <a:r>
              <a:rPr lang="en-US" sz="1600" dirty="0"/>
              <a:t> </a:t>
            </a:r>
            <a:r>
              <a:rPr lang="en-US" sz="1600" dirty="0" err="1"/>
              <a:t>zu</a:t>
            </a:r>
            <a:r>
              <a:rPr lang="en-US" sz="1600" dirty="0"/>
              <a:t> </a:t>
            </a:r>
            <a:r>
              <a:rPr lang="en-US" sz="1600" dirty="0" err="1"/>
              <a:t>verzögern</a:t>
            </a:r>
            <a:r>
              <a:rPr lang="en-US" sz="1600" dirty="0"/>
              <a:t>, </a:t>
            </a:r>
            <a:r>
              <a:rPr lang="en-US" sz="1600" dirty="0" err="1"/>
              <a:t>zu</a:t>
            </a:r>
            <a:r>
              <a:rPr lang="en-US" sz="1600" dirty="0"/>
              <a:t> </a:t>
            </a:r>
            <a:r>
              <a:rPr lang="en-US" sz="1600" dirty="0" err="1"/>
              <a:t>leugnen</a:t>
            </a:r>
            <a:r>
              <a:rPr lang="en-US" sz="1600" dirty="0"/>
              <a:t> </a:t>
            </a:r>
            <a:r>
              <a:rPr lang="en-US" sz="1600" dirty="0" err="1"/>
              <a:t>oder</a:t>
            </a:r>
            <a:r>
              <a:rPr lang="en-US" sz="1600" dirty="0"/>
              <a:t> </a:t>
            </a:r>
            <a:r>
              <a:rPr lang="en-US" sz="1600" dirty="0" err="1"/>
              <a:t>zu</a:t>
            </a:r>
            <a:r>
              <a:rPr lang="en-US" sz="1600" dirty="0"/>
              <a:t> </a:t>
            </a:r>
            <a:r>
              <a:rPr lang="en-US" sz="1600" dirty="0" err="1"/>
              <a:t>verzerren</a:t>
            </a:r>
            <a:r>
              <a:rPr lang="en-US" sz="1600" dirty="0"/>
              <a:t>.</a:t>
            </a:r>
            <a:endParaRPr lang="cs-CZ" sz="1600" dirty="0"/>
          </a:p>
        </p:txBody>
      </p:sp>
      <p:sp>
        <p:nvSpPr>
          <p:cNvPr id="95854461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Bekämpfung des Klimawandels</a:t>
            </a:r>
            <a:endParaRPr/>
          </a:p>
        </p:txBody>
      </p:sp>
      <p:sp>
        <p:nvSpPr>
          <p:cNvPr id="994514724" name="Title 1"/>
          <p:cNvSpPr txBox="1"/>
          <p:nvPr/>
        </p:nvSpPr>
        <p:spPr bwMode="auto">
          <a:xfrm>
            <a:off x="296864" y="246450"/>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000"/>
              <a:t>Verantwortung von Fachleuten</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pic>
        <p:nvPicPr>
          <p:cNvPr id="242225827" name="Obrázek 5" descr="Obsah obrázku text, mapa, atlas&#10;&#10;Obsah generovaný pomocí AI může být nesprávný."/>
          <p:cNvPicPr>
            <a:picLocks noChangeAspect="1"/>
          </p:cNvPicPr>
          <p:nvPr/>
        </p:nvPicPr>
        <p:blipFill>
          <a:blip r:embed="rId3"/>
          <a:srcRect t="19815" r="8331" b="11480"/>
          <a:stretch/>
        </p:blipFill>
        <p:spPr bwMode="auto">
          <a:xfrm>
            <a:off x="614688" y="1326531"/>
            <a:ext cx="7697484" cy="3443202"/>
          </a:xfrm>
          <a:prstGeom prst="rect">
            <a:avLst/>
          </a:prstGeom>
        </p:spPr>
      </p:pic>
      <p:sp>
        <p:nvSpPr>
          <p:cNvPr id="2071408293" name="TextovéPole 1">
            <a:hlinkClick r:id="rId4"/>
          </p:cNvPr>
          <p:cNvSpPr txBox="1"/>
          <p:nvPr/>
        </p:nvSpPr>
        <p:spPr bwMode="auto">
          <a:xfrm>
            <a:off x="0" y="4881890"/>
            <a:ext cx="2624254" cy="261610"/>
          </a:xfrm>
          <a:prstGeom prst="rect">
            <a:avLst/>
          </a:prstGeom>
          <a:noFill/>
        </p:spPr>
        <p:txBody>
          <a:bodyPr wrap="square" rtlCol="0">
            <a:spAutoFit/>
          </a:bodyPr>
          <a:lstStyle/>
          <a:p>
            <a:pPr>
              <a:defRPr/>
            </a:pPr>
            <a:r>
              <a:rPr lang="cs-CZ" sz="1100" u="sng">
                <a:solidFill>
                  <a:schemeClr val="tx2"/>
                </a:solidFill>
                <a:latin typeface="Trebuchet MS"/>
              </a:rPr>
              <a:t>Quelle: OurWorldinData, 2024</a:t>
            </a:r>
            <a:endParaRPr/>
          </a:p>
        </p:txBody>
      </p:sp>
      <p:sp>
        <p:nvSpPr>
          <p:cNvPr id="737008147" name="TextBox 3"/>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ethischer Verantwortung und beruflicher Rollen im Umgang mit dem Klimawandel</a:t>
            </a:r>
            <a:endParaRPr/>
          </a:p>
        </p:txBody>
      </p:sp>
      <p:sp>
        <p:nvSpPr>
          <p:cNvPr id="774193885" name="TextBox 6"/>
          <p:cNvSpPr txBox="1"/>
          <p:nvPr/>
        </p:nvSpPr>
        <p:spPr bwMode="auto">
          <a:xfrm>
            <a:off x="52039" y="358378"/>
            <a:ext cx="8950711" cy="830997"/>
          </a:xfrm>
          <a:prstGeom prst="rect">
            <a:avLst/>
          </a:prstGeom>
          <a:noFill/>
        </p:spPr>
        <p:txBody>
          <a:bodyPr wrap="square">
            <a:spAutoFit/>
          </a:bodyPr>
          <a:lstStyle/>
          <a:p>
            <a:pPr>
              <a:defRPr/>
            </a:pPr>
            <a:r>
              <a:rPr lang="en-GB" sz="1600">
                <a:latin typeface="Trebuchet MS"/>
              </a:rPr>
              <a:t>Eine </a:t>
            </a:r>
            <a:r>
              <a:rPr lang="en-US" sz="1600">
                <a:latin typeface="Trebuchet MS"/>
              </a:rPr>
              <a:t>in </a:t>
            </a:r>
            <a:r>
              <a:rPr lang="en-US" sz="1600" i="1">
                <a:latin typeface="Trebuchet MS"/>
              </a:rPr>
              <a:t>Nature Climate Change </a:t>
            </a:r>
            <a:r>
              <a:rPr lang="en-US" sz="1600">
                <a:latin typeface="Trebuchet MS"/>
              </a:rPr>
              <a:t>veröffentlichte Studie fand eine ähnlich hohe Unterstützung für politische Veränderungen. Peter Andre et al. (2024) befragten fast 130.000 Personen in 125 Ländern.</a:t>
            </a:r>
            <a:r>
              <a:rPr lang="cs-CZ" sz="1600" baseline="30000">
                <a:latin typeface="Trebuchet MS"/>
              </a:rPr>
              <a:t> </a:t>
            </a:r>
            <a:r>
              <a:rPr lang="en-US" sz="1600" b="1">
                <a:solidFill>
                  <a:srgbClr val="4D9221"/>
                </a:solidFill>
                <a:latin typeface="Trebuchet MS"/>
              </a:rPr>
              <a:t> Die Unterstützung für politische Maßnahmen war weltweit stark</a:t>
            </a:r>
            <a:r>
              <a:rPr lang="cs-CZ" sz="1600" b="1">
                <a:latin typeface="Trebuchet MS"/>
              </a:rPr>
              <a:t>. </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3938996" name="Zástupný text 2"/>
          <p:cNvSpPr>
            <a:spLocks noGrp="1"/>
          </p:cNvSpPr>
          <p:nvPr>
            <p:ph type="body" idx="1"/>
          </p:nvPr>
        </p:nvSpPr>
        <p:spPr bwMode="auto">
          <a:xfrm>
            <a:off x="142875" y="1188882"/>
            <a:ext cx="8556625" cy="3155912"/>
          </a:xfrm>
        </p:spPr>
        <p:txBody>
          <a:bodyPr/>
          <a:lstStyle/>
          <a:p>
            <a:pPr lvl="0">
              <a:defRPr/>
            </a:pPr>
            <a:r>
              <a:rPr lang="en-US" sz="1600" b="1">
                <a:solidFill>
                  <a:srgbClr val="92D050"/>
                </a:solidFill>
              </a:rPr>
              <a:t>Architekten</a:t>
            </a:r>
            <a:r>
              <a:rPr lang="en-US" sz="1600">
                <a:solidFill>
                  <a:srgbClr val="92D050"/>
                </a:solidFill>
              </a:rPr>
              <a:t>: </a:t>
            </a:r>
            <a:r>
              <a:rPr lang="en-US" sz="1600"/>
              <a:t>Spielen eine entscheidende Rolle bei der Planung von Bauwerken, die nicht nur Emissionen reduzieren, sondern auch den Auswirkungen des Klimawandels (z. B. Überschwemmungen, Hitzewellen) standhalten können. </a:t>
            </a:r>
            <a:endParaRPr/>
          </a:p>
          <a:p>
            <a:pPr lvl="0">
              <a:defRPr/>
            </a:pPr>
            <a:endParaRPr lang="cs-CZ" sz="1600"/>
          </a:p>
          <a:p>
            <a:pPr lvl="0">
              <a:defRPr/>
            </a:pPr>
            <a:r>
              <a:rPr lang="en-US" sz="1600" b="1">
                <a:solidFill>
                  <a:srgbClr val="92D050"/>
                </a:solidFill>
              </a:rPr>
              <a:t>Stadt- und Regionalplaner</a:t>
            </a:r>
            <a:r>
              <a:rPr lang="en-US" sz="1600">
                <a:solidFill>
                  <a:srgbClr val="92D050"/>
                </a:solidFill>
              </a:rPr>
              <a:t>: </a:t>
            </a:r>
            <a:r>
              <a:rPr lang="en-US" sz="1600"/>
              <a:t>Sind entscheidend für die Gestaltung von Gemeinden, die sozial und ökologisch widerstandsfähig sind. Dazu gehören die Festlegung von Klimarisikozonen, die Förderung grüner Infrastruktur und die Gewährleistung integrativer Planungsprozesse, die Vulnerabilität und Gerechtigkeit berücksichtigen.</a:t>
            </a:r>
            <a:endParaRPr lang="cs-CZ" sz="1600"/>
          </a:p>
          <a:p>
            <a:pPr lvl="0">
              <a:defRPr/>
            </a:pPr>
            <a:endParaRPr lang="cs-CZ" sz="1600"/>
          </a:p>
          <a:p>
            <a:pPr lvl="0">
              <a:defRPr/>
            </a:pPr>
            <a:r>
              <a:rPr lang="en-US" sz="1600" b="1">
                <a:solidFill>
                  <a:srgbClr val="92D050"/>
                </a:solidFill>
              </a:rPr>
              <a:t>Ingenieure</a:t>
            </a:r>
            <a:r>
              <a:rPr lang="en-US" sz="1600">
                <a:solidFill>
                  <a:srgbClr val="92D050"/>
                </a:solidFill>
              </a:rPr>
              <a:t>: </a:t>
            </a:r>
            <a:r>
              <a:rPr lang="en-US" sz="1600"/>
              <a:t>Stellen die technische Solidität klimaresistenter Infrastruktur sicher. Ethisches Ingenieurwesen umfasst heute adaptives Design, Redundanzplanung und die Integration naturbasierter Lösungen neben traditioneller Infrastruktur.</a:t>
            </a:r>
            <a:endParaRPr lang="cs-CZ" sz="1600"/>
          </a:p>
        </p:txBody>
      </p:sp>
      <p:sp>
        <p:nvSpPr>
          <p:cNvPr id="1883615374"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Bekämpfung des Klimawandels</a:t>
            </a:r>
            <a:endParaRPr/>
          </a:p>
        </p:txBody>
      </p:sp>
      <p:sp>
        <p:nvSpPr>
          <p:cNvPr id="287669432"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000"/>
              <a:t>Verantwortung von Fachleuten</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11644658" name="Zástupný text 2"/>
          <p:cNvSpPr>
            <a:spLocks noGrp="1"/>
          </p:cNvSpPr>
          <p:nvPr>
            <p:ph type="body" idx="1"/>
          </p:nvPr>
        </p:nvSpPr>
        <p:spPr bwMode="auto">
          <a:xfrm>
            <a:off x="296864" y="1173086"/>
            <a:ext cx="8562974" cy="4091781"/>
          </a:xfrm>
        </p:spPr>
        <p:txBody>
          <a:bodyPr/>
          <a:lstStyle/>
          <a:p>
            <a:pPr lvl="0">
              <a:defRPr/>
            </a:pPr>
            <a:r>
              <a:rPr lang="en-US" sz="1600" b="1">
                <a:solidFill>
                  <a:srgbClr val="92D050"/>
                </a:solidFill>
              </a:rPr>
              <a:t>Keine erheblichen Schäden verursachen</a:t>
            </a:r>
            <a:r>
              <a:rPr lang="en-US" sz="1600">
                <a:solidFill>
                  <a:srgbClr val="92D050"/>
                </a:solidFill>
              </a:rPr>
              <a:t>: </a:t>
            </a:r>
            <a:r>
              <a:rPr lang="en-US" sz="1600"/>
              <a:t>Die Maßnahmen von Fachleuten dürfen die Anpassungsfähigkeit von Ökosystemen oder Gemeinschaften nicht beeinträchtigen. Dazu gehört auch, dass maladaptive Praktiken vermieden werden, die zwar kurzfristige Vorteile bieten, aber langfristig die Anfälligkeit erhöhen.</a:t>
            </a:r>
            <a:endParaRPr lang="cs-CZ" sz="1600"/>
          </a:p>
          <a:p>
            <a:pPr lvl="0">
              <a:defRPr/>
            </a:pPr>
            <a:endParaRPr lang="cs-CZ" sz="1600"/>
          </a:p>
          <a:p>
            <a:pPr lvl="0">
              <a:defRPr/>
            </a:pPr>
            <a:r>
              <a:rPr lang="en-US" sz="1600" b="1">
                <a:solidFill>
                  <a:srgbClr val="92D050"/>
                </a:solidFill>
              </a:rPr>
              <a:t>Nachhaltige und resiliente Entscheidungen treffen</a:t>
            </a:r>
            <a:r>
              <a:rPr lang="en-US" sz="1600">
                <a:solidFill>
                  <a:srgbClr val="92D050"/>
                </a:solidFill>
              </a:rPr>
              <a:t>: </a:t>
            </a:r>
            <a:r>
              <a:rPr lang="en-US" sz="1600"/>
              <a:t>Von der Materialauswahl bis hin zu Energiesystemen müssen Fachleute Optionen wählen, die die langfristige Resilienz unterstützen. Dazu gehören Lebenszyklusdenken, die Reduzierung des CO2-Fußabdrucks und eine wassersensible Stadtplanung.</a:t>
            </a:r>
            <a:endParaRPr lang="cs-CZ" sz="1600"/>
          </a:p>
          <a:p>
            <a:pPr>
              <a:defRPr/>
            </a:pPr>
            <a:endParaRPr lang="cs-CZ" sz="1600"/>
          </a:p>
        </p:txBody>
      </p:sp>
      <p:sp>
        <p:nvSpPr>
          <p:cNvPr id="149038198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 bei der Bekämpfung des Klimawandels</a:t>
            </a:r>
            <a:endParaRPr/>
          </a:p>
        </p:txBody>
      </p:sp>
      <p:sp>
        <p:nvSpPr>
          <p:cNvPr id="2038581546"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000"/>
              <a:t>Beruflicher Verhaltenskodex</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6633070" name="Zástupný text 2"/>
          <p:cNvSpPr>
            <a:spLocks noGrp="1"/>
          </p:cNvSpPr>
          <p:nvPr>
            <p:ph type="body" idx="1"/>
          </p:nvPr>
        </p:nvSpPr>
        <p:spPr bwMode="auto">
          <a:xfrm>
            <a:off x="142875" y="1188882"/>
            <a:ext cx="8556625" cy="4017168"/>
          </a:xfrm>
        </p:spPr>
        <p:txBody>
          <a:bodyPr/>
          <a:lstStyle/>
          <a:p>
            <a:pPr lvl="0">
              <a:defRPr/>
            </a:pPr>
            <a:r>
              <a:rPr lang="en-US" sz="1600" b="1">
                <a:solidFill>
                  <a:srgbClr val="92D050"/>
                </a:solidFill>
              </a:rPr>
              <a:t>Transparente und integrative Entscheidungsfindung</a:t>
            </a:r>
            <a:r>
              <a:rPr lang="en-US" sz="1600">
                <a:solidFill>
                  <a:srgbClr val="92D050"/>
                </a:solidFill>
              </a:rPr>
              <a:t>: </a:t>
            </a:r>
            <a:r>
              <a:rPr lang="en-US" sz="1600"/>
              <a:t>Eine ethisch vertretbare Resilienzplanung erfordert die Einbindung der Öffentlichkeit, insbesondere der gefährdeten Bevölkerungsgruppen, die am stärksten von den Auswirkungen des Klimawandels betroffen sind. </a:t>
            </a:r>
            <a:r>
              <a:rPr lang="en-US" sz="1600" b="1"/>
              <a:t>Partizipative Prozesse </a:t>
            </a:r>
            <a:r>
              <a:rPr lang="en-US" sz="1600"/>
              <a:t>führen zu gerechteren und lokal relevanteren Lösungen.</a:t>
            </a:r>
            <a:endParaRPr lang="cs-CZ" sz="1600"/>
          </a:p>
          <a:p>
            <a:pPr lvl="0">
              <a:defRPr/>
            </a:pPr>
            <a:endParaRPr lang="cs-CZ" sz="1600"/>
          </a:p>
          <a:p>
            <a:pPr lvl="0">
              <a:defRPr/>
            </a:pPr>
            <a:r>
              <a:rPr lang="en-US" sz="1600" b="1">
                <a:solidFill>
                  <a:srgbClr val="92D050"/>
                </a:solidFill>
              </a:rPr>
              <a:t>Verantwortlichkeit in der Praxis</a:t>
            </a:r>
            <a:r>
              <a:rPr lang="en-US" sz="1600">
                <a:solidFill>
                  <a:srgbClr val="92D050"/>
                </a:solidFill>
              </a:rPr>
              <a:t>: </a:t>
            </a:r>
            <a:r>
              <a:rPr lang="en-US" sz="1600"/>
              <a:t>Fachleute müssen nicht nur gegenüber ihren Kunden und Aufsichtsbehörden, sondern auch gegenüber der breiten Öffentlichkeit Rechenschaft ablegen. Mit zunehmenden Klimarisiken steigt auch die moralische Bedeutung von Entscheidungen – insbesondere in Bezug auf Landnutzung, Ressourcenverteilung und Notfallvorsorge.</a:t>
            </a:r>
            <a:endParaRPr lang="cs-CZ" sz="1600"/>
          </a:p>
          <a:p>
            <a:pPr>
              <a:defRPr/>
            </a:pPr>
            <a:endParaRPr lang="cs-CZ" sz="1600"/>
          </a:p>
        </p:txBody>
      </p:sp>
      <p:sp>
        <p:nvSpPr>
          <p:cNvPr id="167699794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der ethischen Verantwortung und der beruflichen Rollen bei der Bewältigung des Klimawandels</a:t>
            </a:r>
            <a:endParaRPr/>
          </a:p>
        </p:txBody>
      </p:sp>
      <p:sp>
        <p:nvSpPr>
          <p:cNvPr id="96116315"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000"/>
              <a:t>Entscheidungsfindung und öffentliche Rechenschaftspflicht</a:t>
            </a:r>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870514958" name="Skupina 28"/>
          <p:cNvGrpSpPr/>
          <p:nvPr/>
        </p:nvGrpSpPr>
        <p:grpSpPr bwMode="auto">
          <a:xfrm>
            <a:off x="-11424" y="0"/>
            <a:ext cx="9155423" cy="5143500"/>
            <a:chOff x="-11424" y="0"/>
            <a:chExt cx="9155423" cy="5143500"/>
          </a:xfrm>
        </p:grpSpPr>
        <p:sp>
          <p:nvSpPr>
            <p:cNvPr id="19" name="Obdélník 18"/>
            <p:cNvSpPr/>
            <p:nvPr/>
          </p:nvSpPr>
          <p:spPr bwMode="auto">
            <a:xfrm>
              <a:off x="-11424" y="0"/>
              <a:ext cx="9155423" cy="5143500"/>
            </a:xfrm>
            <a:prstGeom prst="rect">
              <a:avLst/>
            </a:prstGeom>
            <a:solidFill>
              <a:srgbClr val="FFF5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cs-CZ"/>
            </a:p>
          </p:txBody>
        </p:sp>
        <p:grpSp>
          <p:nvGrpSpPr>
            <p:cNvPr id="28" name="Skupina 27"/>
            <p:cNvGrpSpPr/>
            <p:nvPr/>
          </p:nvGrpSpPr>
          <p:grpSpPr bwMode="auto">
            <a:xfrm>
              <a:off x="114955" y="1085381"/>
              <a:ext cx="8887802" cy="3940103"/>
              <a:chOff x="114955" y="1085381"/>
              <a:chExt cx="8887802" cy="3940103"/>
            </a:xfrm>
          </p:grpSpPr>
          <p:pic>
            <p:nvPicPr>
              <p:cNvPr id="8" name="Obrázek 7" descr="Obsah obrázku strom, zelené&#10;&#10;Obsah vygenerovaný umělou inteligencí může být nesprávný."/>
              <p:cNvPicPr>
                <a:picLocks noChangeAspect="1"/>
              </p:cNvPicPr>
              <p:nvPr/>
            </p:nvPicPr>
            <p:blipFill>
              <a:blip r:embed="rId3">
                <a:alphaModFix amt="85000"/>
              </a:blip>
              <a:srcRect t="5398" b="6230"/>
              <a:stretch/>
            </p:blipFill>
            <p:spPr bwMode="auto">
              <a:xfrm>
                <a:off x="3126290" y="1085381"/>
                <a:ext cx="2880000" cy="1908803"/>
              </a:xfrm>
              <a:prstGeom prst="rect">
                <a:avLst/>
              </a:prstGeom>
            </p:spPr>
          </p:pic>
          <p:pic>
            <p:nvPicPr>
              <p:cNvPr id="10" name="Obrázek 9" descr="Obsah obrázku dům, okno&#10;&#10;Obsah vygenerovaný umělou inteligencí může být nesprávný."/>
              <p:cNvPicPr>
                <a:picLocks noChangeAspect="1"/>
              </p:cNvPicPr>
              <p:nvPr/>
            </p:nvPicPr>
            <p:blipFill>
              <a:blip r:embed="rId4">
                <a:alphaModFix amt="85000"/>
              </a:blip>
              <a:srcRect b="11647"/>
              <a:stretch/>
            </p:blipFill>
            <p:spPr bwMode="auto">
              <a:xfrm>
                <a:off x="3126290" y="3117089"/>
                <a:ext cx="2880000" cy="1908394"/>
              </a:xfrm>
              <a:prstGeom prst="rect">
                <a:avLst/>
              </a:prstGeom>
            </p:spPr>
          </p:pic>
          <p:pic>
            <p:nvPicPr>
              <p:cNvPr id="12" name="Obrázek 11" descr="Obsah obrázku Pozemní vozidlo, vozidlo, kolo, západ slunce&#10;&#10;Obsah vygenerovaný umělou inteligencí může být nesprávný."/>
              <p:cNvPicPr>
                <a:picLocks noChangeAspect="1"/>
              </p:cNvPicPr>
              <p:nvPr/>
            </p:nvPicPr>
            <p:blipFill>
              <a:blip r:embed="rId5">
                <a:alphaModFix amt="85000"/>
              </a:blip>
              <a:srcRect t="8621" b="3007"/>
              <a:stretch/>
            </p:blipFill>
            <p:spPr bwMode="auto">
              <a:xfrm>
                <a:off x="114955" y="1085381"/>
                <a:ext cx="2880000" cy="1908804"/>
              </a:xfrm>
              <a:prstGeom prst="rect">
                <a:avLst/>
              </a:prstGeom>
            </p:spPr>
          </p:pic>
          <p:pic>
            <p:nvPicPr>
              <p:cNvPr id="14" name="Obrázek 13" descr="Obsah obrázku obloha, snímek obrazovky&#10;&#10;Obsah vygenerovaný umělou inteligencí může být nesprávný."/>
              <p:cNvPicPr>
                <a:picLocks noChangeAspect="1"/>
              </p:cNvPicPr>
              <p:nvPr/>
            </p:nvPicPr>
            <p:blipFill>
              <a:blip r:embed="rId6">
                <a:alphaModFix amt="85000"/>
              </a:blip>
              <a:srcRect t="6161" b="5468"/>
              <a:stretch/>
            </p:blipFill>
            <p:spPr bwMode="auto">
              <a:xfrm>
                <a:off x="114955" y="3118114"/>
                <a:ext cx="2880000" cy="1907369"/>
              </a:xfrm>
              <a:prstGeom prst="rect">
                <a:avLst/>
              </a:prstGeom>
            </p:spPr>
          </p:pic>
          <p:pic>
            <p:nvPicPr>
              <p:cNvPr id="16" name="Obrázek 15" descr="Obsah obrázku přeprava, bagr, Stavební stroje, stavba&#10;&#10;Obsah vygenerovaný umělou inteligencí může být nesprávný."/>
              <p:cNvPicPr>
                <a:picLocks noChangeAspect="1"/>
              </p:cNvPicPr>
              <p:nvPr/>
            </p:nvPicPr>
            <p:blipFill>
              <a:blip r:embed="rId7">
                <a:alphaModFix amt="85000"/>
              </a:blip>
              <a:srcRect t="3082" b="8501"/>
              <a:stretch/>
            </p:blipFill>
            <p:spPr bwMode="auto">
              <a:xfrm>
                <a:off x="6122757" y="3117089"/>
                <a:ext cx="2880000" cy="1908394"/>
              </a:xfrm>
              <a:prstGeom prst="rect">
                <a:avLst/>
              </a:prstGeom>
            </p:spPr>
          </p:pic>
          <p:pic>
            <p:nvPicPr>
              <p:cNvPr id="18" name="Obrázek 17" descr="Obsah obrázku kreslené, umění, design, ilustrace&#10;&#10;Obsah vygenerovaný umělou inteligencí může být nesprávný."/>
              <p:cNvPicPr>
                <a:picLocks noChangeAspect="1"/>
              </p:cNvPicPr>
              <p:nvPr/>
            </p:nvPicPr>
            <p:blipFill>
              <a:blip r:embed="rId8">
                <a:alphaModFix amt="85000"/>
              </a:blip>
              <a:srcRect t="8564" b="3144"/>
              <a:stretch/>
            </p:blipFill>
            <p:spPr bwMode="auto">
              <a:xfrm>
                <a:off x="6117047" y="1085382"/>
                <a:ext cx="2880000" cy="1908394"/>
              </a:xfrm>
              <a:prstGeom prst="rect">
                <a:avLst/>
              </a:prstGeom>
            </p:spPr>
          </p:pic>
        </p:grpSp>
      </p:grpSp>
      <p:sp>
        <p:nvSpPr>
          <p:cNvPr id="1788649855"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sz="2500"/>
              <a:t>Klimawissenschaft für die bebaute Umwelt</a:t>
            </a:r>
            <a:endParaRPr/>
          </a:p>
        </p:txBody>
      </p:sp>
      <p:sp>
        <p:nvSpPr>
          <p:cNvPr id="1295700123"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966659839" name="Google Shape;303;p15"/>
          <p:cNvSpPr/>
          <p:nvPr/>
        </p:nvSpPr>
        <p:spPr bwMode="auto">
          <a:xfrm>
            <a:off x="48112" y="76912"/>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350128987" name="Google Shape;262;p14"/>
          <p:cNvSpPr/>
          <p:nvPr/>
        </p:nvSpPr>
        <p:spPr bwMode="auto">
          <a:xfrm>
            <a:off x="144499" y="123109"/>
            <a:ext cx="8842374" cy="4893390"/>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2067539165" name="Title 1"/>
          <p:cNvSpPr>
            <a:spLocks noGrp="1"/>
          </p:cNvSpPr>
          <p:nvPr>
            <p:ph type="title"/>
          </p:nvPr>
        </p:nvSpPr>
        <p:spPr bwMode="auto"/>
        <p:txBody>
          <a:bodyPr>
            <a:normAutofit fontScale="90000"/>
          </a:bodyPr>
          <a:lstStyle/>
          <a:p>
            <a:pPr>
              <a:defRPr/>
            </a:pPr>
            <a:r>
              <a:rPr lang="en-GB"/>
              <a:t>HINWEISE</a:t>
            </a:r>
            <a:endParaRPr/>
          </a:p>
        </p:txBody>
      </p:sp>
      <p:sp>
        <p:nvSpPr>
          <p:cNvPr id="777010722" name="Text Placeholder 2"/>
          <p:cNvSpPr>
            <a:spLocks noGrp="1"/>
          </p:cNvSpPr>
          <p:nvPr>
            <p:ph type="body" idx="1"/>
          </p:nvPr>
        </p:nvSpPr>
        <p:spPr bwMode="auto">
          <a:xfrm>
            <a:off x="426591" y="718111"/>
            <a:ext cx="8290818" cy="3938110"/>
          </a:xfrm>
        </p:spPr>
        <p:txBody>
          <a:bodyPr/>
          <a:lstStyle/>
          <a:p>
            <a:pPr marL="87313" indent="0">
              <a:defRPr/>
            </a:pPr>
            <a:endParaRPr lang="cs-CZ" sz="1400"/>
          </a:p>
          <a:p>
            <a:pPr marL="87313" indent="0">
              <a:defRPr/>
            </a:pPr>
            <a:r>
              <a:rPr lang="en-US" sz="1400"/>
              <a:t>Der Klimawandel ist nicht nur ein globales oder abstraktes Thema – er wirkt sich direkt auf unsere Städte, Gebäude und unser tägliches Leben aus.</a:t>
            </a:r>
            <a:endParaRPr lang="cs-CZ" sz="1400" b="1"/>
          </a:p>
          <a:p>
            <a:pPr marL="87313" indent="0">
              <a:defRPr/>
            </a:pPr>
            <a:endParaRPr lang="cs-CZ" sz="1400"/>
          </a:p>
          <a:p>
            <a:pPr marL="87313" indent="0">
              <a:defRPr/>
            </a:pPr>
            <a:r>
              <a:rPr lang="en-US" sz="1400"/>
              <a:t>Die bebaute Umwelt spielt dabei eine doppelte Rolle: </a:t>
            </a:r>
            <a:endParaRPr lang="cs-CZ" sz="1400"/>
          </a:p>
          <a:p>
            <a:pPr marL="544513" lvl="1" indent="0">
              <a:buNone/>
              <a:defRPr/>
            </a:pPr>
            <a:endParaRPr lang="cs-CZ" sz="1400"/>
          </a:p>
          <a:p>
            <a:pPr marL="544513" lvl="1" indent="0">
              <a:buNone/>
              <a:defRPr/>
            </a:pPr>
            <a:r>
              <a:rPr lang="cs-CZ" sz="1400"/>
              <a:t>→ </a:t>
            </a:r>
            <a:r>
              <a:rPr lang="en-US" sz="1400"/>
              <a:t>Sie ist </a:t>
            </a:r>
            <a:r>
              <a:rPr lang="en-US" sz="1400" b="1"/>
              <a:t>Teil des Problems</a:t>
            </a:r>
            <a:r>
              <a:rPr lang="en-US" sz="1400"/>
              <a:t>, da sie zum Klimawandel beiträgt </a:t>
            </a:r>
            <a:endParaRPr lang="cs-CZ" sz="1400"/>
          </a:p>
          <a:p>
            <a:pPr marL="544513" lvl="1" indent="0">
              <a:buNone/>
              <a:defRPr/>
            </a:pPr>
            <a:r>
              <a:rPr lang="cs-CZ" sz="1400"/>
              <a:t>→ </a:t>
            </a:r>
            <a:r>
              <a:rPr lang="en-US" sz="1400"/>
              <a:t>aber sie kann auch </a:t>
            </a:r>
            <a:r>
              <a:rPr lang="en-US" sz="1400" b="1"/>
              <a:t>Teil der Lösung </a:t>
            </a:r>
            <a:r>
              <a:rPr lang="en-US" sz="1400"/>
              <a:t>sein, wenn wir sie verantwortungsbewusst gestalten und verwalten.</a:t>
            </a:r>
            <a:endParaRPr lang="cs-CZ" sz="1400"/>
          </a:p>
          <a:p>
            <a:pPr marL="544513" lvl="1" indent="0">
              <a:buNone/>
              <a:defRPr/>
            </a:pPr>
            <a:endParaRPr lang="en-US" sz="1400"/>
          </a:p>
          <a:p>
            <a:pPr marL="87313" indent="0">
              <a:defRPr/>
            </a:pPr>
            <a:r>
              <a:rPr lang="en-US" sz="1400"/>
              <a:t>In diesem Abschnitt werden wir uns damit befassen, wie der Klimawandel mit der bebauten Umwelt zusammenhängt – warum er wichtig ist, inwiefern globale Ziele wie die </a:t>
            </a:r>
            <a:r>
              <a:rPr lang="en-US" sz="1400" b="1"/>
              <a:t>Ziele für nachhaltige Entwicklung (SDGs) </a:t>
            </a:r>
            <a:r>
              <a:rPr lang="en-US" sz="1400"/>
              <a:t>mit Gebäuden zusammenhängen und welche </a:t>
            </a:r>
            <a:r>
              <a:rPr lang="en-US" sz="1400" b="1"/>
              <a:t>Klimagefahren </a:t>
            </a:r>
            <a:r>
              <a:rPr lang="en-US" sz="1400"/>
              <a:t>in Europa immer häufiger auftreten.</a:t>
            </a:r>
            <a:endParaRPr lang="cs-CZ" sz="1400"/>
          </a:p>
          <a:p>
            <a:pPr marL="87313" indent="0">
              <a:defRPr/>
            </a:pPr>
            <a:endParaRPr lang="en-US" sz="1400"/>
          </a:p>
          <a:p>
            <a:pPr marL="87313" indent="0">
              <a:defRPr/>
            </a:pPr>
            <a:r>
              <a:rPr lang="en-US" sz="1400"/>
              <a:t>Wir konzentrieren uns dabei insbesondere auf </a:t>
            </a:r>
            <a:r>
              <a:rPr lang="en-US" sz="1400" b="1"/>
              <a:t>akute physische Klimarisiken </a:t>
            </a:r>
            <a:r>
              <a:rPr lang="en-US" sz="1400"/>
              <a:t>– wie Hitzewellen, Überschwemmungen oder Stürme –, die sich direkt auf Gebäude, Infrastruktur sowie die Gesundheit und Sicherheit der Menschen auswirken.</a:t>
            </a:r>
            <a:endParaRPr/>
          </a:p>
          <a:p>
            <a:pPr marL="87313" indent="0">
              <a:defRPr/>
            </a:pPr>
            <a:endParaRPr lang="cs-CZ" sz="1400"/>
          </a:p>
        </p:txBody>
      </p:sp>
      <p:sp>
        <p:nvSpPr>
          <p:cNvPr id="1744891012"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73232398" name="Google Shape;262;p14"/>
          <p:cNvSpPr/>
          <p:nvPr/>
        </p:nvSpPr>
        <p:spPr bwMode="auto">
          <a:xfrm>
            <a:off x="128624" y="175417"/>
            <a:ext cx="887412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3204699" name="Title 1"/>
          <p:cNvSpPr>
            <a:spLocks noGrp="1"/>
          </p:cNvSpPr>
          <p:nvPr>
            <p:ph type="title"/>
          </p:nvPr>
        </p:nvSpPr>
        <p:spPr bwMode="auto">
          <a:xfrm>
            <a:off x="296864" y="460299"/>
            <a:ext cx="8847136" cy="514505"/>
          </a:xfrm>
        </p:spPr>
        <p:txBody>
          <a:bodyPr>
            <a:normAutofit fontScale="90000"/>
          </a:bodyPr>
          <a:lstStyle/>
          <a:p>
            <a:pPr>
              <a:defRPr/>
            </a:pPr>
            <a:r>
              <a:rPr lang="en-GB" dirty="0" err="1"/>
              <a:t>Nachhaltigkeitsziele</a:t>
            </a:r>
            <a:r>
              <a:rPr lang="en-GB" dirty="0"/>
              <a:t> der </a:t>
            </a:r>
            <a:br>
              <a:rPr lang="en-GB" dirty="0"/>
            </a:br>
            <a:r>
              <a:rPr lang="en-GB" dirty="0" err="1"/>
              <a:t>Vereinten</a:t>
            </a:r>
            <a:r>
              <a:rPr lang="en-GB" dirty="0"/>
              <a:t> </a:t>
            </a:r>
            <a:r>
              <a:rPr lang="en-GB" dirty="0" err="1"/>
              <a:t>Nationen</a:t>
            </a:r>
            <a:endParaRPr dirty="0"/>
          </a:p>
        </p:txBody>
      </p:sp>
      <p:sp>
        <p:nvSpPr>
          <p:cNvPr id="692782260" name="TextBox 5"/>
          <p:cNvSpPr txBox="1"/>
          <p:nvPr/>
        </p:nvSpPr>
        <p:spPr bwMode="auto">
          <a:xfrm>
            <a:off x="0" y="76910"/>
            <a:ext cx="9255683" cy="244199"/>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2057270754" name="Rectangle 2"/>
          <p:cNvSpPr/>
          <p:nvPr/>
        </p:nvSpPr>
        <p:spPr bwMode="auto">
          <a:xfrm>
            <a:off x="296864" y="1188882"/>
            <a:ext cx="6215879" cy="2632452"/>
          </a:xfrm>
          <a:prstGeom prst="rect">
            <a:avLst/>
          </a:prstGeom>
        </p:spPr>
        <p:txBody>
          <a:bodyPr wrap="square">
            <a:spAutoFit/>
          </a:bodyPr>
          <a:lstStyle/>
          <a:p>
            <a:pPr marL="285750" indent="-285750">
              <a:lnSpc>
                <a:spcPct val="150000"/>
              </a:lnSpc>
              <a:buFont typeface="Courier New"/>
              <a:buChar char="o"/>
              <a:defRPr/>
            </a:pPr>
            <a:endParaRPr lang="cs-CZ" sz="1600">
              <a:latin typeface="Trebuchet MS"/>
              <a:ea typeface="Roboto"/>
              <a:cs typeface="Arial"/>
            </a:endParaRPr>
          </a:p>
          <a:p>
            <a:pPr marL="285750" indent="-285750">
              <a:lnSpc>
                <a:spcPct val="150000"/>
              </a:lnSpc>
              <a:buFont typeface="Arial"/>
              <a:buChar char="•"/>
              <a:defRPr/>
            </a:pPr>
            <a:r>
              <a:rPr lang="en-US" sz="1600">
                <a:latin typeface="Trebuchet MS"/>
                <a:ea typeface="Roboto"/>
                <a:cs typeface="Arial"/>
              </a:rPr>
              <a:t>Von allen UN-Mitgliedstaaten verabschiedete globale Ziele (2015–2030)</a:t>
            </a:r>
            <a:endParaRPr lang="cs-CZ" sz="1600">
              <a:latin typeface="Trebuchet MS"/>
              <a:ea typeface="Roboto"/>
              <a:cs typeface="Arial"/>
            </a:endParaRPr>
          </a:p>
          <a:p>
            <a:pPr marL="285750" indent="-285750">
              <a:lnSpc>
                <a:spcPct val="150000"/>
              </a:lnSpc>
              <a:buFont typeface="Arial"/>
              <a:buChar char="•"/>
              <a:defRPr/>
            </a:pPr>
            <a:endParaRPr lang="cs-CZ" sz="1600">
              <a:latin typeface="Trebuchet MS"/>
              <a:ea typeface="Roboto"/>
              <a:cs typeface="Arial"/>
            </a:endParaRPr>
          </a:p>
          <a:p>
            <a:pPr marL="285750" indent="-285750">
              <a:lnSpc>
                <a:spcPct val="150000"/>
              </a:lnSpc>
              <a:buFont typeface="Arial"/>
              <a:buChar char="•"/>
              <a:defRPr/>
            </a:pPr>
            <a:r>
              <a:rPr lang="en-US" sz="1600">
                <a:latin typeface="Trebuchet MS"/>
                <a:ea typeface="Roboto"/>
                <a:cs typeface="Arial"/>
              </a:rPr>
              <a:t>17 Ziele </a:t>
            </a:r>
            <a:r>
              <a:rPr lang="cs-CZ" sz="1600">
                <a:latin typeface="Trebuchet MS"/>
                <a:ea typeface="Roboto"/>
                <a:cs typeface="Arial"/>
              </a:rPr>
              <a:t>mit 169 Unterzielen </a:t>
            </a:r>
            <a:r>
              <a:rPr lang="en-US" sz="1600">
                <a:latin typeface="Trebuchet MS"/>
                <a:ea typeface="Roboto"/>
                <a:cs typeface="Arial"/>
              </a:rPr>
              <a:t>– von Armut bis Klima</a:t>
            </a:r>
            <a:endParaRPr lang="cs-CZ" sz="1600">
              <a:latin typeface="Trebuchet MS"/>
              <a:ea typeface="Roboto"/>
              <a:cs typeface="Arial"/>
            </a:endParaRPr>
          </a:p>
          <a:p>
            <a:pPr marL="285750" indent="-285750">
              <a:lnSpc>
                <a:spcPct val="150000"/>
              </a:lnSpc>
              <a:buFont typeface="Arial"/>
              <a:buChar char="•"/>
              <a:defRPr/>
            </a:pPr>
            <a:endParaRPr lang="cs-CZ" sz="1600">
              <a:latin typeface="Trebuchet MS"/>
              <a:ea typeface="Roboto"/>
              <a:cs typeface="Arial"/>
            </a:endParaRPr>
          </a:p>
          <a:p>
            <a:pPr marL="285750" indent="-285750">
              <a:lnSpc>
                <a:spcPct val="150000"/>
              </a:lnSpc>
              <a:buFont typeface="Arial"/>
              <a:buChar char="•"/>
              <a:defRPr/>
            </a:pPr>
            <a:r>
              <a:rPr lang="en-US" sz="1600">
                <a:latin typeface="Trebuchet MS"/>
                <a:ea typeface="Roboto"/>
                <a:cs typeface="Arial"/>
              </a:rPr>
              <a:t>Gilt für alle Länder und Sektoren – einschließlich des Bauwesens</a:t>
            </a:r>
            <a:endParaRPr lang="cs-CZ" sz="1600">
              <a:latin typeface="Trebuchet MS"/>
              <a:ea typeface="Roboto"/>
              <a:cs typeface="Arial"/>
            </a:endParaRPr>
          </a:p>
          <a:p>
            <a:pPr>
              <a:lnSpc>
                <a:spcPct val="150000"/>
              </a:lnSpc>
              <a:defRPr/>
            </a:pPr>
            <a:endParaRPr lang="en-US" sz="1600">
              <a:latin typeface="Trebuchet MS"/>
              <a:ea typeface="Roboto"/>
              <a:cs typeface="Arial"/>
            </a:endParaRPr>
          </a:p>
        </p:txBody>
      </p:sp>
      <p:pic>
        <p:nvPicPr>
          <p:cNvPr id="1145996747" name="Obrázek 4" descr="Obsah obrázku text, snímek obrazovky, Písmo, logo&#10;&#10;Obsah generovaný pomocí AI může být nesprávný."/>
          <p:cNvPicPr>
            <a:picLocks noChangeAspect="1"/>
          </p:cNvPicPr>
          <p:nvPr/>
        </p:nvPicPr>
        <p:blipFill>
          <a:blip r:embed="rId3"/>
          <a:stretch/>
        </p:blipFill>
        <p:spPr bwMode="auto">
          <a:xfrm>
            <a:off x="6737634" y="246220"/>
            <a:ext cx="2406366" cy="4897279"/>
          </a:xfrm>
          <a:prstGeom prst="rect">
            <a:avLst/>
          </a:prstGeom>
        </p:spPr>
      </p:pic>
      <p:sp>
        <p:nvSpPr>
          <p:cNvPr id="739446921" name="TextovéPole 7"/>
          <p:cNvSpPr txBox="1"/>
          <p:nvPr/>
        </p:nvSpPr>
        <p:spPr bwMode="auto">
          <a:xfrm>
            <a:off x="213851" y="4767894"/>
            <a:ext cx="2023311" cy="261610"/>
          </a:xfrm>
          <a:prstGeom prst="rect">
            <a:avLst/>
          </a:prstGeom>
          <a:noFill/>
        </p:spPr>
        <p:txBody>
          <a:bodyPr wrap="none" rtlCol="0">
            <a:spAutoFit/>
          </a:bodyPr>
          <a:lstStyle/>
          <a:p>
            <a:pPr>
              <a:defRPr/>
            </a:pPr>
            <a:r>
              <a:rPr lang="cs-CZ" sz="1100" u="sng" dirty="0">
                <a:solidFill>
                  <a:schemeClr val="tx2"/>
                </a:solidFill>
                <a:latin typeface="Trebuchet MS"/>
              </a:rPr>
              <a:t>Quelle: </a:t>
            </a:r>
            <a:r>
              <a:rPr lang="cs-CZ" sz="1100" u="sng" dirty="0">
                <a:solidFill>
                  <a:schemeClr val="tx2"/>
                </a:solidFill>
                <a:latin typeface="Trebuchet MS"/>
                <a:hlinkClick r:id="rId4"/>
              </a:rPr>
              <a:t>Vereinte Nationen</a:t>
            </a:r>
            <a:r>
              <a:rPr lang="cs-CZ" sz="1100" u="sng" dirty="0">
                <a:solidFill>
                  <a:schemeClr val="tx2"/>
                </a:solidFill>
                <a:latin typeface="Trebuchet MS"/>
              </a:rPr>
              <a:t>, 2015</a:t>
            </a:r>
            <a:endParaRPr dirty="0"/>
          </a:p>
        </p:txBody>
      </p:sp>
      <p:sp>
        <p:nvSpPr>
          <p:cNvPr id="1208473145" name="Google Shape;303;p15"/>
          <p:cNvSpPr/>
          <p:nvPr/>
        </p:nvSpPr>
        <p:spPr bwMode="auto">
          <a:xfrm>
            <a:off x="0" y="157815"/>
            <a:ext cx="9131477"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342804970" name="Google Shape;262;p14"/>
          <p:cNvSpPr/>
          <p:nvPr/>
        </p:nvSpPr>
        <p:spPr bwMode="auto">
          <a:xfrm>
            <a:off x="124203" y="321108"/>
            <a:ext cx="8931181" cy="4745476"/>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727800780" name="Title 1"/>
          <p:cNvSpPr>
            <a:spLocks noGrp="1"/>
          </p:cNvSpPr>
          <p:nvPr>
            <p:ph type="title"/>
          </p:nvPr>
        </p:nvSpPr>
        <p:spPr bwMode="auto">
          <a:xfrm>
            <a:off x="223837" y="175419"/>
            <a:ext cx="6607581" cy="514505"/>
          </a:xfrm>
        </p:spPr>
        <p:txBody>
          <a:bodyPr>
            <a:normAutofit fontScale="90000"/>
          </a:bodyPr>
          <a:lstStyle/>
          <a:p>
            <a:pPr>
              <a:defRPr/>
            </a:pPr>
            <a:r>
              <a:rPr lang="en-GB" dirty="0"/>
              <a:t>ANMERKUNGEN</a:t>
            </a:r>
            <a:endParaRPr dirty="0"/>
          </a:p>
        </p:txBody>
      </p:sp>
      <p:sp>
        <p:nvSpPr>
          <p:cNvPr id="38485799" name="Rectangle 1"/>
          <p:cNvSpPr/>
          <p:nvPr/>
        </p:nvSpPr>
        <p:spPr bwMode="auto">
          <a:xfrm>
            <a:off x="0" y="4871547"/>
            <a:ext cx="2223686" cy="261610"/>
          </a:xfrm>
          <a:prstGeom prst="rect">
            <a:avLst/>
          </a:prstGeom>
        </p:spPr>
        <p:txBody>
          <a:bodyPr wrap="none">
            <a:spAutoFit/>
          </a:bodyPr>
          <a:lstStyle/>
          <a:p>
            <a:pPr>
              <a:defRPr/>
            </a:pPr>
            <a:r>
              <a:rPr lang="fr-FR" sz="1100" b="0" u="sng">
                <a:latin typeface="Trebuchet MS"/>
                <a:ea typeface="Roboto"/>
                <a:cs typeface="Arial"/>
                <a:hlinkClick r:id="rId3"/>
              </a:rPr>
              <a:t>Quelle: </a:t>
            </a:r>
            <a:r>
              <a:rPr lang="en-GB" sz="1100" b="0" u="sng">
                <a:latin typeface="Trebuchet MS"/>
                <a:ea typeface="Roboto"/>
                <a:cs typeface="Arial"/>
                <a:hlinkClick r:id="rId4"/>
              </a:rPr>
              <a:t>Our World in Data, 2023</a:t>
            </a:r>
            <a:endParaRPr lang="en-US" sz="1100" u="sng">
              <a:latin typeface="Trebuchet MS"/>
              <a:ea typeface="Roboto"/>
              <a:cs typeface="Arial"/>
            </a:endParaRPr>
          </a:p>
        </p:txBody>
      </p:sp>
      <p:sp>
        <p:nvSpPr>
          <p:cNvPr id="1198274208" name="Text Placeholder 2"/>
          <p:cNvSpPr txBox="1"/>
          <p:nvPr/>
        </p:nvSpPr>
        <p:spPr bwMode="auto">
          <a:xfrm>
            <a:off x="426591" y="718111"/>
            <a:ext cx="8290818" cy="393811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87313" indent="0">
              <a:defRPr/>
            </a:pPr>
            <a:endParaRPr lang="cs-CZ" sz="1400"/>
          </a:p>
          <a:p>
            <a:pPr marL="87313" indent="0">
              <a:defRPr/>
            </a:pPr>
            <a:r>
              <a:rPr lang="en-US" sz="1400" b="1"/>
              <a:t>Die Ziele für nachhaltige Entwicklung </a:t>
            </a:r>
            <a:r>
              <a:rPr lang="cs-CZ" sz="1400"/>
              <a:t>(</a:t>
            </a:r>
            <a:r>
              <a:rPr lang="en-US" sz="1400"/>
              <a:t>oder </a:t>
            </a:r>
            <a:r>
              <a:rPr lang="en-US" sz="1400" b="1"/>
              <a:t>SDGs</a:t>
            </a:r>
            <a:r>
              <a:rPr lang="cs-CZ" sz="1400"/>
              <a:t>) </a:t>
            </a:r>
            <a:r>
              <a:rPr lang="en-US" sz="1400"/>
              <a:t>sind eine Reihe von 17 globalen Zielen, die 2015 von allen Mitgliedstaaten der Vereinten Nationen verabschiedet wurden.</a:t>
            </a:r>
            <a:endParaRPr lang="cs-CZ" sz="1400"/>
          </a:p>
          <a:p>
            <a:pPr marL="87313" indent="0">
              <a:defRPr/>
            </a:pPr>
            <a:endParaRPr lang="en-US" sz="1400"/>
          </a:p>
          <a:p>
            <a:pPr marL="87313" indent="0">
              <a:defRPr/>
            </a:pPr>
            <a:r>
              <a:rPr lang="en-US" sz="1400"/>
              <a:t>Ihr Ziel ist es, bis zum Jahr</a:t>
            </a:r>
            <a:r>
              <a:rPr lang="en-US" sz="1400" b="1"/>
              <a:t> 2030 </a:t>
            </a:r>
            <a:r>
              <a:rPr lang="en-US" sz="1400"/>
              <a:t>die </a:t>
            </a:r>
            <a:r>
              <a:rPr lang="en-US" sz="1400" b="1"/>
              <a:t>dringendsten Herausforderungen der Welt</a:t>
            </a:r>
            <a:r>
              <a:rPr lang="en-US" sz="1400"/>
              <a:t> anzugehen – von Armut und Ungleichheit bis hin zu Klimawandel und nachhaltigem Wachstum.</a:t>
            </a:r>
            <a:endParaRPr lang="cs-CZ" sz="1400"/>
          </a:p>
          <a:p>
            <a:pPr marL="87313" indent="0">
              <a:defRPr/>
            </a:pPr>
            <a:endParaRPr lang="en-US" sz="1400"/>
          </a:p>
          <a:p>
            <a:pPr marL="87313" indent="0">
              <a:defRPr/>
            </a:pPr>
            <a:r>
              <a:rPr lang="en-US" sz="1400"/>
              <a:t>Auch wenn einige Ziele weit gefasst oder schwer erreichbar erscheinen mögen, stehen viele von ihnen in direktem Zusammenhang mit der </a:t>
            </a:r>
            <a:r>
              <a:rPr lang="en-US" sz="1400" b="1"/>
              <a:t>bebauten Umwelt </a:t>
            </a:r>
            <a:r>
              <a:rPr lang="en-US" sz="1400"/>
              <a:t>– dem Ort, an dem wir leben, arbeiten und uns täglich bewegen.</a:t>
            </a:r>
            <a:endParaRPr lang="cs-CZ" sz="1400"/>
          </a:p>
          <a:p>
            <a:pPr marL="87313" indent="0">
              <a:defRPr/>
            </a:pPr>
            <a:endParaRPr lang="cs-CZ" sz="1400"/>
          </a:p>
          <a:p>
            <a:pPr marL="266700" indent="0">
              <a:defRPr/>
            </a:pPr>
            <a:r>
              <a:rPr lang="cs-CZ" sz="1400"/>
              <a:t>→ </a:t>
            </a:r>
            <a:r>
              <a:rPr lang="en-US" sz="1400"/>
              <a:t>Gebäude beeinflussen den Energieverbrauch, den Ressourcenverbrauch, das Wohlergehen der Gemeinschaft und natürlich auch die Treibhausgasemissionen.</a:t>
            </a:r>
            <a:endParaRPr/>
          </a:p>
          <a:p>
            <a:pPr marL="87313" indent="0">
              <a:defRPr/>
            </a:pPr>
            <a:endParaRPr lang="cs-CZ" sz="1400"/>
          </a:p>
          <a:p>
            <a:pPr marL="87313" indent="0">
              <a:defRPr/>
            </a:pPr>
            <a:r>
              <a:rPr lang="en-US" sz="1400"/>
              <a:t>In diesem Abschnitt zeigen wir auf, wie die SDGs einen Rahmen für </a:t>
            </a:r>
            <a:r>
              <a:rPr lang="en-US" sz="1400" b="1"/>
              <a:t>ein systemisches Denken </a:t>
            </a:r>
            <a:r>
              <a:rPr lang="en-US" sz="1400"/>
              <a:t>über Gebäude, Städte und Klimaschutzmaßnahmen bieten – und wie sie uns helfen, lokale Entscheidungen mit globalen Prioritäten in Einklang zu bringen.</a:t>
            </a:r>
            <a:endParaRPr/>
          </a:p>
          <a:p>
            <a:pPr marL="87313" indent="0">
              <a:defRPr/>
            </a:pPr>
            <a:endParaRPr lang="cs-CZ" sz="1400"/>
          </a:p>
        </p:txBody>
      </p:sp>
      <p:sp>
        <p:nvSpPr>
          <p:cNvPr id="1873968562"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28918927" name="Google Shape;262;p14"/>
          <p:cNvSpPr/>
          <p:nvPr/>
        </p:nvSpPr>
        <p:spPr bwMode="auto">
          <a:xfrm>
            <a:off x="144497" y="157814"/>
            <a:ext cx="877887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91172616" name="Title 1"/>
          <p:cNvSpPr>
            <a:spLocks noGrp="1"/>
          </p:cNvSpPr>
          <p:nvPr>
            <p:ph type="title"/>
          </p:nvPr>
        </p:nvSpPr>
        <p:spPr bwMode="auto">
          <a:xfrm>
            <a:off x="296864" y="460299"/>
            <a:ext cx="8847136" cy="514505"/>
          </a:xfrm>
        </p:spPr>
        <p:txBody>
          <a:bodyPr>
            <a:normAutofit fontScale="90000"/>
          </a:bodyPr>
          <a:lstStyle/>
          <a:p>
            <a:pPr>
              <a:defRPr/>
            </a:pPr>
            <a:r>
              <a:rPr lang="en-GB"/>
              <a:t>SDGs im Bauwesen?</a:t>
            </a:r>
            <a:endParaRPr/>
          </a:p>
        </p:txBody>
      </p:sp>
      <p:sp>
        <p:nvSpPr>
          <p:cNvPr id="178190229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1516289462" name="Rectangle 2"/>
          <p:cNvSpPr/>
          <p:nvPr/>
        </p:nvSpPr>
        <p:spPr bwMode="auto">
          <a:xfrm>
            <a:off x="296864" y="1188882"/>
            <a:ext cx="6312216" cy="3416320"/>
          </a:xfrm>
          <a:prstGeom prst="rect">
            <a:avLst/>
          </a:prstGeom>
        </p:spPr>
        <p:txBody>
          <a:bodyPr wrap="square">
            <a:spAutoFit/>
          </a:bodyPr>
          <a:lstStyle/>
          <a:p>
            <a:pPr>
              <a:buFont typeface="Arial"/>
              <a:buChar char="•"/>
              <a:defRPr/>
            </a:pPr>
            <a:r>
              <a:rPr lang="en-US" sz="1200" b="1">
                <a:solidFill>
                  <a:srgbClr val="00B050"/>
                </a:solidFill>
                <a:latin typeface="Trebuchet MS"/>
                <a:ea typeface="Roboto"/>
                <a:cs typeface="Arial"/>
              </a:rPr>
              <a:t> SDG 3 | Gesundheit und Wohlergehen </a:t>
            </a:r>
            <a:endParaRPr lang="en-US" sz="1200">
              <a:solidFill>
                <a:srgbClr val="00B050"/>
              </a:solidFill>
              <a:latin typeface="Trebuchet MS"/>
              <a:ea typeface="Roboto"/>
              <a:cs typeface="Arial"/>
            </a:endParaRPr>
          </a:p>
          <a:p>
            <a:pPr marL="88900">
              <a:defRPr/>
            </a:pPr>
            <a:r>
              <a:rPr lang="en-US" sz="1200">
                <a:solidFill>
                  <a:schemeClr val="bg1">
                    <a:lumMod val="50000"/>
                  </a:schemeClr>
                </a:solidFill>
                <a:latin typeface="Trebuchet MS"/>
                <a:ea typeface="Roboto"/>
                <a:cs typeface="Arial"/>
              </a:rPr>
              <a:t>Menschen verbringen 90 % ihrer Zeit in Innenräumen</a:t>
            </a:r>
            <a:endParaRPr/>
          </a:p>
          <a:p>
            <a:pPr>
              <a:buFont typeface="Arial"/>
              <a:buChar char="•"/>
              <a:defRPr/>
            </a:pPr>
            <a:endParaRPr lang="en-US" sz="1200">
              <a:solidFill>
                <a:srgbClr val="000000"/>
              </a:solidFill>
              <a:latin typeface="Trebuchet MS"/>
              <a:ea typeface="Roboto"/>
              <a:cs typeface="Arial"/>
            </a:endParaRPr>
          </a:p>
          <a:p>
            <a:pPr>
              <a:buFont typeface="Arial"/>
              <a:buChar char="•"/>
              <a:defRPr/>
            </a:pPr>
            <a:r>
              <a:rPr lang="en-US" sz="1200" b="1">
                <a:solidFill>
                  <a:srgbClr val="FFC000"/>
                </a:solidFill>
                <a:latin typeface="Trebuchet MS"/>
                <a:ea typeface="Roboto"/>
                <a:cs typeface="Arial"/>
              </a:rPr>
              <a:t> SDG 7 | Bezahlbare und saubere </a:t>
            </a:r>
            <a:r>
              <a:rPr lang="en-US" sz="1200">
                <a:solidFill>
                  <a:schemeClr val="bg1">
                    <a:lumMod val="50000"/>
                  </a:schemeClr>
                </a:solidFill>
                <a:latin typeface="Trebuchet MS"/>
                <a:ea typeface="Roboto"/>
                <a:cs typeface="Arial"/>
              </a:rPr>
              <a:t>Energie</a:t>
            </a:r>
            <a:endParaRPr/>
          </a:p>
          <a:p>
            <a:pPr marL="88900" lvl="1">
              <a:defRPr/>
            </a:pPr>
            <a:r>
              <a:rPr lang="en-US" sz="1200">
                <a:solidFill>
                  <a:schemeClr val="bg1">
                    <a:lumMod val="50000"/>
                  </a:schemeClr>
                </a:solidFill>
                <a:latin typeface="Trebuchet MS"/>
                <a:ea typeface="Roboto"/>
                <a:cs typeface="Arial"/>
              </a:rPr>
              <a:t>40 % des gesamten Energieverbrauchs in Europa entfallen auf den Bausektor</a:t>
            </a:r>
            <a:endParaRPr/>
          </a:p>
          <a:p>
            <a:pPr>
              <a:buFont typeface="Arial"/>
              <a:buChar char="•"/>
              <a:defRPr/>
            </a:pPr>
            <a:endParaRPr lang="en-US" sz="1200">
              <a:solidFill>
                <a:srgbClr val="000000"/>
              </a:solidFill>
              <a:latin typeface="Trebuchet MS"/>
              <a:ea typeface="Roboto"/>
              <a:cs typeface="Arial"/>
            </a:endParaRPr>
          </a:p>
          <a:p>
            <a:pPr>
              <a:buFont typeface="Arial"/>
              <a:buChar char="•"/>
              <a:defRPr/>
            </a:pPr>
            <a:r>
              <a:rPr lang="en-US" sz="1200" b="1">
                <a:solidFill>
                  <a:srgbClr val="FF9933"/>
                </a:solidFill>
                <a:latin typeface="Trebuchet MS"/>
                <a:ea typeface="Roboto"/>
                <a:cs typeface="Arial"/>
              </a:rPr>
              <a:t> SDG 11 | Nachhaltige Städte und Gemeinden  </a:t>
            </a:r>
            <a:endParaRPr/>
          </a:p>
          <a:p>
            <a:pPr marL="88900">
              <a:defRPr/>
            </a:pPr>
            <a:r>
              <a:rPr lang="en-US" sz="1200">
                <a:solidFill>
                  <a:schemeClr val="bg1">
                    <a:lumMod val="50000"/>
                  </a:schemeClr>
                </a:solidFill>
                <a:latin typeface="Trebuchet MS"/>
                <a:ea typeface="Roboto"/>
                <a:cs typeface="Arial"/>
              </a:rPr>
              <a:t>70 % aller Emissionen werden in städtischen Gebieten verursacht</a:t>
            </a:r>
            <a:endParaRPr/>
          </a:p>
          <a:p>
            <a:pPr>
              <a:buFont typeface="Arial"/>
              <a:buChar char="•"/>
              <a:defRPr/>
            </a:pPr>
            <a:endParaRPr lang="en-US" sz="1200">
              <a:solidFill>
                <a:srgbClr val="000000"/>
              </a:solidFill>
              <a:latin typeface="Trebuchet MS"/>
              <a:ea typeface="Roboto"/>
              <a:cs typeface="Arial"/>
            </a:endParaRPr>
          </a:p>
          <a:p>
            <a:pPr>
              <a:buFont typeface="Arial"/>
              <a:buChar char="•"/>
              <a:defRPr/>
            </a:pPr>
            <a:r>
              <a:rPr lang="en-US" sz="1200" b="1">
                <a:solidFill>
                  <a:srgbClr val="D08E2A"/>
                </a:solidFill>
                <a:latin typeface="Trebuchet MS"/>
                <a:ea typeface="Roboto"/>
                <a:cs typeface="Arial"/>
              </a:rPr>
              <a:t> SDG 12 | Verantwortungsvoller Konsum und Produktion  </a:t>
            </a:r>
            <a:endParaRPr/>
          </a:p>
          <a:p>
            <a:pPr marL="88900">
              <a:defRPr/>
            </a:pPr>
            <a:r>
              <a:rPr lang="en-US" sz="1200">
                <a:solidFill>
                  <a:schemeClr val="bg1">
                    <a:lumMod val="50000"/>
                  </a:schemeClr>
                </a:solidFill>
                <a:latin typeface="Trebuchet MS"/>
                <a:ea typeface="Roboto"/>
                <a:cs typeface="Arial"/>
              </a:rPr>
              <a:t>&amp;gt; 33 % der Ressourcen werden von der bebauten Umwelt verbraucht</a:t>
            </a:r>
            <a:endParaRPr/>
          </a:p>
          <a:p>
            <a:pPr>
              <a:buFont typeface="Arial"/>
              <a:buChar char="•"/>
              <a:defRPr/>
            </a:pPr>
            <a:endParaRPr lang="en-US" sz="1200">
              <a:solidFill>
                <a:srgbClr val="000000"/>
              </a:solidFill>
              <a:latin typeface="Trebuchet MS"/>
              <a:ea typeface="Roboto"/>
              <a:cs typeface="Arial"/>
            </a:endParaRPr>
          </a:p>
          <a:p>
            <a:pPr>
              <a:buFont typeface="Arial"/>
              <a:buChar char="•"/>
              <a:defRPr/>
            </a:pPr>
            <a:r>
              <a:rPr lang="en-US" sz="1200" b="1">
                <a:solidFill>
                  <a:schemeClr val="accent4">
                    <a:lumMod val="50000"/>
                  </a:schemeClr>
                </a:solidFill>
                <a:latin typeface="Trebuchet MS"/>
                <a:ea typeface="Roboto"/>
                <a:cs typeface="Arial"/>
              </a:rPr>
              <a:t> SDG 13 | Klimaschutz </a:t>
            </a:r>
            <a:endParaRPr lang="en-US" sz="1200">
              <a:solidFill>
                <a:schemeClr val="accent4">
                  <a:lumMod val="50000"/>
                </a:schemeClr>
              </a:solidFill>
              <a:latin typeface="Trebuchet MS"/>
              <a:ea typeface="Roboto"/>
              <a:cs typeface="Arial"/>
            </a:endParaRPr>
          </a:p>
          <a:p>
            <a:pPr marL="88900">
              <a:defRPr/>
            </a:pPr>
            <a:r>
              <a:rPr lang="en-US" sz="1200">
                <a:solidFill>
                  <a:schemeClr val="bg1">
                    <a:lumMod val="50000"/>
                  </a:schemeClr>
                </a:solidFill>
                <a:latin typeface="Trebuchet MS"/>
                <a:ea typeface="Roboto"/>
                <a:cs typeface="Arial"/>
              </a:rPr>
              <a:t>Der Bausektor verursacht &gt; 33 % der Treibhausgasemissionen</a:t>
            </a:r>
            <a:endParaRPr/>
          </a:p>
          <a:p>
            <a:pPr>
              <a:buFont typeface="Arial"/>
              <a:buChar char="•"/>
              <a:defRPr/>
            </a:pPr>
            <a:endParaRPr lang="en-US" sz="1200">
              <a:solidFill>
                <a:srgbClr val="000000"/>
              </a:solidFill>
              <a:latin typeface="Trebuchet MS"/>
              <a:ea typeface="Roboto"/>
              <a:cs typeface="Arial"/>
            </a:endParaRPr>
          </a:p>
          <a:p>
            <a:pPr>
              <a:buFont typeface="Arial"/>
              <a:buChar char="•"/>
              <a:defRPr/>
            </a:pPr>
            <a:r>
              <a:rPr lang="en-US" sz="1200" b="1">
                <a:solidFill>
                  <a:srgbClr val="002060"/>
                </a:solidFill>
                <a:latin typeface="Trebuchet MS"/>
                <a:ea typeface="Roboto"/>
                <a:cs typeface="Arial"/>
              </a:rPr>
              <a:t> SDG 17 </a:t>
            </a:r>
            <a:r>
              <a:rPr lang="en-US" sz="1200" b="1">
                <a:solidFill>
                  <a:srgbClr val="000000"/>
                </a:solidFill>
                <a:latin typeface="Trebuchet MS"/>
                <a:ea typeface="Roboto"/>
                <a:cs typeface="Arial"/>
              </a:rPr>
              <a:t>| </a:t>
            </a:r>
            <a:r>
              <a:rPr lang="en-US" sz="1200" b="1">
                <a:solidFill>
                  <a:srgbClr val="002060"/>
                </a:solidFill>
                <a:latin typeface="Trebuchet MS"/>
                <a:ea typeface="Roboto"/>
                <a:cs typeface="Arial"/>
              </a:rPr>
              <a:t>Partnerschaften zur Erreichung der Ziele </a:t>
            </a:r>
            <a:endParaRPr/>
          </a:p>
          <a:p>
            <a:pPr marL="88900">
              <a:defRPr/>
            </a:pPr>
            <a:r>
              <a:rPr lang="en-US" sz="1200">
                <a:solidFill>
                  <a:schemeClr val="bg1">
                    <a:lumMod val="50000"/>
                  </a:schemeClr>
                </a:solidFill>
                <a:latin typeface="Trebuchet MS"/>
                <a:ea typeface="Roboto"/>
                <a:cs typeface="Arial"/>
              </a:rPr>
              <a:t>&amp;gt; 70 Organisationen weltweit haben sich dem globalen Netzwerk für nachhaltige Gebäude angeschlossen</a:t>
            </a:r>
            <a:endParaRPr/>
          </a:p>
          <a:p>
            <a:pPr>
              <a:defRPr/>
            </a:pPr>
            <a:r>
              <a:rPr lang="en-US" sz="1200">
                <a:solidFill>
                  <a:srgbClr val="000000"/>
                </a:solidFill>
                <a:latin typeface="Trebuchet MS"/>
                <a:ea typeface="Roboto"/>
                <a:cs typeface="Arial"/>
              </a:rPr>
              <a:t> </a:t>
            </a:r>
            <a:endParaRPr/>
          </a:p>
        </p:txBody>
      </p:sp>
      <p:pic>
        <p:nvPicPr>
          <p:cNvPr id="1504208465" name="Obrázek 8" descr="Obsah obrázku text, snímek obrazovky, Písmo, logo&#10;&#10;Obsah generovaný pomocí AI může být nesprávný."/>
          <p:cNvPicPr>
            <a:picLocks noChangeAspect="1"/>
          </p:cNvPicPr>
          <p:nvPr/>
        </p:nvPicPr>
        <p:blipFill>
          <a:blip r:embed="rId3"/>
          <a:stretch/>
        </p:blipFill>
        <p:spPr bwMode="auto">
          <a:xfrm>
            <a:off x="6737634" y="246221"/>
            <a:ext cx="2406366" cy="4897279"/>
          </a:xfrm>
          <a:prstGeom prst="rect">
            <a:avLst/>
          </a:prstGeom>
        </p:spPr>
      </p:pic>
      <p:sp>
        <p:nvSpPr>
          <p:cNvPr id="13575391" name="TextovéPole 9"/>
          <p:cNvSpPr txBox="1"/>
          <p:nvPr/>
        </p:nvSpPr>
        <p:spPr bwMode="auto">
          <a:xfrm>
            <a:off x="0" y="4885880"/>
            <a:ext cx="2023311"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4"/>
              </a:rPr>
              <a:t>Vereinte Nationen</a:t>
            </a:r>
            <a:r>
              <a:rPr lang="en-GB" sz="1100" u="sng">
                <a:solidFill>
                  <a:schemeClr val="tx2"/>
                </a:solidFill>
                <a:latin typeface="Trebuchet MS"/>
              </a:rPr>
              <a:t>, 2015</a:t>
            </a:r>
            <a:endParaRPr lang="cs-CZ" sz="1100" u="sng">
              <a:solidFill>
                <a:schemeClr val="tx2"/>
              </a:solidFill>
              <a:latin typeface="Trebuchet MS"/>
            </a:endParaRPr>
          </a:p>
        </p:txBody>
      </p:sp>
      <p:sp>
        <p:nvSpPr>
          <p:cNvPr id="1261685047" name="Google Shape;303;p15"/>
          <p:cNvSpPr/>
          <p:nvPr/>
        </p:nvSpPr>
        <p:spPr bwMode="auto">
          <a:xfrm>
            <a:off x="48111" y="76910"/>
            <a:ext cx="9095887"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60965988" name="Google Shape;262;p14"/>
          <p:cNvSpPr/>
          <p:nvPr/>
        </p:nvSpPr>
        <p:spPr bwMode="auto">
          <a:xfrm>
            <a:off x="144498" y="153824"/>
            <a:ext cx="891088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327670239" name="Title 1"/>
          <p:cNvSpPr>
            <a:spLocks noGrp="1"/>
          </p:cNvSpPr>
          <p:nvPr>
            <p:ph type="title"/>
          </p:nvPr>
        </p:nvSpPr>
        <p:spPr bwMode="auto"/>
        <p:txBody>
          <a:bodyPr>
            <a:normAutofit fontScale="90000"/>
          </a:bodyPr>
          <a:lstStyle/>
          <a:p>
            <a:pPr>
              <a:defRPr/>
            </a:pPr>
            <a:r>
              <a:rPr lang="en-GB"/>
              <a:t>ANMERKUNGEN</a:t>
            </a:r>
            <a:endParaRPr/>
          </a:p>
        </p:txBody>
      </p:sp>
      <p:sp>
        <p:nvSpPr>
          <p:cNvPr id="426269657" name="Text Placeholder 2"/>
          <p:cNvSpPr txBox="1"/>
          <p:nvPr/>
        </p:nvSpPr>
        <p:spPr bwMode="auto">
          <a:xfrm>
            <a:off x="426591" y="718111"/>
            <a:ext cx="8290818" cy="393811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87313" indent="0">
              <a:defRPr/>
            </a:pPr>
            <a:endParaRPr lang="cs-CZ" sz="1400"/>
          </a:p>
          <a:p>
            <a:pPr marL="87313" indent="0">
              <a:defRPr/>
            </a:pPr>
            <a:r>
              <a:rPr lang="en-US" sz="1400"/>
              <a:t>Diese sechs Ziele für nachhaltige Entwicklung sind für die bebaute Umwelt besonders relevant – und sie sind Ziele, die wir durch bessere Planung, Gestaltung und Bauweise direkt unterstützen können.</a:t>
            </a:r>
            <a:endParaRPr lang="cs-CZ" sz="1400"/>
          </a:p>
          <a:p>
            <a:pPr marL="87313" indent="0">
              <a:defRPr/>
            </a:pPr>
            <a:endParaRPr lang="cs-CZ" sz="1400"/>
          </a:p>
          <a:p>
            <a:pPr marL="544513" lvl="1" indent="0">
              <a:buNone/>
              <a:defRPr/>
            </a:pPr>
            <a:r>
              <a:rPr lang="cs-CZ" sz="1200"/>
              <a:t>→ </a:t>
            </a:r>
            <a:r>
              <a:rPr lang="en-US" sz="1200" b="1"/>
              <a:t>Ziel 3 – Gesundheit und Wohlergehen: </a:t>
            </a:r>
            <a:r>
              <a:rPr lang="en-US" sz="1200"/>
              <a:t>Gebäude beeinflussen unsere körperliche und geistige Gesundheit – durch Luftqualität, thermischen Komfort, Tageslicht und Lärm.</a:t>
            </a:r>
            <a:endParaRPr lang="cs-CZ" sz="1200"/>
          </a:p>
          <a:p>
            <a:pPr marL="544513" lvl="1" indent="0">
              <a:buNone/>
              <a:defRPr/>
            </a:pPr>
            <a:endParaRPr lang="cs-CZ" sz="1200"/>
          </a:p>
          <a:p>
            <a:pPr marL="544513" lvl="1" indent="0">
              <a:buNone/>
              <a:defRPr/>
            </a:pPr>
            <a:r>
              <a:rPr lang="cs-CZ" sz="1200" b="1"/>
              <a:t>→ </a:t>
            </a:r>
            <a:r>
              <a:rPr lang="en-US" sz="1200" b="1"/>
              <a:t>Ziel 7 – Bezahlbare und saubere Energie: </a:t>
            </a:r>
            <a:r>
              <a:rPr lang="en-US" sz="1200"/>
              <a:t>Gebäude verbrauchen etwa 40 % der Energie in der EU. Energieeffiziente Gebäude und erneuerbare Energiequellen sind der Schlüssel zur Erreichung dieses Ziels.</a:t>
            </a:r>
            <a:endParaRPr lang="cs-CZ" sz="1200"/>
          </a:p>
          <a:p>
            <a:pPr marL="544513" lvl="1" indent="0">
              <a:buNone/>
              <a:defRPr/>
            </a:pPr>
            <a:endParaRPr lang="cs-CZ" sz="1200"/>
          </a:p>
          <a:p>
            <a:pPr marL="544513" lvl="1" indent="0">
              <a:buNone/>
              <a:defRPr/>
            </a:pPr>
            <a:r>
              <a:rPr lang="cs-CZ" sz="1200" b="1"/>
              <a:t>→ </a:t>
            </a:r>
            <a:r>
              <a:rPr lang="en-US" sz="1200" b="1"/>
              <a:t>Ziel 11 – Nachhaltige Städte und Gemeinden: </a:t>
            </a:r>
            <a:r>
              <a:rPr lang="en-US" sz="1200"/>
              <a:t>Wie wir unsere städtischen Räume gestalten, wirkt sich auf die Zugänglichkeit, die Widerstandsfähigkeit und die allgemeine Lebensqualität aus.</a:t>
            </a:r>
            <a:endParaRPr lang="cs-CZ" sz="1200"/>
          </a:p>
          <a:p>
            <a:pPr marL="544513" lvl="1" indent="0">
              <a:buNone/>
              <a:defRPr/>
            </a:pPr>
            <a:endParaRPr lang="cs-CZ" sz="1200"/>
          </a:p>
          <a:p>
            <a:pPr marL="544513" lvl="1" indent="0">
              <a:buNone/>
              <a:defRPr/>
            </a:pPr>
            <a:r>
              <a:rPr lang="cs-CZ" sz="1200" b="1"/>
              <a:t>→ </a:t>
            </a:r>
            <a:r>
              <a:rPr lang="en-US" sz="1200" b="1"/>
              <a:t>Ziel 12 – Verantwortungsvoller Konsum und Produktion: </a:t>
            </a:r>
            <a:r>
              <a:rPr lang="en-US" sz="1200"/>
              <a:t>Der Bau ist mit einem enormen Materialverbrauch verbunden – wir müssen Abfall reduzieren, Materialien wiederverwenden und die Umweltbelastung verringern.</a:t>
            </a:r>
            <a:endParaRPr lang="cs-CZ" sz="1200"/>
          </a:p>
          <a:p>
            <a:pPr marL="544513" lvl="1" indent="0">
              <a:buNone/>
              <a:defRPr/>
            </a:pPr>
            <a:endParaRPr lang="cs-CZ" sz="1200"/>
          </a:p>
          <a:p>
            <a:pPr marL="544513" lvl="1" indent="0">
              <a:buNone/>
              <a:defRPr/>
            </a:pPr>
            <a:r>
              <a:rPr lang="cs-CZ" sz="1200" b="1"/>
              <a:t>→ </a:t>
            </a:r>
            <a:r>
              <a:rPr lang="en-US" sz="1200" b="1"/>
              <a:t>Ziel 13 – Klimaschutz: </a:t>
            </a:r>
            <a:r>
              <a:rPr lang="en-US" sz="1200"/>
              <a:t>Gebäude sind sowohl eine Emissionsquelle als auch eine Frontlinie für die Anpassung – wir müssen sie für sich ändernde Klimabedingungen gestalten.</a:t>
            </a:r>
            <a:endParaRPr lang="cs-CZ" sz="1200"/>
          </a:p>
          <a:p>
            <a:pPr marL="544513" lvl="1" indent="0">
              <a:buNone/>
              <a:defRPr/>
            </a:pPr>
            <a:endParaRPr lang="cs-CZ" sz="1200"/>
          </a:p>
          <a:p>
            <a:pPr marL="544513" lvl="1" indent="0">
              <a:buNone/>
              <a:defRPr/>
            </a:pPr>
            <a:r>
              <a:rPr lang="cs-CZ" sz="1200" b="1"/>
              <a:t>→ </a:t>
            </a:r>
            <a:r>
              <a:rPr lang="en-US" sz="1200" b="1"/>
              <a:t>Ziel 17 – Partnerschaften für die Ziele: </a:t>
            </a:r>
            <a:r>
              <a:rPr lang="en-US" sz="1200"/>
              <a:t>Die Zusammenarbeit zwischen verschiedenen Sektoren – öffentlich, privat, Forschung und Gemeinschaft – ist für die Erreichung der Klima- und Nachhaltigkeitsziele unerlässlich.</a:t>
            </a:r>
            <a:endParaRPr lang="cs-CZ" sz="1200"/>
          </a:p>
        </p:txBody>
      </p:sp>
      <p:sp>
        <p:nvSpPr>
          <p:cNvPr id="1485306265"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747105234" name="Google Shape;262;p14"/>
          <p:cNvSpPr/>
          <p:nvPr/>
        </p:nvSpPr>
        <p:spPr bwMode="auto">
          <a:xfrm>
            <a:off x="144497" y="157814"/>
            <a:ext cx="877887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83993688" name="hazards_all" descr="Obsah obrázku kresba, kruh, umění, kreslené&#10;&#10;Obsah generovaný pomocí AI může být nesprávný."/>
          <p:cNvPicPr>
            <a:picLocks noChangeAspect="1"/>
          </p:cNvPicPr>
          <p:nvPr/>
        </p:nvPicPr>
        <p:blipFill>
          <a:blip r:embed="rId3"/>
          <a:stretch/>
        </p:blipFill>
        <p:spPr bwMode="auto">
          <a:xfrm>
            <a:off x="1268782" y="1949255"/>
            <a:ext cx="2759233" cy="2646000"/>
          </a:xfrm>
          <a:prstGeom prst="rect">
            <a:avLst/>
          </a:prstGeom>
        </p:spPr>
      </p:pic>
      <p:pic>
        <p:nvPicPr>
          <p:cNvPr id="2108379411" name="Obrázek 5" descr="Obsah obrázku mapa, černobílá, umění, silueta&#10;&#10;Obsah vygenerovaný umělou inteligencí může být nesprávný."/>
          <p:cNvPicPr>
            <a:picLocks noGrp="1" noRot="1" noChangeAspect="1" noMove="1" noResize="1" noEditPoints="1" noAdjustHandles="1" noChangeArrowheads="1" noChangeShapeType="1" noCrop="1"/>
          </p:cNvPicPr>
          <p:nvPr/>
        </p:nvPicPr>
        <p:blipFill>
          <a:blip r:embed="rId4">
            <a:alphaModFix amt="50000"/>
          </a:blip>
          <a:srcRect t="20669" r="28432"/>
          <a:stretch/>
        </p:blipFill>
        <p:spPr bwMode="auto">
          <a:xfrm>
            <a:off x="3720933" y="0"/>
            <a:ext cx="5423067" cy="5143500"/>
          </a:xfrm>
          <a:prstGeom prst="rect">
            <a:avLst/>
          </a:prstGeom>
        </p:spPr>
      </p:pic>
      <p:sp>
        <p:nvSpPr>
          <p:cNvPr id="690983601" name="TextovéPole 13"/>
          <p:cNvSpPr txBox="1"/>
          <p:nvPr/>
        </p:nvSpPr>
        <p:spPr bwMode="auto">
          <a:xfrm>
            <a:off x="3821585" y="3912049"/>
            <a:ext cx="1515584" cy="276999"/>
          </a:xfrm>
          <a:prstGeom prst="rect">
            <a:avLst/>
          </a:prstGeom>
          <a:noFill/>
        </p:spPr>
        <p:txBody>
          <a:bodyPr wrap="square" rtlCol="0">
            <a:spAutoFit/>
          </a:bodyPr>
          <a:lstStyle/>
          <a:p>
            <a:pPr>
              <a:defRPr/>
            </a:pPr>
            <a:r>
              <a:rPr lang="cs-CZ" sz="1200" dirty="0">
                <a:solidFill>
                  <a:schemeClr val="tx1">
                    <a:lumMod val="75000"/>
                    <a:lumOff val="25000"/>
                  </a:schemeClr>
                </a:solidFill>
                <a:latin typeface="Trebuchet MS"/>
                <a:cs typeface="Dreaming Outloud Pro"/>
              </a:rPr>
              <a:t>Massenbewegungen</a:t>
            </a:r>
          </a:p>
        </p:txBody>
      </p:sp>
      <p:sp>
        <p:nvSpPr>
          <p:cNvPr id="1890625300" name="TextovéPole 14"/>
          <p:cNvSpPr txBox="1"/>
          <p:nvPr/>
        </p:nvSpPr>
        <p:spPr bwMode="auto">
          <a:xfrm>
            <a:off x="4045319" y="3017295"/>
            <a:ext cx="1545303" cy="461665"/>
          </a:xfrm>
          <a:prstGeom prst="rect">
            <a:avLst/>
          </a:prstGeom>
          <a:noFill/>
        </p:spPr>
        <p:txBody>
          <a:bodyPr wrap="square" rtlCol="0">
            <a:spAutoFit/>
          </a:bodyPr>
          <a:lstStyle/>
          <a:p>
            <a:pPr>
              <a:defRPr/>
            </a:pPr>
            <a:r>
              <a:rPr lang="cs-CZ" sz="1200">
                <a:solidFill>
                  <a:schemeClr val="tx1">
                    <a:lumMod val="75000"/>
                    <a:lumOff val="25000"/>
                  </a:schemeClr>
                </a:solidFill>
                <a:latin typeface="Trebuchet MS"/>
                <a:cs typeface="Dreaming Outloud Pro"/>
              </a:rPr>
              <a:t>Schnee- und eisbedingte Gefahren</a:t>
            </a:r>
          </a:p>
        </p:txBody>
      </p:sp>
      <p:sp>
        <p:nvSpPr>
          <p:cNvPr id="1824563292" name="TextovéPole 17"/>
          <p:cNvSpPr txBox="1"/>
          <p:nvPr/>
        </p:nvSpPr>
        <p:spPr bwMode="auto">
          <a:xfrm>
            <a:off x="2604015" y="1442306"/>
            <a:ext cx="1286915" cy="461665"/>
          </a:xfrm>
          <a:prstGeom prst="rect">
            <a:avLst/>
          </a:prstGeom>
          <a:noFill/>
        </p:spPr>
        <p:txBody>
          <a:bodyPr wrap="square" rtlCol="0">
            <a:spAutoFit/>
          </a:bodyPr>
          <a:lstStyle/>
          <a:p>
            <a:pPr algn="ctr">
              <a:defRPr/>
            </a:pPr>
            <a:r>
              <a:rPr lang="cs-CZ" sz="1200" dirty="0">
                <a:solidFill>
                  <a:schemeClr val="tx1">
                    <a:lumMod val="75000"/>
                    <a:lumOff val="25000"/>
                  </a:schemeClr>
                </a:solidFill>
                <a:latin typeface="Trebuchet MS"/>
                <a:cs typeface="Dreaming Outloud Pro"/>
              </a:rPr>
              <a:t>Anstieg des Meeresspiegels</a:t>
            </a:r>
          </a:p>
        </p:txBody>
      </p:sp>
      <p:sp>
        <p:nvSpPr>
          <p:cNvPr id="2140068239" name="TextovéPole 18"/>
          <p:cNvSpPr txBox="1"/>
          <p:nvPr/>
        </p:nvSpPr>
        <p:spPr bwMode="auto">
          <a:xfrm>
            <a:off x="3821585" y="2145161"/>
            <a:ext cx="1702652" cy="276999"/>
          </a:xfrm>
          <a:prstGeom prst="rect">
            <a:avLst/>
          </a:prstGeom>
          <a:noFill/>
        </p:spPr>
        <p:txBody>
          <a:bodyPr wrap="square" rtlCol="0">
            <a:spAutoFit/>
          </a:bodyPr>
          <a:lstStyle/>
          <a:p>
            <a:pPr>
              <a:defRPr/>
            </a:pPr>
            <a:r>
              <a:rPr lang="cs-CZ" sz="1200" dirty="0">
                <a:solidFill>
                  <a:schemeClr val="tx1">
                    <a:lumMod val="75000"/>
                    <a:lumOff val="25000"/>
                  </a:schemeClr>
                </a:solidFill>
                <a:latin typeface="Trebuchet MS"/>
                <a:cs typeface="Dreaming Outloud Pro"/>
              </a:rPr>
              <a:t>Überschwemmungen</a:t>
            </a:r>
          </a:p>
        </p:txBody>
      </p:sp>
      <p:sp>
        <p:nvSpPr>
          <p:cNvPr id="1402388992" name="TextovéPole 19"/>
          <p:cNvSpPr txBox="1"/>
          <p:nvPr/>
        </p:nvSpPr>
        <p:spPr bwMode="auto">
          <a:xfrm>
            <a:off x="2820462" y="4611020"/>
            <a:ext cx="1545303" cy="276999"/>
          </a:xfrm>
          <a:prstGeom prst="rect">
            <a:avLst/>
          </a:prstGeom>
          <a:noFill/>
        </p:spPr>
        <p:txBody>
          <a:bodyPr wrap="square" rtlCol="0">
            <a:spAutoFit/>
          </a:bodyPr>
          <a:lstStyle/>
          <a:p>
            <a:pPr>
              <a:defRPr/>
            </a:pPr>
            <a:r>
              <a:rPr lang="cs-CZ" sz="1200">
                <a:solidFill>
                  <a:schemeClr val="tx1">
                    <a:lumMod val="75000"/>
                    <a:lumOff val="25000"/>
                  </a:schemeClr>
                </a:solidFill>
                <a:latin typeface="Trebuchet MS"/>
                <a:cs typeface="Dreaming Outloud Pro"/>
              </a:rPr>
              <a:t>Stürme</a:t>
            </a:r>
          </a:p>
        </p:txBody>
      </p:sp>
      <p:sp>
        <p:nvSpPr>
          <p:cNvPr id="1972668230" name="TextovéPole 20"/>
          <p:cNvSpPr txBox="1"/>
          <p:nvPr/>
        </p:nvSpPr>
        <p:spPr bwMode="auto">
          <a:xfrm>
            <a:off x="1211512" y="1442306"/>
            <a:ext cx="1335233" cy="461665"/>
          </a:xfrm>
          <a:prstGeom prst="rect">
            <a:avLst/>
          </a:prstGeom>
          <a:noFill/>
        </p:spPr>
        <p:txBody>
          <a:bodyPr wrap="square" rtlCol="0">
            <a:spAutoFit/>
          </a:bodyPr>
          <a:lstStyle/>
          <a:p>
            <a:pPr algn="ctr">
              <a:defRPr/>
            </a:pPr>
            <a:r>
              <a:rPr lang="cs-CZ" sz="1200">
                <a:solidFill>
                  <a:schemeClr val="tx1">
                    <a:lumMod val="75000"/>
                    <a:lumOff val="25000"/>
                  </a:schemeClr>
                </a:solidFill>
                <a:latin typeface="Trebuchet MS"/>
                <a:cs typeface="Dreaming Outloud Pro"/>
              </a:rPr>
              <a:t>Starke Niederschläge</a:t>
            </a:r>
          </a:p>
        </p:txBody>
      </p:sp>
      <p:sp>
        <p:nvSpPr>
          <p:cNvPr id="2019293314" name="TextovéPole 21"/>
          <p:cNvSpPr txBox="1"/>
          <p:nvPr/>
        </p:nvSpPr>
        <p:spPr bwMode="auto">
          <a:xfrm>
            <a:off x="403088" y="2145161"/>
            <a:ext cx="1005842" cy="461665"/>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Extreme Hitze</a:t>
            </a:r>
            <a:endParaRPr/>
          </a:p>
        </p:txBody>
      </p:sp>
      <p:sp>
        <p:nvSpPr>
          <p:cNvPr id="2098880003" name="TextovéPole 22"/>
          <p:cNvSpPr txBox="1"/>
          <p:nvPr/>
        </p:nvSpPr>
        <p:spPr bwMode="auto">
          <a:xfrm>
            <a:off x="205670" y="3017295"/>
            <a:ext cx="1005842" cy="461665"/>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Biologische Risiken</a:t>
            </a:r>
          </a:p>
        </p:txBody>
      </p:sp>
      <p:sp>
        <p:nvSpPr>
          <p:cNvPr id="898838035" name="TextovéPole 23"/>
          <p:cNvSpPr txBox="1"/>
          <p:nvPr/>
        </p:nvSpPr>
        <p:spPr bwMode="auto">
          <a:xfrm>
            <a:off x="212705" y="4030991"/>
            <a:ext cx="1196225" cy="276999"/>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Dürre</a:t>
            </a:r>
          </a:p>
        </p:txBody>
      </p:sp>
      <p:sp>
        <p:nvSpPr>
          <p:cNvPr id="75786983" name="TextovéPole 24"/>
          <p:cNvSpPr txBox="1"/>
          <p:nvPr/>
        </p:nvSpPr>
        <p:spPr bwMode="auto">
          <a:xfrm>
            <a:off x="576263" y="4611020"/>
            <a:ext cx="1835516" cy="276999"/>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Waldbrände</a:t>
            </a:r>
          </a:p>
        </p:txBody>
      </p:sp>
      <p:sp>
        <p:nvSpPr>
          <p:cNvPr id="1173174319" name="Title 1"/>
          <p:cNvSpPr>
            <a:spLocks noGrp="1"/>
          </p:cNvSpPr>
          <p:nvPr>
            <p:ph type="title"/>
          </p:nvPr>
        </p:nvSpPr>
        <p:spPr bwMode="auto">
          <a:xfrm>
            <a:off x="296864" y="460299"/>
            <a:ext cx="8847136" cy="514505"/>
          </a:xfrm>
        </p:spPr>
        <p:txBody>
          <a:bodyPr>
            <a:normAutofit fontScale="90000"/>
          </a:bodyPr>
          <a:lstStyle/>
          <a:p>
            <a:pPr rtl="0">
              <a:defRPr/>
            </a:pPr>
            <a:r>
              <a:rPr lang="en-US"/>
              <a:t>Klimawandel und damit verbundene Risiken</a:t>
            </a:r>
            <a:endParaRPr/>
          </a:p>
        </p:txBody>
      </p:sp>
      <p:sp>
        <p:nvSpPr>
          <p:cNvPr id="1057572244"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542390696"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296637048" name="Google Shape;262;p14"/>
          <p:cNvSpPr/>
          <p:nvPr/>
        </p:nvSpPr>
        <p:spPr bwMode="auto">
          <a:xfrm>
            <a:off x="144497" y="157814"/>
            <a:ext cx="884237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964586209" name="Google Shape;44;p9"/>
          <p:cNvSpPr txBox="1">
            <a:spLocks noGrp="1"/>
          </p:cNvSpPr>
          <p:nvPr>
            <p:ph type="title"/>
          </p:nvPr>
        </p:nvSpPr>
        <p:spPr bwMode="auto">
          <a:xfrm>
            <a:off x="-4761" y="175419"/>
            <a:ext cx="6607580" cy="514504"/>
          </a:xfrm>
          <a:prstGeom prst="rect">
            <a:avLst/>
          </a:prstGeom>
          <a:noFill/>
          <a:ln>
            <a:noFill/>
          </a:ln>
        </p:spPr>
        <p:txBody>
          <a:bodyPr spcFirstLastPara="1" wrap="square" lIns="91423" tIns="45699" rIns="91423" bIns="45699" anchor="ctr" anchorCtr="0">
            <a:normAutofit fontScale="90000"/>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677347292" name="Text Placeholder 2"/>
          <p:cNvSpPr txBox="1"/>
          <p:nvPr/>
        </p:nvSpPr>
        <p:spPr bwMode="auto">
          <a:xfrm>
            <a:off x="426591" y="718111"/>
            <a:ext cx="8290818" cy="393811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87313" indent="0">
              <a:defRPr/>
            </a:pPr>
            <a:endParaRPr lang="cs-CZ" sz="1400"/>
          </a:p>
          <a:p>
            <a:pPr marL="87313" indent="0">
              <a:defRPr/>
            </a:pPr>
            <a:r>
              <a:rPr lang="en-US" sz="1400"/>
              <a:t>Beim Klimawandel geht es nicht nur um steigende Temperaturen. Er bringt eine Vielzahl physischer Risiken mit sich, die bereits verschiedene Teile der </a:t>
            </a:r>
            <a:r>
              <a:rPr lang="cs-CZ" sz="1400"/>
              <a:t>Welt</a:t>
            </a:r>
            <a:r>
              <a:rPr lang="en-US" sz="1400"/>
              <a:t> betreffen – und viele davon verschärfen sich zunehmend.</a:t>
            </a:r>
            <a:endParaRPr lang="cs-CZ" sz="1400"/>
          </a:p>
          <a:p>
            <a:pPr marL="87313" indent="0">
              <a:defRPr/>
            </a:pPr>
            <a:endParaRPr lang="cs-CZ" sz="1400"/>
          </a:p>
          <a:p>
            <a:pPr marL="87313" indent="0">
              <a:defRPr/>
            </a:pPr>
            <a:r>
              <a:rPr lang="en-US" sz="1400"/>
              <a:t>Dieses </a:t>
            </a:r>
            <a:r>
              <a:rPr lang="cs-CZ" sz="1400"/>
              <a:t>Bild </a:t>
            </a:r>
            <a:r>
              <a:rPr lang="en-US" sz="1400"/>
              <a:t>zeigt zehn wichtige klimabedingte Gefahren, die Menschen, Gebäude und Infrastruktur bedrohen. </a:t>
            </a:r>
            <a:endParaRPr lang="cs-CZ" sz="1400"/>
          </a:p>
          <a:p>
            <a:pPr marL="87313" indent="0">
              <a:defRPr/>
            </a:pPr>
            <a:endParaRPr lang="cs-CZ" sz="1400"/>
          </a:p>
          <a:p>
            <a:pPr marL="87313" indent="0">
              <a:defRPr/>
            </a:pPr>
            <a:r>
              <a:rPr lang="cs-CZ" sz="1400"/>
              <a:t>→ </a:t>
            </a:r>
            <a:r>
              <a:rPr lang="en-US" sz="1400"/>
              <a:t>Einige sind bekannt – wie Überschwemmungen und Stürme. </a:t>
            </a:r>
            <a:endParaRPr lang="cs-CZ" sz="1400"/>
          </a:p>
          <a:p>
            <a:pPr marL="373063" indent="-285750">
              <a:buFont typeface="Arial"/>
              <a:buChar char="•"/>
              <a:defRPr/>
            </a:pPr>
            <a:endParaRPr lang="cs-CZ" sz="1400"/>
          </a:p>
          <a:p>
            <a:pPr marL="87313" indent="0">
              <a:defRPr/>
            </a:pPr>
            <a:r>
              <a:rPr lang="cs-CZ" sz="1400"/>
              <a:t>→ </a:t>
            </a:r>
            <a:r>
              <a:rPr lang="en-US" sz="1400"/>
              <a:t>Andere treten neu auf oder verstärken sich – wie extreme Hitze, Waldbrände oder Erdrutsche</a:t>
            </a:r>
            <a:r>
              <a:rPr lang="cs-CZ" sz="1400"/>
              <a:t>. </a:t>
            </a:r>
            <a:endParaRPr/>
          </a:p>
          <a:p>
            <a:pPr marL="373063" indent="-285750">
              <a:buFont typeface="Arial"/>
              <a:buChar char="•"/>
              <a:defRPr/>
            </a:pPr>
            <a:endParaRPr lang="cs-CZ" sz="1400"/>
          </a:p>
          <a:p>
            <a:pPr marL="358775" indent="-271463">
              <a:defRPr/>
            </a:pPr>
            <a:r>
              <a:rPr lang="cs-CZ" sz="1400"/>
              <a:t>→ </a:t>
            </a:r>
            <a:r>
              <a:rPr lang="en-US" sz="1400"/>
              <a:t>Während der Anstieg des Meeresspiegels für Mitteleuropa weniger relevant sein mag, wirken sich die meisten dieser Risiken – wie starke Niederschläge, Dürren und Hitzewellen – bereits jetzt auf Gebäude aus.</a:t>
            </a:r>
            <a:endParaRPr lang="cs-CZ" sz="1400"/>
          </a:p>
          <a:p>
            <a:pPr marL="87313" indent="0">
              <a:defRPr/>
            </a:pPr>
            <a:endParaRPr lang="cs-CZ" sz="1400"/>
          </a:p>
        </p:txBody>
      </p:sp>
      <p:sp>
        <p:nvSpPr>
          <p:cNvPr id="2125698439"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50552803" name="Google Shape;262;p14"/>
          <p:cNvSpPr/>
          <p:nvPr/>
        </p:nvSpPr>
        <p:spPr bwMode="auto">
          <a:xfrm>
            <a:off x="144497" y="157814"/>
            <a:ext cx="881062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70606410" name="hazards_building" descr="Obsah obrázku kresba, kruh, kreslené, umění&#10;&#10;Obsah generovaný pomocí AI může být nesprávný."/>
          <p:cNvPicPr>
            <a:picLocks noChangeAspect="1"/>
          </p:cNvPicPr>
          <p:nvPr/>
        </p:nvPicPr>
        <p:blipFill>
          <a:blip r:embed="rId3"/>
          <a:stretch/>
        </p:blipFill>
        <p:spPr bwMode="auto">
          <a:xfrm>
            <a:off x="1268782" y="1949335"/>
            <a:ext cx="2759233" cy="2646000"/>
          </a:xfrm>
          <a:prstGeom prst="rect">
            <a:avLst/>
          </a:prstGeom>
        </p:spPr>
      </p:pic>
      <p:pic>
        <p:nvPicPr>
          <p:cNvPr id="721333575" name="Obrázek 5" descr="Obsah obrázku mapa, černobílá, umění, silueta&#10;&#10;Obsah vygenerovaný umělou inteligencí může být nesprávný."/>
          <p:cNvPicPr>
            <a:picLocks noGrp="1" noRot="1" noChangeAspect="1" noMove="1" noResize="1" noEditPoints="1" noAdjustHandles="1" noChangeArrowheads="1" noChangeShapeType="1" noCrop="1"/>
          </p:cNvPicPr>
          <p:nvPr/>
        </p:nvPicPr>
        <p:blipFill>
          <a:blip r:embed="rId4">
            <a:alphaModFix amt="50000"/>
          </a:blip>
          <a:srcRect t="20669" r="28432"/>
          <a:stretch/>
        </p:blipFill>
        <p:spPr bwMode="auto">
          <a:xfrm>
            <a:off x="3720933" y="0"/>
            <a:ext cx="5423067" cy="5143500"/>
          </a:xfrm>
          <a:prstGeom prst="rect">
            <a:avLst/>
          </a:prstGeom>
        </p:spPr>
      </p:pic>
      <p:sp>
        <p:nvSpPr>
          <p:cNvPr id="332810478" name="TextovéPole 13"/>
          <p:cNvSpPr txBox="1"/>
          <p:nvPr/>
        </p:nvSpPr>
        <p:spPr bwMode="auto">
          <a:xfrm>
            <a:off x="3821585" y="3912049"/>
            <a:ext cx="1545303" cy="276999"/>
          </a:xfrm>
          <a:prstGeom prst="rect">
            <a:avLst/>
          </a:prstGeom>
          <a:noFill/>
        </p:spPr>
        <p:txBody>
          <a:bodyPr wrap="square" rtlCol="0">
            <a:spAutoFit/>
          </a:bodyPr>
          <a:lstStyle/>
          <a:p>
            <a:pPr>
              <a:defRPr/>
            </a:pPr>
            <a:r>
              <a:rPr lang="cs-CZ" sz="1200" dirty="0">
                <a:solidFill>
                  <a:schemeClr val="tx1">
                    <a:lumMod val="75000"/>
                    <a:lumOff val="25000"/>
                  </a:schemeClr>
                </a:solidFill>
                <a:latin typeface="Trebuchet MS"/>
                <a:cs typeface="Dreaming Outloud Pro"/>
              </a:rPr>
              <a:t>Massenbewegungen</a:t>
            </a:r>
          </a:p>
        </p:txBody>
      </p:sp>
      <p:sp>
        <p:nvSpPr>
          <p:cNvPr id="2002193713" name="TextovéPole 18"/>
          <p:cNvSpPr txBox="1"/>
          <p:nvPr/>
        </p:nvSpPr>
        <p:spPr bwMode="auto">
          <a:xfrm>
            <a:off x="3821585" y="2145161"/>
            <a:ext cx="1661662" cy="276999"/>
          </a:xfrm>
          <a:prstGeom prst="rect">
            <a:avLst/>
          </a:prstGeom>
          <a:noFill/>
        </p:spPr>
        <p:txBody>
          <a:bodyPr wrap="square" rtlCol="0">
            <a:spAutoFit/>
          </a:bodyPr>
          <a:lstStyle/>
          <a:p>
            <a:pPr>
              <a:defRPr/>
            </a:pPr>
            <a:r>
              <a:rPr lang="cs-CZ" sz="1200" dirty="0">
                <a:solidFill>
                  <a:schemeClr val="tx1">
                    <a:lumMod val="75000"/>
                    <a:lumOff val="25000"/>
                  </a:schemeClr>
                </a:solidFill>
                <a:latin typeface="Trebuchet MS"/>
                <a:cs typeface="Dreaming Outloud Pro"/>
              </a:rPr>
              <a:t>Überschwemmungen</a:t>
            </a:r>
          </a:p>
        </p:txBody>
      </p:sp>
      <p:sp>
        <p:nvSpPr>
          <p:cNvPr id="312377159" name="TextovéPole 19"/>
          <p:cNvSpPr txBox="1"/>
          <p:nvPr/>
        </p:nvSpPr>
        <p:spPr bwMode="auto">
          <a:xfrm>
            <a:off x="2820462" y="4611020"/>
            <a:ext cx="1545303" cy="276999"/>
          </a:xfrm>
          <a:prstGeom prst="rect">
            <a:avLst/>
          </a:prstGeom>
          <a:noFill/>
        </p:spPr>
        <p:txBody>
          <a:bodyPr wrap="square" rtlCol="0">
            <a:spAutoFit/>
          </a:bodyPr>
          <a:lstStyle/>
          <a:p>
            <a:pPr>
              <a:defRPr/>
            </a:pPr>
            <a:r>
              <a:rPr lang="cs-CZ" sz="1200">
                <a:solidFill>
                  <a:schemeClr val="tx1">
                    <a:lumMod val="75000"/>
                    <a:lumOff val="25000"/>
                  </a:schemeClr>
                </a:solidFill>
                <a:latin typeface="Trebuchet MS"/>
                <a:cs typeface="Dreaming Outloud Pro"/>
              </a:rPr>
              <a:t>Sturm</a:t>
            </a:r>
          </a:p>
        </p:txBody>
      </p:sp>
      <p:sp>
        <p:nvSpPr>
          <p:cNvPr id="715819451" name="TextovéPole 20"/>
          <p:cNvSpPr txBox="1"/>
          <p:nvPr/>
        </p:nvSpPr>
        <p:spPr bwMode="auto">
          <a:xfrm>
            <a:off x="1211512" y="1442306"/>
            <a:ext cx="1335233" cy="461665"/>
          </a:xfrm>
          <a:prstGeom prst="rect">
            <a:avLst/>
          </a:prstGeom>
          <a:noFill/>
        </p:spPr>
        <p:txBody>
          <a:bodyPr wrap="square" rtlCol="0">
            <a:spAutoFit/>
          </a:bodyPr>
          <a:lstStyle/>
          <a:p>
            <a:pPr algn="ctr">
              <a:defRPr/>
            </a:pPr>
            <a:r>
              <a:rPr lang="cs-CZ" sz="1200">
                <a:solidFill>
                  <a:schemeClr val="tx1">
                    <a:lumMod val="75000"/>
                    <a:lumOff val="25000"/>
                  </a:schemeClr>
                </a:solidFill>
                <a:latin typeface="Trebuchet MS"/>
                <a:cs typeface="Dreaming Outloud Pro"/>
              </a:rPr>
              <a:t>Starke Niederschläge</a:t>
            </a:r>
          </a:p>
        </p:txBody>
      </p:sp>
      <p:sp>
        <p:nvSpPr>
          <p:cNvPr id="686276358" name="TextovéPole 21"/>
          <p:cNvSpPr txBox="1"/>
          <p:nvPr/>
        </p:nvSpPr>
        <p:spPr bwMode="auto">
          <a:xfrm>
            <a:off x="403088" y="2145161"/>
            <a:ext cx="1005842" cy="461665"/>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Extreme Hitze</a:t>
            </a:r>
            <a:endParaRPr/>
          </a:p>
        </p:txBody>
      </p:sp>
      <p:sp>
        <p:nvSpPr>
          <p:cNvPr id="58111484" name="TextovéPole 23"/>
          <p:cNvSpPr txBox="1"/>
          <p:nvPr/>
        </p:nvSpPr>
        <p:spPr bwMode="auto">
          <a:xfrm>
            <a:off x="212705" y="4030991"/>
            <a:ext cx="1196225" cy="276999"/>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Dürre</a:t>
            </a:r>
          </a:p>
        </p:txBody>
      </p:sp>
      <p:sp>
        <p:nvSpPr>
          <p:cNvPr id="272801708" name="Title 1"/>
          <p:cNvSpPr>
            <a:spLocks noGrp="1"/>
          </p:cNvSpPr>
          <p:nvPr>
            <p:ph type="title"/>
          </p:nvPr>
        </p:nvSpPr>
        <p:spPr bwMode="auto">
          <a:xfrm>
            <a:off x="296864" y="460299"/>
            <a:ext cx="8847136" cy="514505"/>
          </a:xfrm>
          <a:prstGeom prst="rect">
            <a:avLst/>
          </a:prstGeom>
          <a:noFill/>
          <a:ln>
            <a:noFill/>
          </a:ln>
        </p:spPr>
        <p:txBody>
          <a:bodyPr spcFirstLastPara="1" wrap="square" lIns="91425" tIns="45700" rIns="91425" bIns="45700" anchor="ctr" anchorCtr="0">
            <a:normAutofit fontScale="90000"/>
          </a:bodyPr>
          <a:lstStyle/>
          <a:p>
            <a:pPr>
              <a:defRPr/>
            </a:pPr>
            <a:r>
              <a:rPr lang="en-US"/>
              <a:t>Akute Gefahren </a:t>
            </a:r>
            <a:r>
              <a:rPr lang="cs-CZ"/>
              <a:t>für Gebäude </a:t>
            </a:r>
            <a:r>
              <a:rPr lang="en-US"/>
              <a:t>gemäß der EU-Taxonomie </a:t>
            </a:r>
            <a:endParaRPr/>
          </a:p>
        </p:txBody>
      </p:sp>
      <p:sp>
        <p:nvSpPr>
          <p:cNvPr id="1077463005"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1561119121"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623599818"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511955115" name="Title 1"/>
          <p:cNvSpPr>
            <a:spLocks noGrp="1"/>
          </p:cNvSpPr>
          <p:nvPr>
            <p:ph type="title"/>
          </p:nvPr>
        </p:nvSpPr>
        <p:spPr bwMode="auto"/>
        <p:txBody>
          <a:bodyPr>
            <a:normAutofit fontScale="90000"/>
          </a:bodyPr>
          <a:lstStyle/>
          <a:p>
            <a:pPr>
              <a:defRPr/>
            </a:pPr>
            <a:r>
              <a:rPr lang="en-GB"/>
              <a:t>ANMERKUNGEN</a:t>
            </a:r>
            <a:endParaRPr/>
          </a:p>
        </p:txBody>
      </p:sp>
      <p:sp>
        <p:nvSpPr>
          <p:cNvPr id="1402477932" name="Text Placeholder 2"/>
          <p:cNvSpPr txBox="1"/>
          <p:nvPr/>
        </p:nvSpPr>
        <p:spPr bwMode="auto">
          <a:xfrm>
            <a:off x="426591" y="718111"/>
            <a:ext cx="8290818" cy="393811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87313" indent="0">
              <a:defRPr/>
            </a:pPr>
            <a:endParaRPr lang="cs-CZ" sz="1400"/>
          </a:p>
          <a:p>
            <a:pPr marL="87313" indent="0">
              <a:defRPr/>
            </a:pPr>
            <a:r>
              <a:rPr lang="en-US" sz="1400"/>
              <a:t>Aus der Vielzahl klimabedingter Gefahren heben wir nun die sechs akuten Risiken hervor, die gemäß der EU-Taxonomie für nachhaltige Finanzen als besonders relevant für den Bau- und Gebäudesektor gelten.</a:t>
            </a:r>
            <a:endParaRPr lang="cs-CZ" sz="1400"/>
          </a:p>
          <a:p>
            <a:pPr marL="87313" indent="0">
              <a:defRPr/>
            </a:pPr>
            <a:endParaRPr lang="cs-CZ" sz="1400"/>
          </a:p>
          <a:p>
            <a:pPr marL="87313" indent="0">
              <a:defRPr/>
            </a:pPr>
            <a:r>
              <a:rPr lang="en-US" sz="1400"/>
              <a:t>Diese Risiken treten entweder bereits in vielen Teilen Europas häufig auf oder werden in den kommenden Jahren voraussichtlich deutlich häufiger auftreten</a:t>
            </a:r>
            <a:r>
              <a:rPr lang="cs-CZ" sz="1400"/>
              <a:t>. </a:t>
            </a:r>
            <a:endParaRPr/>
          </a:p>
          <a:p>
            <a:pPr marL="87313" indent="0">
              <a:defRPr/>
            </a:pPr>
            <a:endParaRPr lang="cs-CZ" sz="1400"/>
          </a:p>
          <a:p>
            <a:pPr marL="87313" indent="0">
              <a:defRPr/>
            </a:pPr>
            <a:r>
              <a:rPr lang="en-US" sz="1400"/>
              <a:t>Sie alle können </a:t>
            </a:r>
            <a:r>
              <a:rPr lang="en-US" sz="1400" b="1"/>
              <a:t>direkte Schäden an Gebäuden </a:t>
            </a:r>
            <a:r>
              <a:rPr lang="en-US" sz="1400"/>
              <a:t>verursachen oder deren </a:t>
            </a:r>
            <a:r>
              <a:rPr lang="en-US" sz="1400" b="1"/>
              <a:t>Funktionalität, Sicherheit und Energieeffizienz </a:t>
            </a:r>
            <a:r>
              <a:rPr lang="en-US" sz="1400"/>
              <a:t>erheblich beeinträchtigen.</a:t>
            </a:r>
            <a:endParaRPr lang="cs-CZ" sz="1400"/>
          </a:p>
          <a:p>
            <a:pPr marL="87313" indent="0">
              <a:defRPr/>
            </a:pPr>
            <a:endParaRPr lang="cs-CZ" sz="1400"/>
          </a:p>
          <a:p>
            <a:pPr marL="87313" indent="0">
              <a:defRPr/>
            </a:pPr>
            <a:r>
              <a:rPr lang="en-US" sz="1400"/>
              <a:t>In den nächsten Folien werden wir uns jedes dieser Risiken genauer ansehen – was sie verursacht </a:t>
            </a:r>
            <a:r>
              <a:rPr lang="cs-CZ" sz="1400"/>
              <a:t>und </a:t>
            </a:r>
            <a:r>
              <a:rPr lang="en-US" sz="1400"/>
              <a:t>wie sie sich auf Gebäude und Menschen auswirken.</a:t>
            </a:r>
            <a:endParaRPr lang="cs-CZ" sz="1400"/>
          </a:p>
          <a:p>
            <a:pPr marL="87313" indent="0">
              <a:defRPr/>
            </a:pPr>
            <a:endParaRPr lang="cs-CZ" sz="1400"/>
          </a:p>
        </p:txBody>
      </p:sp>
      <p:sp>
        <p:nvSpPr>
          <p:cNvPr id="909552337"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578063851" name="Google Shape;262;p14"/>
          <p:cNvSpPr/>
          <p:nvPr/>
        </p:nvSpPr>
        <p:spPr bwMode="auto">
          <a:xfrm>
            <a:off x="144497" y="157814"/>
            <a:ext cx="879475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737655168" name="Skupina 3"/>
          <p:cNvGrpSpPr>
            <a:grpSpLocks noGrp="1" noUngrp="1" noRot="1" noMove="1" noResize="1"/>
          </p:cNvGrpSpPr>
          <p:nvPr/>
        </p:nvGrpSpPr>
        <p:grpSpPr bwMode="auto">
          <a:xfrm>
            <a:off x="4572000" y="246221"/>
            <a:ext cx="4572000" cy="4897279"/>
            <a:chOff x="4572000" y="246221"/>
            <a:chExt cx="4572000" cy="4897279"/>
          </a:xfrm>
        </p:grpSpPr>
        <p:pic>
          <p:nvPicPr>
            <p:cNvPr id="7" name="Picture 6" descr="A city with trees and buildings in the background&#10;&#10;AI-generated content may be incorrect."/>
            <p:cNvPicPr>
              <a:picLocks noGrp="1" noRot="1" noChangeAspect="1" noMove="1" noResize="1" noEditPoints="1" noAdjustHandles="1" noChangeArrowheads="1" noChangeShapeType="1" noCrop="1"/>
            </p:cNvPicPr>
            <p:nvPr/>
          </p:nvPicPr>
          <p:blipFill>
            <a:blip r:embed="rId3">
              <a:alphaModFix/>
            </a:blip>
            <a:srcRect l="23333" r="26667" b="3072"/>
            <a:stretch/>
          </p:blipFill>
          <p:spPr bwMode="auto">
            <a:xfrm>
              <a:off x="4572000" y="246221"/>
              <a:ext cx="4572000" cy="4897279"/>
            </a:xfrm>
            <a:prstGeom prst="rect">
              <a:avLst/>
            </a:prstGeom>
          </p:spPr>
        </p:pic>
        <p:sp>
          <p:nvSpPr>
            <p:cNvPr id="3" name="Rectangle 2"/>
            <p:cNvSpPr>
              <a:spLocks noGrp="1" noRot="1" noMove="1" noResize="1" noEditPoints="1" noAdjustHandles="1" noChangeArrowheads="1" noChangeShapeType="1"/>
            </p:cNvSpPr>
            <p:nvPr/>
          </p:nvSpPr>
          <p:spPr bwMode="auto">
            <a:xfrm>
              <a:off x="4572001" y="246221"/>
              <a:ext cx="4324350"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pic>
        <p:nvPicPr>
          <p:cNvPr id="1372501244" name="Obrázek 20" descr="Obsah obrázku snímek obrazovky, Obdélník&#10;&#10;Obsah generovaný pomocí AI může být nesprávný."/>
          <p:cNvPicPr>
            <a:picLocks noChangeAspect="1"/>
          </p:cNvPicPr>
          <p:nvPr/>
        </p:nvPicPr>
        <p:blipFill>
          <a:blip r:embed="rId4"/>
          <a:stretch/>
        </p:blipFill>
        <p:spPr bwMode="auto">
          <a:xfrm>
            <a:off x="2782894" y="2512321"/>
            <a:ext cx="2246400" cy="2246400"/>
          </a:xfrm>
          <a:prstGeom prst="rect">
            <a:avLst/>
          </a:prstGeom>
        </p:spPr>
      </p:pic>
      <p:pic>
        <p:nvPicPr>
          <p:cNvPr id="2129227811" name="Obrázek 19" descr="Obsah obrázku snímek obrazovky, Obdélník&#10;&#10;Obsah generovaný pomocí AI může být nesprávný."/>
          <p:cNvPicPr>
            <a:picLocks noChangeAspect="1"/>
          </p:cNvPicPr>
          <p:nvPr/>
        </p:nvPicPr>
        <p:blipFill>
          <a:blip r:embed="rId4"/>
          <a:stretch/>
        </p:blipFill>
        <p:spPr bwMode="auto">
          <a:xfrm>
            <a:off x="395288" y="2512321"/>
            <a:ext cx="2246400" cy="2246400"/>
          </a:xfrm>
          <a:prstGeom prst="rect">
            <a:avLst/>
          </a:prstGeom>
        </p:spPr>
      </p:pic>
      <p:sp>
        <p:nvSpPr>
          <p:cNvPr id="479922997"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072805204" name="Rectangle 2"/>
          <p:cNvSpPr/>
          <p:nvPr/>
        </p:nvSpPr>
        <p:spPr bwMode="auto">
          <a:xfrm>
            <a:off x="296865" y="990762"/>
            <a:ext cx="4814886" cy="954107"/>
          </a:xfrm>
          <a:prstGeom prst="rect">
            <a:avLst/>
          </a:prstGeom>
        </p:spPr>
        <p:txBody>
          <a:bodyPr wrap="square">
            <a:spAutoFit/>
          </a:bodyPr>
          <a:lstStyle/>
          <a:p>
            <a:pPr algn="just">
              <a:defRPr/>
            </a:pPr>
            <a:r>
              <a:rPr lang="en-US">
                <a:latin typeface="Trebuchet MS"/>
                <a:ea typeface="Roboto"/>
                <a:cs typeface="Arial"/>
              </a:rPr>
              <a:t>Hitzewellen sind </a:t>
            </a:r>
            <a:r>
              <a:rPr lang="en-US" b="1">
                <a:latin typeface="Trebuchet MS"/>
                <a:ea typeface="Roboto"/>
                <a:cs typeface="Arial"/>
              </a:rPr>
              <a:t>längere Perioden extremer Hitze, </a:t>
            </a:r>
            <a:r>
              <a:rPr lang="en-US">
                <a:latin typeface="Trebuchet MS"/>
                <a:ea typeface="Roboto"/>
                <a:cs typeface="Arial"/>
              </a:rPr>
              <a:t>die Gebäude und die menschliche Gesundheit belasten. Stadtgebiete sind aufgrund des </a:t>
            </a:r>
            <a:r>
              <a:rPr lang="en-US" b="1">
                <a:latin typeface="Trebuchet MS"/>
                <a:ea typeface="Roboto"/>
                <a:cs typeface="Arial"/>
              </a:rPr>
              <a:t>Wärmeinseleffekts </a:t>
            </a:r>
            <a:r>
              <a:rPr lang="en-US">
                <a:latin typeface="Trebuchet MS"/>
                <a:ea typeface="Roboto"/>
                <a:cs typeface="Arial"/>
              </a:rPr>
              <a:t>und des schlechten thermischen Komforts in Gebäuden besonders anfällig.</a:t>
            </a:r>
            <a:endParaRPr/>
          </a:p>
        </p:txBody>
      </p:sp>
      <p:sp>
        <p:nvSpPr>
          <p:cNvPr id="741288660" name="Title 1"/>
          <p:cNvSpPr>
            <a:spLocks noGrp="1"/>
          </p:cNvSpPr>
          <p:nvPr>
            <p:ph type="title"/>
          </p:nvPr>
        </p:nvSpPr>
        <p:spPr bwMode="auto">
          <a:xfrm>
            <a:off x="1008063"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Hitzewellen und städtische Überhitzung</a:t>
            </a:r>
            <a:endParaRPr lang="en-US" sz="2000">
              <a:latin typeface="Trebuchet MS"/>
              <a:ea typeface="Tahoma"/>
              <a:cs typeface="Tahoma"/>
            </a:endParaRPr>
          </a:p>
        </p:txBody>
      </p:sp>
      <p:pic>
        <p:nvPicPr>
          <p:cNvPr id="1669357451" name="Obrázek 39" descr="Obsah obrázku symbol, kruh, Grafika, Písmo&#10;&#10;Obsah generovaný pomocí AI může být nesprávný."/>
          <p:cNvPicPr>
            <a:picLocks noChangeAspect="1"/>
          </p:cNvPicPr>
          <p:nvPr/>
        </p:nvPicPr>
        <p:blipFill>
          <a:blip r:embed="rId5"/>
          <a:stretch/>
        </p:blipFill>
        <p:spPr bwMode="auto">
          <a:xfrm>
            <a:off x="393659" y="472920"/>
            <a:ext cx="514505" cy="514505"/>
          </a:xfrm>
          <a:prstGeom prst="rect">
            <a:avLst/>
          </a:prstGeom>
        </p:spPr>
      </p:pic>
      <p:sp>
        <p:nvSpPr>
          <p:cNvPr id="571242312" name="TextovéPole 8"/>
          <p:cNvSpPr txBox="1"/>
          <p:nvPr/>
        </p:nvSpPr>
        <p:spPr bwMode="auto">
          <a:xfrm>
            <a:off x="0" y="4885880"/>
            <a:ext cx="2464136"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6"/>
              </a:rPr>
              <a:t>Europäische Kommission</a:t>
            </a:r>
            <a:r>
              <a:rPr lang="cs-CZ" sz="1100" u="sng">
                <a:solidFill>
                  <a:schemeClr val="tx2"/>
                </a:solidFill>
                <a:latin typeface="Trebuchet MS"/>
              </a:rPr>
              <a:t>, 2023</a:t>
            </a:r>
            <a:endParaRPr/>
          </a:p>
        </p:txBody>
      </p:sp>
      <p:sp>
        <p:nvSpPr>
          <p:cNvPr id="714154896" name="TextovéPole 21"/>
          <p:cNvSpPr txBox="1"/>
          <p:nvPr/>
        </p:nvSpPr>
        <p:spPr bwMode="auto">
          <a:xfrm>
            <a:off x="442600" y="2497307"/>
            <a:ext cx="2190517" cy="438582"/>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sz="1200" b="1"/>
              <a:t>Bebaute </a:t>
            </a:r>
            <a:r>
              <a:rPr lang="en-US" sz="1200"/>
              <a:t>Umwelt </a:t>
            </a:r>
            <a:endParaRPr lang="cs-CZ" sz="1200"/>
          </a:p>
          <a:p>
            <a:pPr>
              <a:defRPr/>
            </a:pPr>
            <a:r>
              <a:rPr lang="en-US" sz="1050"/>
              <a:t>(Gebäude, Infrastruktur, Städte)</a:t>
            </a:r>
            <a:endParaRPr lang="cs-CZ" sz="1050"/>
          </a:p>
        </p:txBody>
      </p:sp>
      <p:sp>
        <p:nvSpPr>
          <p:cNvPr id="1849603344" name="TextovéPole 22"/>
          <p:cNvSpPr txBox="1"/>
          <p:nvPr/>
        </p:nvSpPr>
        <p:spPr bwMode="auto">
          <a:xfrm>
            <a:off x="2847695" y="2481918"/>
            <a:ext cx="2756691" cy="469359"/>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en-US" dirty="0"/>
              <a:t>Menschen </a:t>
            </a:r>
            <a:r>
              <a:rPr lang="en-US" sz="1050" dirty="0"/>
              <a:t>(Gesundheit, </a:t>
            </a:r>
          </a:p>
          <a:p>
            <a:pPr>
              <a:defRPr/>
            </a:pPr>
            <a:r>
              <a:rPr lang="en-US" sz="1050" dirty="0"/>
              <a:t>Sicherheit, </a:t>
            </a:r>
            <a:r>
              <a:rPr lang="en-US" sz="1050" dirty="0" err="1"/>
              <a:t>Lebensqualität</a:t>
            </a:r>
            <a:r>
              <a:rPr lang="en-US" sz="1050" dirty="0"/>
              <a:t>)</a:t>
            </a:r>
            <a:endParaRPr lang="cs-CZ" sz="1050" dirty="0"/>
          </a:p>
        </p:txBody>
      </p:sp>
      <p:sp>
        <p:nvSpPr>
          <p:cNvPr id="1332974429" name="TextovéPole 23"/>
          <p:cNvSpPr txBox="1"/>
          <p:nvPr/>
        </p:nvSpPr>
        <p:spPr bwMode="auto">
          <a:xfrm>
            <a:off x="386719" y="3075940"/>
            <a:ext cx="2246399" cy="1446550"/>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400"/>
              </a:spcAft>
              <a:buFont typeface="Courier New"/>
              <a:buChar char="o"/>
              <a:defRPr/>
            </a:pPr>
            <a:r>
              <a:rPr lang="en-US" sz="1300"/>
              <a:t>Überhitzte Innenräume, </a:t>
            </a:r>
            <a:endParaRPr lang="cs-CZ" sz="1300"/>
          </a:p>
          <a:p>
            <a:pPr marL="177800" indent="-177800">
              <a:spcAft>
                <a:spcPts val="400"/>
              </a:spcAft>
              <a:buFont typeface="Courier New"/>
              <a:buChar char="o"/>
              <a:defRPr/>
            </a:pPr>
            <a:r>
              <a:rPr lang="en-US" sz="1300"/>
              <a:t>Höherer Energiebedarf für </a:t>
            </a:r>
            <a:r>
              <a:rPr lang="cs-CZ" sz="1300"/>
              <a:t>die Kühlung</a:t>
            </a:r>
            <a:endParaRPr/>
          </a:p>
          <a:p>
            <a:pPr marL="177800" indent="-177800">
              <a:spcAft>
                <a:spcPts val="400"/>
              </a:spcAft>
              <a:buFont typeface="Courier New"/>
              <a:buChar char="o"/>
              <a:defRPr/>
            </a:pPr>
            <a:r>
              <a:rPr lang="en-US" sz="1300"/>
              <a:t>Städtischer Wärmeinseleffekt – Städte bleiben auch </a:t>
            </a:r>
            <a:r>
              <a:rPr lang="cs-CZ" sz="1300"/>
              <a:t>nachts </a:t>
            </a:r>
            <a:r>
              <a:rPr lang="en-US" sz="1300"/>
              <a:t>heiß  </a:t>
            </a:r>
            <a:endParaRPr/>
          </a:p>
        </p:txBody>
      </p:sp>
      <p:sp>
        <p:nvSpPr>
          <p:cNvPr id="943304782" name="TextovéPole 24"/>
          <p:cNvSpPr txBox="1"/>
          <p:nvPr/>
        </p:nvSpPr>
        <p:spPr bwMode="auto">
          <a:xfrm>
            <a:off x="2775954" y="3075940"/>
            <a:ext cx="2246400" cy="1610697"/>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spcAft>
                <a:spcPts val="400"/>
              </a:spcAft>
              <a:defRPr/>
            </a:pPr>
            <a:r>
              <a:rPr lang="cs-CZ" sz="1150" dirty="0"/>
              <a:t>Gesundheitsrisiken: Hitzschlag, Dehydrierung</a:t>
            </a:r>
          </a:p>
          <a:p>
            <a:pPr>
              <a:spcAft>
                <a:spcPts val="400"/>
              </a:spcAft>
              <a:defRPr/>
            </a:pPr>
            <a:r>
              <a:rPr lang="cs-CZ" sz="1150" dirty="0"/>
              <a:t>Verminderte Arbeitsleistung, schlechter Schlaf</a:t>
            </a:r>
          </a:p>
          <a:p>
            <a:pPr>
              <a:spcAft>
                <a:spcPts val="400"/>
              </a:spcAft>
              <a:defRPr/>
            </a:pPr>
            <a:r>
              <a:rPr lang="cs-CZ" sz="1150" dirty="0"/>
              <a:t>Hohes Risiko für ältere Menschen und Menschen mit chronischen Erkrankungen </a:t>
            </a:r>
          </a:p>
        </p:txBody>
      </p:sp>
      <p:sp>
        <p:nvSpPr>
          <p:cNvPr id="1207907739"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417733011" name="Google Shape;262;p14"/>
          <p:cNvSpPr/>
          <p:nvPr/>
        </p:nvSpPr>
        <p:spPr bwMode="auto">
          <a:xfrm>
            <a:off x="144497" y="157814"/>
            <a:ext cx="881062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000222270" name="Picture 4" descr="A group of tall buildings under a cloudy sky&#10;&#10;AI-generated content may be incorrect."/>
          <p:cNvPicPr>
            <a:picLocks noChangeAspect="1"/>
          </p:cNvPicPr>
          <p:nvPr/>
        </p:nvPicPr>
        <p:blipFill>
          <a:blip r:embed="rId3">
            <a:alphaModFix/>
          </a:blip>
          <a:srcRect l="7416" t="12486" r="39306" b="1751"/>
          <a:stretch/>
        </p:blipFill>
        <p:spPr bwMode="auto">
          <a:xfrm>
            <a:off x="4572000" y="246221"/>
            <a:ext cx="4572000" cy="4897279"/>
          </a:xfrm>
          <a:prstGeom prst="rect">
            <a:avLst/>
          </a:prstGeom>
        </p:spPr>
      </p:pic>
      <p:sp>
        <p:nvSpPr>
          <p:cNvPr id="108857058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1064137511" name="Rectangle 2"/>
          <p:cNvSpPr/>
          <p:nvPr/>
        </p:nvSpPr>
        <p:spPr bwMode="auto">
          <a:xfrm>
            <a:off x="4572001" y="246221"/>
            <a:ext cx="4324350"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258943450"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Stürme</a:t>
            </a:r>
            <a:endParaRPr lang="en-US" sz="2000">
              <a:latin typeface="Trebuchet MS"/>
              <a:ea typeface="Tahoma"/>
              <a:cs typeface="Tahoma"/>
            </a:endParaRPr>
          </a:p>
        </p:txBody>
      </p:sp>
      <p:sp>
        <p:nvSpPr>
          <p:cNvPr id="966066853" name="Rectangle 2"/>
          <p:cNvSpPr/>
          <p:nvPr/>
        </p:nvSpPr>
        <p:spPr bwMode="auto">
          <a:xfrm>
            <a:off x="296865" y="993049"/>
            <a:ext cx="4814886" cy="1384995"/>
          </a:xfrm>
          <a:prstGeom prst="rect">
            <a:avLst/>
          </a:prstGeom>
        </p:spPr>
        <p:txBody>
          <a:bodyPr wrap="square">
            <a:spAutoFit/>
          </a:bodyPr>
          <a:lstStyle/>
          <a:p>
            <a:pPr algn="just">
              <a:defRPr/>
            </a:pPr>
            <a:r>
              <a:rPr lang="en-US">
                <a:latin typeface="Trebuchet MS"/>
                <a:ea typeface="Roboto"/>
                <a:cs typeface="Arial"/>
              </a:rPr>
              <a:t>Stürme werden durch schnelle Änderungen des Luftdrucks verursacht, die oft mit stärkeren Strömungen und dynamischeren Wettersystemen einhergehen. Schäden durch sommerliche </a:t>
            </a:r>
            <a:r>
              <a:rPr lang="en-US" b="1">
                <a:latin typeface="Trebuchet MS"/>
                <a:ea typeface="Roboto"/>
                <a:cs typeface="Arial"/>
              </a:rPr>
              <a:t>Konvektionsstürme und winterliche Zyklonwinde</a:t>
            </a:r>
            <a:r>
              <a:rPr lang="en-US">
                <a:latin typeface="Trebuchet MS"/>
                <a:ea typeface="Roboto"/>
                <a:cs typeface="Arial"/>
              </a:rPr>
              <a:t>, die Dächer und Bäume beschädigen, treten immer häufiger auf.</a:t>
            </a:r>
            <a:endParaRPr/>
          </a:p>
        </p:txBody>
      </p:sp>
      <p:pic>
        <p:nvPicPr>
          <p:cNvPr id="95803643" name="Obrázek 21" descr="Obsah obrázku symbol, logo, Písmo, Grafika&#10;&#10;Obsah generovaný pomocí AI může být nesprávný."/>
          <p:cNvPicPr>
            <a:picLocks noChangeAspect="1"/>
          </p:cNvPicPr>
          <p:nvPr/>
        </p:nvPicPr>
        <p:blipFill>
          <a:blip r:embed="rId4"/>
          <a:stretch/>
        </p:blipFill>
        <p:spPr bwMode="auto">
          <a:xfrm>
            <a:off x="395288" y="472625"/>
            <a:ext cx="514800" cy="514800"/>
          </a:xfrm>
          <a:prstGeom prst="rect">
            <a:avLst/>
          </a:prstGeom>
        </p:spPr>
      </p:pic>
      <p:sp>
        <p:nvSpPr>
          <p:cNvPr id="1788543647" name="TextovéPole 17"/>
          <p:cNvSpPr txBox="1"/>
          <p:nvPr/>
        </p:nvSpPr>
        <p:spPr bwMode="auto">
          <a:xfrm>
            <a:off x="0" y="4885880"/>
            <a:ext cx="2464136"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5"/>
              </a:rPr>
              <a:t>Europäische Kommission</a:t>
            </a:r>
            <a:r>
              <a:rPr lang="cs-CZ" sz="1100" u="sng">
                <a:solidFill>
                  <a:schemeClr val="tx2"/>
                </a:solidFill>
                <a:latin typeface="Trebuchet MS"/>
              </a:rPr>
              <a:t>, 2023</a:t>
            </a:r>
            <a:endParaRPr/>
          </a:p>
        </p:txBody>
      </p:sp>
      <p:pic>
        <p:nvPicPr>
          <p:cNvPr id="82766287" name="Obrázek 1" descr="Obsah obrázku snímek obrazovky, Obdélník&#10;&#10;Obsah generovaný pomocí AI může být nesprávný."/>
          <p:cNvPicPr>
            <a:picLocks noChangeAspect="1"/>
          </p:cNvPicPr>
          <p:nvPr/>
        </p:nvPicPr>
        <p:blipFill>
          <a:blip r:embed="rId6"/>
          <a:stretch/>
        </p:blipFill>
        <p:spPr bwMode="auto">
          <a:xfrm>
            <a:off x="2782894" y="2512321"/>
            <a:ext cx="2246400" cy="2246400"/>
          </a:xfrm>
          <a:prstGeom prst="rect">
            <a:avLst/>
          </a:prstGeom>
        </p:spPr>
      </p:pic>
      <p:pic>
        <p:nvPicPr>
          <p:cNvPr id="1590706853" name="Obrázek 7" descr="Obsah obrázku snímek obrazovky, Obdélník&#10;&#10;Obsah generovaný pomocí AI může být nesprávný."/>
          <p:cNvPicPr>
            <a:picLocks noChangeAspect="1"/>
          </p:cNvPicPr>
          <p:nvPr/>
        </p:nvPicPr>
        <p:blipFill>
          <a:blip r:embed="rId6"/>
          <a:stretch/>
        </p:blipFill>
        <p:spPr bwMode="auto">
          <a:xfrm>
            <a:off x="395288" y="2512321"/>
            <a:ext cx="2246400" cy="2246400"/>
          </a:xfrm>
          <a:prstGeom prst="rect">
            <a:avLst/>
          </a:prstGeom>
        </p:spPr>
      </p:pic>
      <p:sp>
        <p:nvSpPr>
          <p:cNvPr id="310153074" name="TextovéPole 8"/>
          <p:cNvSpPr txBox="1"/>
          <p:nvPr/>
        </p:nvSpPr>
        <p:spPr bwMode="auto">
          <a:xfrm>
            <a:off x="442600" y="2497307"/>
            <a:ext cx="2190517" cy="438582"/>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sz="1200" b="1"/>
              <a:t>Bebaute </a:t>
            </a:r>
            <a:r>
              <a:rPr lang="en-US" sz="1200"/>
              <a:t>Umwelt </a:t>
            </a:r>
            <a:endParaRPr lang="cs-CZ" sz="1200"/>
          </a:p>
          <a:p>
            <a:pPr>
              <a:defRPr/>
            </a:pPr>
            <a:r>
              <a:rPr lang="en-US" sz="1050"/>
              <a:t>(Gebäude, Infrastruktur, Städte)</a:t>
            </a:r>
            <a:endParaRPr lang="cs-CZ" sz="1050"/>
          </a:p>
        </p:txBody>
      </p:sp>
      <p:sp>
        <p:nvSpPr>
          <p:cNvPr id="1334233164" name="TextovéPole 9"/>
          <p:cNvSpPr txBox="1"/>
          <p:nvPr/>
        </p:nvSpPr>
        <p:spPr bwMode="auto">
          <a:xfrm>
            <a:off x="2847696" y="2481918"/>
            <a:ext cx="2116796" cy="469359"/>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en-US" dirty="0"/>
              <a:t>Menschen </a:t>
            </a:r>
            <a:r>
              <a:rPr lang="en-US" sz="1050" dirty="0"/>
              <a:t>(Gesundheit, Sicherheit, </a:t>
            </a:r>
            <a:r>
              <a:rPr lang="en-US" sz="1050" dirty="0" err="1"/>
              <a:t>Lebensqualität</a:t>
            </a:r>
            <a:r>
              <a:rPr lang="en-US" sz="1050" dirty="0"/>
              <a:t>)</a:t>
            </a:r>
            <a:endParaRPr lang="cs-CZ" sz="1050" dirty="0"/>
          </a:p>
        </p:txBody>
      </p:sp>
      <p:sp>
        <p:nvSpPr>
          <p:cNvPr id="629333138" name="TextovéPole 10"/>
          <p:cNvSpPr txBox="1"/>
          <p:nvPr/>
        </p:nvSpPr>
        <p:spPr bwMode="auto">
          <a:xfrm>
            <a:off x="386719" y="3075940"/>
            <a:ext cx="2246399" cy="1446550"/>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300"/>
              <a:t>Beschädigte Dächer, Fenster, Fassaden</a:t>
            </a:r>
            <a:endParaRPr lang="cs-CZ" sz="1300"/>
          </a:p>
          <a:p>
            <a:pPr marL="177800" indent="-177800">
              <a:spcAft>
                <a:spcPts val="600"/>
              </a:spcAft>
              <a:buFont typeface="Courier New"/>
              <a:buChar char="o"/>
              <a:defRPr/>
            </a:pPr>
            <a:r>
              <a:rPr lang="en-US" sz="1300"/>
              <a:t>Entwurzelte Bäume, verstreute Trümmer</a:t>
            </a:r>
            <a:endParaRPr lang="cs-CZ" sz="1300"/>
          </a:p>
          <a:p>
            <a:pPr marL="177800" indent="-177800">
              <a:spcAft>
                <a:spcPts val="600"/>
              </a:spcAft>
              <a:buFont typeface="Courier New"/>
              <a:buChar char="o"/>
              <a:defRPr/>
            </a:pPr>
            <a:r>
              <a:rPr lang="en-US" sz="1300"/>
              <a:t>Stromausfälle, Verkehrsbeeinträchtigungen</a:t>
            </a:r>
            <a:endParaRPr lang="cs-CZ" sz="1300"/>
          </a:p>
        </p:txBody>
      </p:sp>
      <p:sp>
        <p:nvSpPr>
          <p:cNvPr id="1933667000" name="TextovéPole 11"/>
          <p:cNvSpPr txBox="1"/>
          <p:nvPr/>
        </p:nvSpPr>
        <p:spPr bwMode="auto">
          <a:xfrm>
            <a:off x="2775953" y="3075940"/>
            <a:ext cx="2335797" cy="1661993"/>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defRPr/>
            </a:pPr>
            <a:r>
              <a:rPr lang="en-US" sz="1150" dirty="0" err="1"/>
              <a:t>Verletzungs</a:t>
            </a:r>
            <a:r>
              <a:rPr lang="en-US" sz="1150" dirty="0"/>
              <a:t>- </a:t>
            </a:r>
            <a:r>
              <a:rPr lang="en-US" sz="1150" dirty="0" err="1"/>
              <a:t>oder</a:t>
            </a:r>
            <a:r>
              <a:rPr lang="en-US" sz="1150" dirty="0"/>
              <a:t> </a:t>
            </a:r>
            <a:r>
              <a:rPr lang="en-US" sz="1150" dirty="0" err="1"/>
              <a:t>Todesgefahr</a:t>
            </a:r>
            <a:r>
              <a:rPr lang="en-US" sz="1150" dirty="0"/>
              <a:t> </a:t>
            </a:r>
            <a:r>
              <a:rPr lang="en-US" sz="1150" dirty="0" err="1"/>
              <a:t>durch</a:t>
            </a:r>
            <a:r>
              <a:rPr lang="en-US" sz="1150" dirty="0"/>
              <a:t> </a:t>
            </a:r>
            <a:r>
              <a:rPr lang="en-US" sz="1150" dirty="0" err="1"/>
              <a:t>herumfliegende</a:t>
            </a:r>
            <a:r>
              <a:rPr lang="en-US" sz="1150" dirty="0"/>
              <a:t> </a:t>
            </a:r>
            <a:r>
              <a:rPr lang="en-US" sz="1150" dirty="0" err="1"/>
              <a:t>Gegenstände</a:t>
            </a:r>
            <a:endParaRPr sz="1150" dirty="0"/>
          </a:p>
          <a:p>
            <a:pPr>
              <a:defRPr/>
            </a:pPr>
            <a:r>
              <a:rPr lang="en-US" sz="1150" dirty="0" err="1"/>
              <a:t>Beeinträchtigung</a:t>
            </a:r>
            <a:r>
              <a:rPr lang="en-US" sz="1150" dirty="0"/>
              <a:t> des </a:t>
            </a:r>
            <a:r>
              <a:rPr lang="en-US" sz="1150" dirty="0" err="1"/>
              <a:t>täglichen</a:t>
            </a:r>
            <a:r>
              <a:rPr lang="en-US" sz="1150" dirty="0"/>
              <a:t> Lebens (Arbeit, Schule, Verkehr)</a:t>
            </a:r>
            <a:endParaRPr sz="1150" dirty="0"/>
          </a:p>
          <a:p>
            <a:pPr>
              <a:defRPr/>
            </a:pPr>
            <a:r>
              <a:rPr lang="en-US" sz="1150" dirty="0" err="1"/>
              <a:t>Gesteigertes</a:t>
            </a:r>
            <a:r>
              <a:rPr lang="en-US" sz="1150" dirty="0"/>
              <a:t> </a:t>
            </a:r>
            <a:r>
              <a:rPr lang="en-US" sz="1150" dirty="0" err="1"/>
              <a:t>Gefühl</a:t>
            </a:r>
            <a:r>
              <a:rPr lang="en-US" sz="1150" dirty="0"/>
              <a:t> der </a:t>
            </a:r>
            <a:r>
              <a:rPr lang="en-US" sz="1150" dirty="0" err="1"/>
              <a:t>Unsicherheit</a:t>
            </a:r>
            <a:endParaRPr sz="1150" dirty="0"/>
          </a:p>
        </p:txBody>
      </p:sp>
      <p:sp>
        <p:nvSpPr>
          <p:cNvPr id="1405533133"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04592405" name="Google Shape;262;p14"/>
          <p:cNvSpPr/>
          <p:nvPr/>
        </p:nvSpPr>
        <p:spPr bwMode="auto">
          <a:xfrm>
            <a:off x="144497" y="157814"/>
            <a:ext cx="8810626"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170322220" name="Skupina 8"/>
          <p:cNvGrpSpPr/>
          <p:nvPr/>
        </p:nvGrpSpPr>
        <p:grpSpPr bwMode="auto">
          <a:xfrm>
            <a:off x="4572000" y="246221"/>
            <a:ext cx="4571999" cy="4897279"/>
            <a:chOff x="4572000" y="246221"/>
            <a:chExt cx="4571999" cy="4897279"/>
          </a:xfrm>
        </p:grpSpPr>
        <p:pic>
          <p:nvPicPr>
            <p:cNvPr id="8" name="Picture 7" descr="Rain falling water from a roof&#10;&#10;AI-generated content may be incorrect."/>
            <p:cNvPicPr>
              <a:picLocks noChangeAspect="1"/>
            </p:cNvPicPr>
            <p:nvPr/>
          </p:nvPicPr>
          <p:blipFill>
            <a:blip r:embed="rId3">
              <a:alphaModFix/>
            </a:blip>
            <a:srcRect r="50000" b="19664"/>
            <a:stretch/>
          </p:blipFill>
          <p:spPr bwMode="auto">
            <a:xfrm>
              <a:off x="4572000" y="246221"/>
              <a:ext cx="4571999" cy="4897279"/>
            </a:xfrm>
            <a:prstGeom prst="rect">
              <a:avLst/>
            </a:prstGeom>
          </p:spPr>
        </p:pic>
        <p:sp>
          <p:nvSpPr>
            <p:cNvPr id="7" name="Rectangle 2"/>
            <p:cNvSpPr/>
            <p:nvPr/>
          </p:nvSpPr>
          <p:spPr bwMode="auto">
            <a:xfrm>
              <a:off x="4572001" y="246221"/>
              <a:ext cx="4324350"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sp>
        <p:nvSpPr>
          <p:cNvPr id="65718716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593972394"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en-US" sz="2000">
                <a:latin typeface="Trebuchet MS"/>
                <a:ea typeface="Tahoma"/>
                <a:cs typeface="Tahoma"/>
              </a:rPr>
              <a:t>Starke Niederschläge</a:t>
            </a:r>
            <a:endParaRPr lang="cs-CZ" sz="2000">
              <a:latin typeface="Trebuchet MS"/>
              <a:ea typeface="Tahoma"/>
              <a:cs typeface="Tahoma"/>
            </a:endParaRPr>
          </a:p>
        </p:txBody>
      </p:sp>
      <p:sp>
        <p:nvSpPr>
          <p:cNvPr id="1626040581" name="Rectangle 2"/>
          <p:cNvSpPr/>
          <p:nvPr/>
        </p:nvSpPr>
        <p:spPr bwMode="auto">
          <a:xfrm>
            <a:off x="296865" y="993049"/>
            <a:ext cx="4814886" cy="1169551"/>
          </a:xfrm>
          <a:prstGeom prst="rect">
            <a:avLst/>
          </a:prstGeom>
        </p:spPr>
        <p:txBody>
          <a:bodyPr wrap="square">
            <a:spAutoFit/>
          </a:bodyPr>
          <a:lstStyle/>
          <a:p>
            <a:pPr algn="just">
              <a:defRPr/>
            </a:pPr>
            <a:r>
              <a:rPr lang="en-US">
                <a:latin typeface="Trebuchet MS"/>
                <a:ea typeface="Roboto"/>
                <a:cs typeface="Arial"/>
              </a:rPr>
              <a:t>Kurze, aber </a:t>
            </a:r>
            <a:r>
              <a:rPr lang="en-US" b="1">
                <a:latin typeface="Trebuchet MS"/>
                <a:ea typeface="Roboto"/>
                <a:cs typeface="Arial"/>
              </a:rPr>
              <a:t>intensive Niederschlagsereignisse </a:t>
            </a:r>
            <a:r>
              <a:rPr lang="en-US">
                <a:latin typeface="Trebuchet MS"/>
                <a:ea typeface="Roboto"/>
                <a:cs typeface="Arial"/>
              </a:rPr>
              <a:t>treten aufgrund höherer Lufttemperaturen, die die Fähigkeit der Atmosphäre, Feuchtigkeit zu speichern, erhöhen, immer häufiger auf. Wenn diese Feuchtigkeit freigesetzt wird, kann es zu Starkregenfällen kommen, für die die städtischen Entwässerungssysteme nicht ausgelegt sind.</a:t>
            </a:r>
            <a:endParaRPr/>
          </a:p>
        </p:txBody>
      </p:sp>
      <p:pic>
        <p:nvPicPr>
          <p:cNvPr id="2001013963" name="Obrázek 23" descr="Obsah obrázku kruh, klipart, symbol, Grafika&#10;&#10;Obsah generovaný pomocí AI může být nesprávný."/>
          <p:cNvPicPr>
            <a:picLocks noChangeAspect="1"/>
          </p:cNvPicPr>
          <p:nvPr/>
        </p:nvPicPr>
        <p:blipFill>
          <a:blip r:embed="rId4"/>
          <a:stretch/>
        </p:blipFill>
        <p:spPr bwMode="auto">
          <a:xfrm>
            <a:off x="395288" y="472625"/>
            <a:ext cx="514800" cy="514800"/>
          </a:xfrm>
          <a:prstGeom prst="rect">
            <a:avLst/>
          </a:prstGeom>
        </p:spPr>
      </p:pic>
      <p:sp>
        <p:nvSpPr>
          <p:cNvPr id="561081626" name="TextovéPole 4"/>
          <p:cNvSpPr txBox="1"/>
          <p:nvPr/>
        </p:nvSpPr>
        <p:spPr bwMode="auto">
          <a:xfrm>
            <a:off x="0" y="4885880"/>
            <a:ext cx="2464136"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5"/>
              </a:rPr>
              <a:t>Europäische Kommission</a:t>
            </a:r>
            <a:r>
              <a:rPr lang="cs-CZ" sz="1100" u="sng">
                <a:solidFill>
                  <a:schemeClr val="tx2"/>
                </a:solidFill>
                <a:latin typeface="Trebuchet MS"/>
              </a:rPr>
              <a:t>, 2023</a:t>
            </a:r>
            <a:endParaRPr/>
          </a:p>
        </p:txBody>
      </p:sp>
      <p:pic>
        <p:nvPicPr>
          <p:cNvPr id="1555712535" name="Obrázek 1" descr="Obsah obrázku snímek obrazovky, Obdélník&#10;&#10;Obsah generovaný pomocí AI může být nesprávný."/>
          <p:cNvPicPr>
            <a:picLocks noChangeAspect="1"/>
          </p:cNvPicPr>
          <p:nvPr/>
        </p:nvPicPr>
        <p:blipFill>
          <a:blip r:embed="rId6"/>
          <a:stretch/>
        </p:blipFill>
        <p:spPr bwMode="auto">
          <a:xfrm>
            <a:off x="2782894" y="2512321"/>
            <a:ext cx="2246400" cy="2246400"/>
          </a:xfrm>
          <a:prstGeom prst="rect">
            <a:avLst/>
          </a:prstGeom>
        </p:spPr>
      </p:pic>
      <p:pic>
        <p:nvPicPr>
          <p:cNvPr id="1306447705" name="Obrázek 3" descr="Obsah obrázku snímek obrazovky, Obdélník&#10;&#10;Obsah generovaný pomocí AI může být nesprávný."/>
          <p:cNvPicPr>
            <a:picLocks noChangeAspect="1"/>
          </p:cNvPicPr>
          <p:nvPr/>
        </p:nvPicPr>
        <p:blipFill>
          <a:blip r:embed="rId6"/>
          <a:stretch/>
        </p:blipFill>
        <p:spPr bwMode="auto">
          <a:xfrm>
            <a:off x="395288" y="2512321"/>
            <a:ext cx="2246400" cy="2246400"/>
          </a:xfrm>
          <a:prstGeom prst="rect">
            <a:avLst/>
          </a:prstGeom>
        </p:spPr>
      </p:pic>
      <p:sp>
        <p:nvSpPr>
          <p:cNvPr id="419970938" name="TextovéPole 9"/>
          <p:cNvSpPr txBox="1"/>
          <p:nvPr/>
        </p:nvSpPr>
        <p:spPr bwMode="auto">
          <a:xfrm>
            <a:off x="442600" y="2497307"/>
            <a:ext cx="2190517" cy="438582"/>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sz="1200" b="1"/>
              <a:t>Bebaute </a:t>
            </a:r>
            <a:r>
              <a:rPr lang="en-US" sz="1200"/>
              <a:t>Umwelt </a:t>
            </a:r>
            <a:endParaRPr lang="cs-CZ" sz="1200"/>
          </a:p>
          <a:p>
            <a:pPr>
              <a:defRPr/>
            </a:pPr>
            <a:r>
              <a:rPr lang="en-US" sz="1050"/>
              <a:t>(Gebäude, Infrastruktur, Städte)</a:t>
            </a:r>
            <a:endParaRPr lang="cs-CZ" sz="1050"/>
          </a:p>
        </p:txBody>
      </p:sp>
      <p:sp>
        <p:nvSpPr>
          <p:cNvPr id="1959533120" name="TextovéPole 10"/>
          <p:cNvSpPr txBox="1"/>
          <p:nvPr/>
        </p:nvSpPr>
        <p:spPr bwMode="auto">
          <a:xfrm>
            <a:off x="2847696" y="2481918"/>
            <a:ext cx="2116796" cy="469359"/>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en-US" dirty="0"/>
              <a:t>Menschen </a:t>
            </a:r>
            <a:r>
              <a:rPr lang="en-US" sz="1050" dirty="0"/>
              <a:t>(Gesundheit, Sicherheit, </a:t>
            </a:r>
            <a:r>
              <a:rPr lang="en-US" sz="1050" dirty="0" err="1"/>
              <a:t>Lebensqualität</a:t>
            </a:r>
            <a:r>
              <a:rPr lang="en-US" sz="1050" dirty="0"/>
              <a:t>)</a:t>
            </a:r>
            <a:endParaRPr lang="cs-CZ" sz="1050" dirty="0"/>
          </a:p>
        </p:txBody>
      </p:sp>
      <p:sp>
        <p:nvSpPr>
          <p:cNvPr id="529807442" name="TextovéPole 11"/>
          <p:cNvSpPr txBox="1"/>
          <p:nvPr/>
        </p:nvSpPr>
        <p:spPr bwMode="auto">
          <a:xfrm>
            <a:off x="386719" y="3016948"/>
            <a:ext cx="2246399" cy="1974900"/>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spcAft>
                <a:spcPts val="400"/>
              </a:spcAft>
              <a:defRPr/>
            </a:pPr>
            <a:r>
              <a:rPr lang="en-US" sz="1200" dirty="0" err="1"/>
              <a:t>Überlastete</a:t>
            </a:r>
            <a:r>
              <a:rPr lang="en-US" sz="1200" dirty="0"/>
              <a:t> </a:t>
            </a:r>
            <a:r>
              <a:rPr lang="en-US" sz="1200" dirty="0" err="1"/>
              <a:t>Entwässerungssysteme</a:t>
            </a:r>
            <a:r>
              <a:rPr lang="en-US" sz="1200" dirty="0"/>
              <a:t>, </a:t>
            </a:r>
            <a:r>
              <a:rPr lang="en-US" sz="1200" dirty="0" err="1"/>
              <a:t>lokale</a:t>
            </a:r>
            <a:r>
              <a:rPr lang="en-US" sz="1200" dirty="0"/>
              <a:t> </a:t>
            </a:r>
            <a:r>
              <a:rPr lang="en-US" sz="1200" dirty="0" err="1"/>
              <a:t>Überschwemmungen</a:t>
            </a:r>
            <a:endParaRPr lang="cs-CZ" sz="1200" dirty="0"/>
          </a:p>
          <a:p>
            <a:pPr>
              <a:spcAft>
                <a:spcPts val="400"/>
              </a:spcAft>
              <a:defRPr/>
            </a:pPr>
            <a:r>
              <a:rPr lang="en-US" sz="1200" dirty="0" err="1"/>
              <a:t>Schäden</a:t>
            </a:r>
            <a:r>
              <a:rPr lang="en-US" sz="1200" dirty="0"/>
              <a:t> an </a:t>
            </a:r>
            <a:r>
              <a:rPr lang="en-US" sz="1200" dirty="0" err="1"/>
              <a:t>Dächern</a:t>
            </a:r>
            <a:r>
              <a:rPr lang="en-US" sz="1200" dirty="0"/>
              <a:t>, </a:t>
            </a:r>
            <a:r>
              <a:rPr lang="en-US" sz="1200" dirty="0" err="1"/>
              <a:t>Fassaden</a:t>
            </a:r>
            <a:r>
              <a:rPr lang="en-US" sz="1200" dirty="0"/>
              <a:t>, </a:t>
            </a:r>
            <a:r>
              <a:rPr lang="en-US" sz="1200" dirty="0" err="1"/>
              <a:t>Innenräumen</a:t>
            </a:r>
            <a:endParaRPr lang="cs-CZ" sz="1200" dirty="0"/>
          </a:p>
          <a:p>
            <a:pPr>
              <a:spcAft>
                <a:spcPts val="400"/>
              </a:spcAft>
              <a:defRPr/>
            </a:pPr>
            <a:r>
              <a:rPr lang="en-US" sz="1200" dirty="0" err="1"/>
              <a:t>Bodenerosion</a:t>
            </a:r>
            <a:r>
              <a:rPr lang="en-US" sz="1200" dirty="0"/>
              <a:t> </a:t>
            </a:r>
            <a:r>
              <a:rPr lang="en-US" sz="1200" dirty="0" err="1"/>
              <a:t>rund</a:t>
            </a:r>
            <a:r>
              <a:rPr lang="en-US" sz="1200" dirty="0"/>
              <a:t> um </a:t>
            </a:r>
            <a:r>
              <a:rPr lang="en-US" sz="1200" dirty="0" err="1"/>
              <a:t>Gebäude</a:t>
            </a:r>
            <a:endParaRPr lang="cs-CZ" sz="1200" dirty="0"/>
          </a:p>
          <a:p>
            <a:pPr>
              <a:spcAft>
                <a:spcPts val="400"/>
              </a:spcAft>
              <a:defRPr/>
            </a:pPr>
            <a:r>
              <a:rPr lang="en-US" sz="1200" dirty="0" err="1"/>
              <a:t>Sturzfluten</a:t>
            </a:r>
            <a:endParaRPr sz="1200" dirty="0"/>
          </a:p>
          <a:p>
            <a:pPr>
              <a:spcAft>
                <a:spcPts val="400"/>
              </a:spcAft>
              <a:defRPr/>
            </a:pPr>
            <a:endParaRPr lang="cs-CZ" dirty="0"/>
          </a:p>
        </p:txBody>
      </p:sp>
      <p:sp>
        <p:nvSpPr>
          <p:cNvPr id="1938782356" name="TextovéPole 12"/>
          <p:cNvSpPr txBox="1"/>
          <p:nvPr/>
        </p:nvSpPr>
        <p:spPr bwMode="auto">
          <a:xfrm>
            <a:off x="2775954" y="3075940"/>
            <a:ext cx="2246400" cy="1523494"/>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defRPr/>
            </a:pPr>
            <a:r>
              <a:rPr lang="en-US"/>
              <a:t>Verletzungsgefahr in überschwemmten Gebieten</a:t>
            </a:r>
            <a:endParaRPr/>
          </a:p>
          <a:p>
            <a:pPr>
              <a:defRPr/>
            </a:pPr>
            <a:r>
              <a:rPr lang="en-US"/>
              <a:t>Sachschäden, Evakuierung</a:t>
            </a:r>
            <a:endParaRPr/>
          </a:p>
          <a:p>
            <a:pPr>
              <a:defRPr/>
            </a:pPr>
            <a:r>
              <a:rPr lang="en-US"/>
              <a:t>Störung des Verkehrs und der Grundversorgung</a:t>
            </a:r>
            <a:endParaRPr/>
          </a:p>
          <a:p>
            <a:pPr>
              <a:spcAft>
                <a:spcPts val="400"/>
              </a:spcAft>
              <a:defRPr/>
            </a:pPr>
            <a:endParaRPr lang="en-US"/>
          </a:p>
        </p:txBody>
      </p:sp>
      <p:sp>
        <p:nvSpPr>
          <p:cNvPr id="1679137778"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84451392" name="Google Shape;262;p14"/>
          <p:cNvSpPr/>
          <p:nvPr/>
        </p:nvSpPr>
        <p:spPr bwMode="auto">
          <a:xfrm>
            <a:off x="144497" y="157814"/>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2A6D8E3-5DF7-94A9-5A83-D54E2FD9F3C4}"/>
            </a:ext>
          </a:extLst>
        </p:cNvPr>
        <p:cNvGrpSpPr/>
        <p:nvPr/>
      </p:nvGrpSpPr>
      <p:grpSpPr bwMode="auto">
        <a:xfrm>
          <a:off x="0" y="0"/>
          <a:ext cx="0" cy="0"/>
          <a:chOff x="0" y="0"/>
          <a:chExt cx="0" cy="0"/>
        </a:xfrm>
      </p:grpSpPr>
      <p:pic>
        <p:nvPicPr>
          <p:cNvPr id="3" name="Picture 2" descr="A water with waves crashing on the side of a road&#10;&#10;AI-generated content may be incorrect.">
            <a:extLst>
              <a:ext uri="{FF2B5EF4-FFF2-40B4-BE49-F238E27FC236}">
                <a16:creationId xmlns:a16="http://schemas.microsoft.com/office/drawing/2014/main" id="{320AAFCC-3E65-370A-AF2B-B68008AC1B4C}"/>
              </a:ext>
            </a:extLst>
          </p:cNvPr>
          <p:cNvPicPr>
            <a:picLocks noChangeAspect="1"/>
          </p:cNvPicPr>
          <p:nvPr/>
        </p:nvPicPr>
        <p:blipFill>
          <a:blip r:embed="rId3"/>
          <a:stretch>
            <a:fillRect/>
          </a:stretch>
        </p:blipFill>
        <p:spPr>
          <a:xfrm>
            <a:off x="4935327" y="0"/>
            <a:ext cx="4207084" cy="5143500"/>
          </a:xfrm>
          <a:prstGeom prst="rect">
            <a:avLst/>
          </a:prstGeom>
        </p:spPr>
      </p:pic>
      <p:sp>
        <p:nvSpPr>
          <p:cNvPr id="1096966667" name="TextBox 5">
            <a:extLst>
              <a:ext uri="{FF2B5EF4-FFF2-40B4-BE49-F238E27FC236}">
                <a16:creationId xmlns:a16="http://schemas.microsoft.com/office/drawing/2014/main" id="{17B243A6-E479-FB9F-B4A0-B97C1009E43C}"/>
              </a:ext>
            </a:extLst>
          </p:cNvPr>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91682296" name="Title 1">
            <a:extLst>
              <a:ext uri="{FF2B5EF4-FFF2-40B4-BE49-F238E27FC236}">
                <a16:creationId xmlns:a16="http://schemas.microsoft.com/office/drawing/2014/main" id="{C98310F3-47CB-5751-2FF8-8108ECA1DB87}"/>
              </a:ext>
            </a:extLst>
          </p:cNvPr>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Überschwemmung</a:t>
            </a:r>
            <a:endParaRPr lang="en-US" sz="2000">
              <a:latin typeface="Trebuchet MS"/>
              <a:ea typeface="Tahoma"/>
              <a:cs typeface="Tahoma"/>
            </a:endParaRPr>
          </a:p>
        </p:txBody>
      </p:sp>
      <p:pic>
        <p:nvPicPr>
          <p:cNvPr id="1195040688" name="Obrázek 21" descr="Obsah obrázku symbol, kruh, Grafika, logo&#10;&#10;Obsah generovaný pomocí AI může být nesprávný.">
            <a:extLst>
              <a:ext uri="{FF2B5EF4-FFF2-40B4-BE49-F238E27FC236}">
                <a16:creationId xmlns:a16="http://schemas.microsoft.com/office/drawing/2014/main" id="{BE237C0A-7E09-0F6F-C905-AF3A8A40940F}"/>
              </a:ext>
            </a:extLst>
          </p:cNvPr>
          <p:cNvPicPr>
            <a:picLocks noChangeAspect="1"/>
          </p:cNvPicPr>
          <p:nvPr/>
        </p:nvPicPr>
        <p:blipFill>
          <a:blip r:embed="rId4"/>
          <a:stretch/>
        </p:blipFill>
        <p:spPr bwMode="auto">
          <a:xfrm>
            <a:off x="395288" y="467608"/>
            <a:ext cx="514800" cy="514800"/>
          </a:xfrm>
          <a:prstGeom prst="rect">
            <a:avLst/>
          </a:prstGeom>
        </p:spPr>
      </p:pic>
      <p:sp>
        <p:nvSpPr>
          <p:cNvPr id="203564474" name="TextovéPole 1">
            <a:extLst>
              <a:ext uri="{FF2B5EF4-FFF2-40B4-BE49-F238E27FC236}">
                <a16:creationId xmlns:a16="http://schemas.microsoft.com/office/drawing/2014/main" id="{F0553AF5-D81A-F0E5-BE4F-ECDE11923CC5}"/>
              </a:ext>
            </a:extLst>
          </p:cNvPr>
          <p:cNvSpPr txBox="1"/>
          <p:nvPr/>
        </p:nvSpPr>
        <p:spPr bwMode="auto">
          <a:xfrm>
            <a:off x="0" y="4885880"/>
            <a:ext cx="2464136"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5"/>
              </a:rPr>
              <a:t>Europäische Kommission</a:t>
            </a:r>
            <a:r>
              <a:rPr lang="cs-CZ" sz="1100" u="sng">
                <a:solidFill>
                  <a:schemeClr val="tx2"/>
                </a:solidFill>
                <a:latin typeface="Trebuchet MS"/>
              </a:rPr>
              <a:t>, 2023</a:t>
            </a:r>
            <a:endParaRPr/>
          </a:p>
        </p:txBody>
      </p:sp>
      <p:pic>
        <p:nvPicPr>
          <p:cNvPr id="1438855187" name="Obrázek 8" descr="Obsah obrázku snímek obrazovky, Obdélník&#10;&#10;Obsah generovaný pomocí AI může být nesprávný.">
            <a:extLst>
              <a:ext uri="{FF2B5EF4-FFF2-40B4-BE49-F238E27FC236}">
                <a16:creationId xmlns:a16="http://schemas.microsoft.com/office/drawing/2014/main" id="{BEA9AC84-9A63-4971-CE6E-463C0684958F}"/>
              </a:ext>
            </a:extLst>
          </p:cNvPr>
          <p:cNvPicPr>
            <a:picLocks noChangeAspect="1"/>
          </p:cNvPicPr>
          <p:nvPr/>
        </p:nvPicPr>
        <p:blipFill>
          <a:blip r:embed="rId6"/>
          <a:stretch/>
        </p:blipFill>
        <p:spPr bwMode="auto">
          <a:xfrm>
            <a:off x="395288" y="2512321"/>
            <a:ext cx="2246400" cy="2246400"/>
          </a:xfrm>
          <a:prstGeom prst="rect">
            <a:avLst/>
          </a:prstGeom>
        </p:spPr>
      </p:pic>
      <p:sp>
        <p:nvSpPr>
          <p:cNvPr id="327349932" name="TextovéPole 9">
            <a:extLst>
              <a:ext uri="{FF2B5EF4-FFF2-40B4-BE49-F238E27FC236}">
                <a16:creationId xmlns:a16="http://schemas.microsoft.com/office/drawing/2014/main" id="{CB6E9E2E-C996-CF4A-784F-BB8E9D4671E1}"/>
              </a:ext>
            </a:extLst>
          </p:cNvPr>
          <p:cNvSpPr txBox="1"/>
          <p:nvPr/>
        </p:nvSpPr>
        <p:spPr bwMode="auto">
          <a:xfrm>
            <a:off x="442600" y="2497307"/>
            <a:ext cx="2190517" cy="438582"/>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sz="1200" b="1"/>
              <a:t>Bebaute </a:t>
            </a:r>
            <a:r>
              <a:rPr lang="en-US" sz="1200"/>
              <a:t>Umwelt </a:t>
            </a:r>
            <a:endParaRPr lang="cs-CZ" sz="1200"/>
          </a:p>
          <a:p>
            <a:pPr>
              <a:defRPr/>
            </a:pPr>
            <a:r>
              <a:rPr lang="en-US" sz="1050"/>
              <a:t>(Gebäude, Infrastruktur, Städte)</a:t>
            </a:r>
            <a:endParaRPr lang="cs-CZ" sz="1050"/>
          </a:p>
        </p:txBody>
      </p:sp>
      <p:sp>
        <p:nvSpPr>
          <p:cNvPr id="1550694813" name="TextovéPole 11">
            <a:extLst>
              <a:ext uri="{FF2B5EF4-FFF2-40B4-BE49-F238E27FC236}">
                <a16:creationId xmlns:a16="http://schemas.microsoft.com/office/drawing/2014/main" id="{861E3600-B0AB-2354-FBDF-9FB2DF843C03}"/>
              </a:ext>
            </a:extLst>
          </p:cNvPr>
          <p:cNvSpPr txBox="1"/>
          <p:nvPr/>
        </p:nvSpPr>
        <p:spPr bwMode="auto">
          <a:xfrm>
            <a:off x="386719" y="3075940"/>
            <a:ext cx="2246399" cy="1923604"/>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defRPr/>
            </a:pPr>
            <a:r>
              <a:rPr lang="en-US"/>
              <a:t>Überflutete Keller und Hauswirtschaftsräume</a:t>
            </a:r>
            <a:endParaRPr/>
          </a:p>
          <a:p>
            <a:pPr>
              <a:defRPr/>
            </a:pPr>
            <a:r>
              <a:rPr lang="en-US"/>
              <a:t>Schäden an Bauteilen und Isolierungen</a:t>
            </a:r>
            <a:endParaRPr/>
          </a:p>
          <a:p>
            <a:pPr>
              <a:defRPr/>
            </a:pPr>
            <a:r>
              <a:rPr lang="en-US"/>
              <a:t>Ausfälle der Infrastruktur (Straßen, Strom, Abwasser)</a:t>
            </a:r>
            <a:endParaRPr/>
          </a:p>
          <a:p>
            <a:pPr>
              <a:defRPr/>
            </a:pPr>
            <a:endParaRPr lang="cs-CZ"/>
          </a:p>
        </p:txBody>
      </p:sp>
      <p:sp>
        <p:nvSpPr>
          <p:cNvPr id="1039541959" name="TextovéPole 12">
            <a:extLst>
              <a:ext uri="{FF2B5EF4-FFF2-40B4-BE49-F238E27FC236}">
                <a16:creationId xmlns:a16="http://schemas.microsoft.com/office/drawing/2014/main" id="{E25AD98A-5D26-D2A2-6D4D-449B23C05786}"/>
              </a:ext>
            </a:extLst>
          </p:cNvPr>
          <p:cNvSpPr txBox="1"/>
          <p:nvPr/>
        </p:nvSpPr>
        <p:spPr bwMode="auto">
          <a:xfrm>
            <a:off x="2775954" y="3075940"/>
            <a:ext cx="2246400" cy="1723549"/>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defRPr/>
            </a:pPr>
            <a:r>
              <a:rPr lang="en-US"/>
              <a:t>Ertrinkungsgefahr, kontaminiertes Wasser</a:t>
            </a:r>
            <a:endParaRPr/>
          </a:p>
          <a:p>
            <a:pPr>
              <a:defRPr/>
            </a:pPr>
            <a:r>
              <a:rPr lang="en-US"/>
              <a:t>Verlust von Wohnraum und Einkommen</a:t>
            </a:r>
            <a:endParaRPr/>
          </a:p>
          <a:p>
            <a:pPr>
              <a:defRPr/>
            </a:pPr>
            <a:r>
              <a:rPr lang="en-US"/>
              <a:t>Langfristiger Stress und Traumata</a:t>
            </a:r>
            <a:endParaRPr/>
          </a:p>
          <a:p>
            <a:pPr>
              <a:defRPr/>
            </a:pPr>
            <a:endParaRPr lang="en-US"/>
          </a:p>
        </p:txBody>
      </p:sp>
      <p:sp>
        <p:nvSpPr>
          <p:cNvPr id="194015645" name="Google Shape;303;p15">
            <a:extLst>
              <a:ext uri="{FF2B5EF4-FFF2-40B4-BE49-F238E27FC236}">
                <a16:creationId xmlns:a16="http://schemas.microsoft.com/office/drawing/2014/main" id="{FDF0A321-B00B-5652-5648-D3DD98530ADF}"/>
              </a:ext>
            </a:extLst>
          </p:cNvPr>
          <p:cNvSpPr/>
          <p:nvPr/>
        </p:nvSpPr>
        <p:spPr bwMode="auto">
          <a:xfrm>
            <a:off x="71804" y="0"/>
            <a:ext cx="9072193" cy="511278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89056780" name="Google Shape;262;p14">
            <a:extLst>
              <a:ext uri="{FF2B5EF4-FFF2-40B4-BE49-F238E27FC236}">
                <a16:creationId xmlns:a16="http://schemas.microsoft.com/office/drawing/2014/main" id="{B0394168-BDFD-4A31-3E26-7C4283BE80E8}"/>
              </a:ext>
            </a:extLst>
          </p:cNvPr>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464171894"/>
      </p:ext>
    </p:extLst>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a16="http://schemas.microsoft.com/office/drawing/2014/main" xmlns:p14="http://schemas.microsoft.com/office/powerpoint/2010/main" xmlns:w="http://schemas.openxmlformats.org/wordprocessingml/2006/main" xmlns:m="http://schemas.openxmlformats.org/officeDocument/2006/math">
      <p:transition spd="med" advClick="1">
        <p:push dir="u"/>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DBCFD8F-7DE9-A959-4F3E-7AF9633223A4}"/>
            </a:ext>
          </a:extLst>
        </p:cNvPr>
        <p:cNvGrpSpPr/>
        <p:nvPr/>
      </p:nvGrpSpPr>
      <p:grpSpPr bwMode="auto">
        <a:xfrm>
          <a:off x="0" y="0"/>
          <a:ext cx="0" cy="0"/>
          <a:chOff x="0" y="0"/>
          <a:chExt cx="0" cy="0"/>
        </a:xfrm>
      </p:grpSpPr>
      <p:pic>
        <p:nvPicPr>
          <p:cNvPr id="4" name="Picture 3" descr="A plant growing through a crack in the ground&#10;&#10;AI-generated content may be incorrect.">
            <a:extLst>
              <a:ext uri="{FF2B5EF4-FFF2-40B4-BE49-F238E27FC236}">
                <a16:creationId xmlns:a16="http://schemas.microsoft.com/office/drawing/2014/main" id="{DAD1591E-821D-7A1E-DD59-776E7E46ECF7}"/>
              </a:ext>
            </a:extLst>
          </p:cNvPr>
          <p:cNvPicPr>
            <a:picLocks noChangeAspect="1"/>
          </p:cNvPicPr>
          <p:nvPr/>
        </p:nvPicPr>
        <p:blipFill>
          <a:blip r:embed="rId3"/>
          <a:stretch>
            <a:fillRect/>
          </a:stretch>
        </p:blipFill>
        <p:spPr>
          <a:xfrm>
            <a:off x="5142914" y="0"/>
            <a:ext cx="4163259" cy="5222873"/>
          </a:xfrm>
          <a:prstGeom prst="rect">
            <a:avLst/>
          </a:prstGeom>
        </p:spPr>
      </p:pic>
      <p:sp>
        <p:nvSpPr>
          <p:cNvPr id="1996693273" name="TextBox 5">
            <a:extLst>
              <a:ext uri="{FF2B5EF4-FFF2-40B4-BE49-F238E27FC236}">
                <a16:creationId xmlns:a16="http://schemas.microsoft.com/office/drawing/2014/main" id="{7B92235E-1974-5478-976D-A09FEDF8BA84}"/>
              </a:ext>
            </a:extLst>
          </p:cNvPr>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98386284" name="Title 1">
            <a:extLst>
              <a:ext uri="{FF2B5EF4-FFF2-40B4-BE49-F238E27FC236}">
                <a16:creationId xmlns:a16="http://schemas.microsoft.com/office/drawing/2014/main" id="{EBA7F814-2248-33C3-A999-61196FCC873B}"/>
              </a:ext>
            </a:extLst>
          </p:cNvPr>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Massenbewegungen</a:t>
            </a:r>
            <a:endParaRPr lang="en-US" sz="2000">
              <a:latin typeface="Trebuchet MS"/>
              <a:ea typeface="Tahoma"/>
              <a:cs typeface="Tahoma"/>
            </a:endParaRPr>
          </a:p>
        </p:txBody>
      </p:sp>
      <p:sp>
        <p:nvSpPr>
          <p:cNvPr id="399477527" name="Rectangle 2">
            <a:extLst>
              <a:ext uri="{FF2B5EF4-FFF2-40B4-BE49-F238E27FC236}">
                <a16:creationId xmlns:a16="http://schemas.microsoft.com/office/drawing/2014/main" id="{7235C654-247E-0D53-D626-EA6CEE021999}"/>
              </a:ext>
            </a:extLst>
          </p:cNvPr>
          <p:cNvSpPr/>
          <p:nvPr/>
        </p:nvSpPr>
        <p:spPr bwMode="auto">
          <a:xfrm>
            <a:off x="296865" y="993049"/>
            <a:ext cx="4814886" cy="1169551"/>
          </a:xfrm>
          <a:prstGeom prst="rect">
            <a:avLst/>
          </a:prstGeom>
        </p:spPr>
        <p:txBody>
          <a:bodyPr wrap="square">
            <a:spAutoFit/>
          </a:bodyPr>
          <a:lstStyle/>
          <a:p>
            <a:pPr algn="just">
              <a:defRPr/>
            </a:pPr>
            <a:r>
              <a:rPr lang="en-US">
                <a:latin typeface="Trebuchet MS"/>
                <a:ea typeface="Roboto"/>
                <a:cs typeface="Arial"/>
              </a:rPr>
              <a:t>Erdrutsche und Bodenbewegungen werden meist durch </a:t>
            </a:r>
            <a:r>
              <a:rPr lang="en-US" b="1">
                <a:latin typeface="Trebuchet MS"/>
                <a:ea typeface="Roboto"/>
                <a:cs typeface="Arial"/>
              </a:rPr>
              <a:t>Wassersättigung </a:t>
            </a:r>
            <a:r>
              <a:rPr lang="en-US">
                <a:latin typeface="Trebuchet MS"/>
                <a:ea typeface="Roboto"/>
                <a:cs typeface="Arial"/>
              </a:rPr>
              <a:t>nach starken oder anhaltenden Regenfällen ausgelöst. In Gebieten mit steilem Gelände führen Bautätigkeiten, Entwaldung oder schlechte Entwässerung zu einer weiteren Destabilisierung der Hänge und erhöhen das Risiko.</a:t>
            </a:r>
            <a:endParaRPr/>
          </a:p>
        </p:txBody>
      </p:sp>
      <p:pic>
        <p:nvPicPr>
          <p:cNvPr id="161496726" name="Obrázek 22" descr="Obsah obrázku symbol, kruh, logo, Grafika&#10;&#10;Obsah generovaný pomocí AI může být nesprávný.">
            <a:extLst>
              <a:ext uri="{FF2B5EF4-FFF2-40B4-BE49-F238E27FC236}">
                <a16:creationId xmlns:a16="http://schemas.microsoft.com/office/drawing/2014/main" id="{408C5381-B5C6-A2B9-B999-64FD05D09FF9}"/>
              </a:ext>
            </a:extLst>
          </p:cNvPr>
          <p:cNvPicPr>
            <a:picLocks noChangeAspect="1"/>
          </p:cNvPicPr>
          <p:nvPr/>
        </p:nvPicPr>
        <p:blipFill>
          <a:blip r:embed="rId4"/>
          <a:stretch/>
        </p:blipFill>
        <p:spPr bwMode="auto">
          <a:xfrm>
            <a:off x="395288" y="472625"/>
            <a:ext cx="516707" cy="514800"/>
          </a:xfrm>
          <a:prstGeom prst="rect">
            <a:avLst/>
          </a:prstGeom>
        </p:spPr>
      </p:pic>
      <p:sp>
        <p:nvSpPr>
          <p:cNvPr id="612647900" name="TextovéPole 1">
            <a:extLst>
              <a:ext uri="{FF2B5EF4-FFF2-40B4-BE49-F238E27FC236}">
                <a16:creationId xmlns:a16="http://schemas.microsoft.com/office/drawing/2014/main" id="{98B0677F-9382-C91B-DEAC-44A982DBCF9B}"/>
              </a:ext>
            </a:extLst>
          </p:cNvPr>
          <p:cNvSpPr txBox="1"/>
          <p:nvPr/>
        </p:nvSpPr>
        <p:spPr bwMode="auto">
          <a:xfrm>
            <a:off x="0" y="4885880"/>
            <a:ext cx="2464136"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5"/>
              </a:rPr>
              <a:t>Europäische Kommission</a:t>
            </a:r>
            <a:r>
              <a:rPr lang="cs-CZ" sz="1100" u="sng">
                <a:solidFill>
                  <a:schemeClr val="tx2"/>
                </a:solidFill>
                <a:latin typeface="Trebuchet MS"/>
              </a:rPr>
              <a:t>, 2023</a:t>
            </a:r>
            <a:endParaRPr/>
          </a:p>
        </p:txBody>
      </p:sp>
      <p:pic>
        <p:nvPicPr>
          <p:cNvPr id="783744166" name="Obrázek 7" descr="Obsah obrázku snímek obrazovky, Obdélník&#10;&#10;Obsah generovaný pomocí AI může být nesprávný.">
            <a:extLst>
              <a:ext uri="{FF2B5EF4-FFF2-40B4-BE49-F238E27FC236}">
                <a16:creationId xmlns:a16="http://schemas.microsoft.com/office/drawing/2014/main" id="{07D472F1-E7C4-5596-248A-2073B55D806C}"/>
              </a:ext>
            </a:extLst>
          </p:cNvPr>
          <p:cNvPicPr>
            <a:picLocks noChangeAspect="1"/>
          </p:cNvPicPr>
          <p:nvPr/>
        </p:nvPicPr>
        <p:blipFill>
          <a:blip r:embed="rId6"/>
          <a:stretch/>
        </p:blipFill>
        <p:spPr bwMode="auto">
          <a:xfrm>
            <a:off x="2782894" y="2512321"/>
            <a:ext cx="2246400" cy="2246400"/>
          </a:xfrm>
          <a:prstGeom prst="rect">
            <a:avLst/>
          </a:prstGeom>
        </p:spPr>
      </p:pic>
      <p:pic>
        <p:nvPicPr>
          <p:cNvPr id="894425503" name="Obrázek 8" descr="Obsah obrázku snímek obrazovky, Obdélník&#10;&#10;Obsah generovaný pomocí AI může být nesprávný.">
            <a:extLst>
              <a:ext uri="{FF2B5EF4-FFF2-40B4-BE49-F238E27FC236}">
                <a16:creationId xmlns:a16="http://schemas.microsoft.com/office/drawing/2014/main" id="{601BA732-61B5-9A73-2F04-7126EC73A5EC}"/>
              </a:ext>
            </a:extLst>
          </p:cNvPr>
          <p:cNvPicPr>
            <a:picLocks noChangeAspect="1"/>
          </p:cNvPicPr>
          <p:nvPr/>
        </p:nvPicPr>
        <p:blipFill>
          <a:blip r:embed="rId6"/>
          <a:stretch/>
        </p:blipFill>
        <p:spPr bwMode="auto">
          <a:xfrm>
            <a:off x="395288" y="2512321"/>
            <a:ext cx="2246400" cy="2246400"/>
          </a:xfrm>
          <a:prstGeom prst="rect">
            <a:avLst/>
          </a:prstGeom>
        </p:spPr>
      </p:pic>
      <p:sp>
        <p:nvSpPr>
          <p:cNvPr id="1334803345" name="TextovéPole 9">
            <a:extLst>
              <a:ext uri="{FF2B5EF4-FFF2-40B4-BE49-F238E27FC236}">
                <a16:creationId xmlns:a16="http://schemas.microsoft.com/office/drawing/2014/main" id="{FE65A898-9CF8-544A-8084-9CA8D913E1A3}"/>
              </a:ext>
            </a:extLst>
          </p:cNvPr>
          <p:cNvSpPr txBox="1"/>
          <p:nvPr/>
        </p:nvSpPr>
        <p:spPr bwMode="auto">
          <a:xfrm>
            <a:off x="442600" y="2497307"/>
            <a:ext cx="2190517" cy="438582"/>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sz="1200" b="1"/>
              <a:t>Bebaute </a:t>
            </a:r>
            <a:r>
              <a:rPr lang="en-US" sz="1200"/>
              <a:t>Umwelt </a:t>
            </a:r>
            <a:endParaRPr lang="cs-CZ" sz="1200"/>
          </a:p>
          <a:p>
            <a:pPr>
              <a:defRPr/>
            </a:pPr>
            <a:r>
              <a:rPr lang="en-US" sz="1050"/>
              <a:t>(Gebäude, Infrastruktur, Städte)</a:t>
            </a:r>
            <a:endParaRPr lang="cs-CZ" sz="1050"/>
          </a:p>
        </p:txBody>
      </p:sp>
      <p:sp>
        <p:nvSpPr>
          <p:cNvPr id="60702635" name="TextovéPole 10">
            <a:extLst>
              <a:ext uri="{FF2B5EF4-FFF2-40B4-BE49-F238E27FC236}">
                <a16:creationId xmlns:a16="http://schemas.microsoft.com/office/drawing/2014/main" id="{37CCE91C-4EF2-E655-F3EC-CA10562409E1}"/>
              </a:ext>
            </a:extLst>
          </p:cNvPr>
          <p:cNvSpPr txBox="1"/>
          <p:nvPr/>
        </p:nvSpPr>
        <p:spPr bwMode="auto">
          <a:xfrm>
            <a:off x="2847696" y="2481918"/>
            <a:ext cx="2116796" cy="469359"/>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en-US" dirty="0"/>
              <a:t>Menschen </a:t>
            </a:r>
            <a:r>
              <a:rPr lang="en-US" sz="1050" dirty="0"/>
              <a:t>(Gesundheit, Sicherheit, </a:t>
            </a:r>
            <a:r>
              <a:rPr lang="en-US" sz="1050" dirty="0" err="1"/>
              <a:t>Lebensqualität</a:t>
            </a:r>
            <a:r>
              <a:rPr lang="en-US" sz="1050" dirty="0"/>
              <a:t>)</a:t>
            </a:r>
            <a:endParaRPr lang="cs-CZ" sz="1050" dirty="0"/>
          </a:p>
        </p:txBody>
      </p:sp>
      <p:sp>
        <p:nvSpPr>
          <p:cNvPr id="358742302" name="TextovéPole 11">
            <a:extLst>
              <a:ext uri="{FF2B5EF4-FFF2-40B4-BE49-F238E27FC236}">
                <a16:creationId xmlns:a16="http://schemas.microsoft.com/office/drawing/2014/main" id="{80726FAF-FEC7-81CC-FE08-7F8869B9BCCD}"/>
              </a:ext>
            </a:extLst>
          </p:cNvPr>
          <p:cNvSpPr txBox="1"/>
          <p:nvPr/>
        </p:nvSpPr>
        <p:spPr bwMode="auto">
          <a:xfrm>
            <a:off x="386719" y="3075940"/>
            <a:ext cx="2246399" cy="1846659"/>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spcAft>
                <a:spcPts val="400"/>
              </a:spcAft>
              <a:defRPr/>
            </a:pPr>
            <a:r>
              <a:rPr lang="en-US"/>
              <a:t>Strukturelle Schäden oder Einstürze an instabilen Hängen</a:t>
            </a:r>
            <a:endParaRPr/>
          </a:p>
          <a:p>
            <a:pPr>
              <a:spcAft>
                <a:spcPts val="400"/>
              </a:spcAft>
              <a:defRPr/>
            </a:pPr>
            <a:r>
              <a:rPr lang="en-US"/>
              <a:t>Beschädigte Infrastruktur </a:t>
            </a:r>
            <a:endParaRPr lang="cs-CZ"/>
          </a:p>
          <a:p>
            <a:pPr>
              <a:spcAft>
                <a:spcPts val="400"/>
              </a:spcAft>
              <a:defRPr/>
            </a:pPr>
            <a:r>
              <a:rPr lang="en-US"/>
              <a:t>Umzug oder kostspieliger Wiederaufbau erforderlich</a:t>
            </a:r>
            <a:endParaRPr/>
          </a:p>
          <a:p>
            <a:pPr>
              <a:spcAft>
                <a:spcPts val="400"/>
              </a:spcAft>
              <a:defRPr/>
            </a:pPr>
            <a:endParaRPr lang="cs-CZ"/>
          </a:p>
        </p:txBody>
      </p:sp>
      <p:sp>
        <p:nvSpPr>
          <p:cNvPr id="1757317242" name="TextovéPole 12">
            <a:extLst>
              <a:ext uri="{FF2B5EF4-FFF2-40B4-BE49-F238E27FC236}">
                <a16:creationId xmlns:a16="http://schemas.microsoft.com/office/drawing/2014/main" id="{AEB5AE43-0A3D-BFCA-09AB-97AB9F3E5E90}"/>
              </a:ext>
            </a:extLst>
          </p:cNvPr>
          <p:cNvSpPr txBox="1"/>
          <p:nvPr/>
        </p:nvSpPr>
        <p:spPr bwMode="auto">
          <a:xfrm>
            <a:off x="2775954" y="3075940"/>
            <a:ext cx="2253340" cy="1792798"/>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spcAft>
                <a:spcPts val="400"/>
              </a:spcAft>
              <a:defRPr/>
            </a:pPr>
            <a:r>
              <a:rPr lang="en-US" sz="1250" dirty="0" err="1"/>
              <a:t>Lebensbedrohliche</a:t>
            </a:r>
            <a:r>
              <a:rPr lang="en-US" sz="1250" dirty="0"/>
              <a:t> </a:t>
            </a:r>
            <a:r>
              <a:rPr lang="en-US" sz="1250" dirty="0" err="1"/>
              <a:t>Situationen</a:t>
            </a:r>
            <a:endParaRPr sz="1250" dirty="0"/>
          </a:p>
          <a:p>
            <a:pPr>
              <a:spcAft>
                <a:spcPts val="400"/>
              </a:spcAft>
              <a:defRPr/>
            </a:pPr>
            <a:r>
              <a:rPr lang="en-US" sz="1250" dirty="0" err="1"/>
              <a:t>Verlust</a:t>
            </a:r>
            <a:r>
              <a:rPr lang="en-US" sz="1250" dirty="0"/>
              <a:t> von </a:t>
            </a:r>
            <a:r>
              <a:rPr lang="en-US" sz="1250" dirty="0" err="1"/>
              <a:t>Eigentum</a:t>
            </a:r>
            <a:r>
              <a:rPr lang="en-US" sz="1250" dirty="0"/>
              <a:t>, </a:t>
            </a:r>
            <a:r>
              <a:rPr lang="en-US" sz="1250" dirty="0" err="1"/>
              <a:t>Vertreibung</a:t>
            </a:r>
            <a:endParaRPr sz="1250" dirty="0"/>
          </a:p>
          <a:p>
            <a:pPr>
              <a:spcAft>
                <a:spcPts val="400"/>
              </a:spcAft>
              <a:defRPr/>
            </a:pPr>
            <a:r>
              <a:rPr lang="en-US" sz="1250" dirty="0" err="1"/>
              <a:t>Schwierigkeiten</a:t>
            </a:r>
            <a:r>
              <a:rPr lang="en-US" sz="1250" dirty="0"/>
              <a:t> </a:t>
            </a:r>
            <a:r>
              <a:rPr lang="en-US" sz="1250" dirty="0" err="1"/>
              <a:t>bei</a:t>
            </a:r>
            <a:r>
              <a:rPr lang="en-US" sz="1250" dirty="0"/>
              <a:t> der Versicherung von </a:t>
            </a:r>
            <a:r>
              <a:rPr lang="en-US" sz="1250" dirty="0" err="1"/>
              <a:t>Häusern</a:t>
            </a:r>
            <a:r>
              <a:rPr lang="en-US" sz="1250" dirty="0"/>
              <a:t> in </a:t>
            </a:r>
            <a:r>
              <a:rPr lang="en-US" sz="1250" dirty="0" err="1"/>
              <a:t>Hochrisikogebieten</a:t>
            </a:r>
            <a:endParaRPr sz="1250" dirty="0"/>
          </a:p>
          <a:p>
            <a:pPr marL="0" indent="0">
              <a:spcAft>
                <a:spcPts val="400"/>
              </a:spcAft>
              <a:buNone/>
              <a:defRPr/>
            </a:pPr>
            <a:endParaRPr lang="en-US" dirty="0"/>
          </a:p>
        </p:txBody>
      </p:sp>
      <p:sp>
        <p:nvSpPr>
          <p:cNvPr id="1315182246" name="Google Shape;303;p15">
            <a:extLst>
              <a:ext uri="{FF2B5EF4-FFF2-40B4-BE49-F238E27FC236}">
                <a16:creationId xmlns:a16="http://schemas.microsoft.com/office/drawing/2014/main" id="{CCB2369B-EF43-B3A1-065D-59613613BFFC}"/>
              </a:ext>
            </a:extLst>
          </p:cNvPr>
          <p:cNvSpPr/>
          <p:nvPr/>
        </p:nvSpPr>
        <p:spPr bwMode="auto">
          <a:xfrm>
            <a:off x="48111" y="76910"/>
            <a:ext cx="9154812" cy="514596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109071138" name="Google Shape;262;p14">
            <a:extLst>
              <a:ext uri="{FF2B5EF4-FFF2-40B4-BE49-F238E27FC236}">
                <a16:creationId xmlns:a16="http://schemas.microsoft.com/office/drawing/2014/main" id="{619C8465-513E-4F5E-62BC-41F7B8CEA943}"/>
              </a:ext>
            </a:extLst>
          </p:cNvPr>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462721755"/>
      </p:ext>
    </p:extLst>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a16="http://schemas.microsoft.com/office/drawing/2014/main" xmlns:p14="http://schemas.microsoft.com/office/powerpoint/2010/main" xmlns:m="http://schemas.openxmlformats.org/officeDocument/2006/math" xmlns:w="http://schemas.openxmlformats.org/wordprocessingml/2006/main">
      <p:transition spd="med" advClick="1">
        <p:push dir="u"/>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B3AFC8A-E11F-F95C-D648-782926D1EF41}"/>
            </a:ext>
          </a:extLst>
        </p:cNvPr>
        <p:cNvGrpSpPr/>
        <p:nvPr/>
      </p:nvGrpSpPr>
      <p:grpSpPr bwMode="auto">
        <a:xfrm>
          <a:off x="0" y="0"/>
          <a:ext cx="0" cy="0"/>
          <a:chOff x="0" y="0"/>
          <a:chExt cx="0" cy="0"/>
        </a:xfrm>
      </p:grpSpPr>
      <p:pic>
        <p:nvPicPr>
          <p:cNvPr id="27" name="Picture 26" descr="A close up of a cracked ground&#10;&#10;AI-generated content may be incorrect.">
            <a:extLst>
              <a:ext uri="{FF2B5EF4-FFF2-40B4-BE49-F238E27FC236}">
                <a16:creationId xmlns:a16="http://schemas.microsoft.com/office/drawing/2014/main" id="{E2477623-CAAD-F3B2-170B-DF14B43A74C9}"/>
              </a:ext>
            </a:extLst>
          </p:cNvPr>
          <p:cNvPicPr>
            <a:picLocks noChangeAspect="1"/>
          </p:cNvPicPr>
          <p:nvPr/>
        </p:nvPicPr>
        <p:blipFill>
          <a:blip r:embed="rId3"/>
          <a:stretch>
            <a:fillRect/>
          </a:stretch>
        </p:blipFill>
        <p:spPr>
          <a:xfrm>
            <a:off x="5045933" y="0"/>
            <a:ext cx="4156994" cy="5197103"/>
          </a:xfrm>
          <a:prstGeom prst="rect">
            <a:avLst/>
          </a:prstGeom>
        </p:spPr>
      </p:pic>
      <p:sp>
        <p:nvSpPr>
          <p:cNvPr id="567408746" name="TextBox 5">
            <a:extLst>
              <a:ext uri="{FF2B5EF4-FFF2-40B4-BE49-F238E27FC236}">
                <a16:creationId xmlns:a16="http://schemas.microsoft.com/office/drawing/2014/main" id="{510D4344-E6EB-1301-F627-8D3FF8FCCB53}"/>
              </a:ext>
            </a:extLst>
          </p:cNvPr>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639993533" name="Title 1">
            <a:extLst>
              <a:ext uri="{FF2B5EF4-FFF2-40B4-BE49-F238E27FC236}">
                <a16:creationId xmlns:a16="http://schemas.microsoft.com/office/drawing/2014/main" id="{5F67681B-749A-878F-7AC3-00C4F9863C64}"/>
              </a:ext>
            </a:extLst>
          </p:cNvPr>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Dürren</a:t>
            </a:r>
            <a:endParaRPr lang="en-US" sz="2000">
              <a:latin typeface="Trebuchet MS"/>
              <a:ea typeface="Tahoma"/>
              <a:cs typeface="Tahoma"/>
            </a:endParaRPr>
          </a:p>
        </p:txBody>
      </p:sp>
      <p:sp>
        <p:nvSpPr>
          <p:cNvPr id="390296161" name="Rectangle 2">
            <a:extLst>
              <a:ext uri="{FF2B5EF4-FFF2-40B4-BE49-F238E27FC236}">
                <a16:creationId xmlns:a16="http://schemas.microsoft.com/office/drawing/2014/main" id="{9B5700F5-2C9C-E19E-FE8B-5E4939CE4A8B}"/>
              </a:ext>
            </a:extLst>
          </p:cNvPr>
          <p:cNvSpPr/>
          <p:nvPr/>
        </p:nvSpPr>
        <p:spPr bwMode="auto">
          <a:xfrm>
            <a:off x="296865" y="948805"/>
            <a:ext cx="4814886" cy="1384995"/>
          </a:xfrm>
          <a:prstGeom prst="rect">
            <a:avLst/>
          </a:prstGeom>
        </p:spPr>
        <p:txBody>
          <a:bodyPr wrap="square">
            <a:spAutoFit/>
          </a:bodyPr>
          <a:lstStyle/>
          <a:p>
            <a:pPr algn="just">
              <a:defRPr/>
            </a:pPr>
            <a:r>
              <a:rPr lang="en-US" dirty="0" err="1">
                <a:latin typeface="Trebuchet MS"/>
              </a:rPr>
              <a:t>Dürren</a:t>
            </a:r>
            <a:r>
              <a:rPr lang="en-US" dirty="0">
                <a:latin typeface="Trebuchet MS"/>
              </a:rPr>
              <a:t> </a:t>
            </a:r>
            <a:r>
              <a:rPr lang="en-US" dirty="0" err="1">
                <a:latin typeface="Trebuchet MS"/>
              </a:rPr>
              <a:t>treten</a:t>
            </a:r>
            <a:r>
              <a:rPr lang="en-US" dirty="0">
                <a:latin typeface="Trebuchet MS"/>
              </a:rPr>
              <a:t> auf, </a:t>
            </a:r>
            <a:r>
              <a:rPr lang="en-US" dirty="0" err="1">
                <a:latin typeface="Trebuchet MS"/>
              </a:rPr>
              <a:t>wenn</a:t>
            </a:r>
            <a:r>
              <a:rPr lang="en-US" dirty="0">
                <a:latin typeface="Trebuchet MS"/>
              </a:rPr>
              <a:t> </a:t>
            </a:r>
            <a:r>
              <a:rPr lang="en-US" b="1" dirty="0">
                <a:latin typeface="Trebuchet MS"/>
              </a:rPr>
              <a:t>die </a:t>
            </a:r>
            <a:r>
              <a:rPr lang="en-US" b="1" dirty="0" err="1">
                <a:latin typeface="Trebuchet MS"/>
              </a:rPr>
              <a:t>Niederschlagsmengen</a:t>
            </a:r>
            <a:r>
              <a:rPr lang="en-US" b="1" dirty="0">
                <a:latin typeface="Trebuchet MS"/>
              </a:rPr>
              <a:t> </a:t>
            </a:r>
            <a:r>
              <a:rPr lang="en-US" dirty="0" err="1">
                <a:latin typeface="Trebuchet MS"/>
              </a:rPr>
              <a:t>über</a:t>
            </a:r>
            <a:r>
              <a:rPr lang="en-US" dirty="0">
                <a:latin typeface="Trebuchet MS"/>
              </a:rPr>
              <a:t> </a:t>
            </a:r>
            <a:r>
              <a:rPr lang="en-US" dirty="0" err="1">
                <a:latin typeface="Trebuchet MS"/>
              </a:rPr>
              <a:t>einen</a:t>
            </a:r>
            <a:r>
              <a:rPr lang="en-US" dirty="0">
                <a:latin typeface="Trebuchet MS"/>
              </a:rPr>
              <a:t> </a:t>
            </a:r>
            <a:r>
              <a:rPr lang="en-US" dirty="0" err="1">
                <a:latin typeface="Trebuchet MS"/>
              </a:rPr>
              <a:t>längeren</a:t>
            </a:r>
            <a:r>
              <a:rPr lang="en-US" dirty="0">
                <a:latin typeface="Trebuchet MS"/>
              </a:rPr>
              <a:t> </a:t>
            </a:r>
            <a:r>
              <a:rPr lang="en-US" dirty="0" err="1">
                <a:latin typeface="Trebuchet MS"/>
              </a:rPr>
              <a:t>Zeitraum</a:t>
            </a:r>
            <a:r>
              <a:rPr lang="en-US" dirty="0">
                <a:latin typeface="Trebuchet MS"/>
              </a:rPr>
              <a:t> </a:t>
            </a:r>
            <a:r>
              <a:rPr lang="en-US" b="1" dirty="0" err="1">
                <a:latin typeface="Trebuchet MS"/>
              </a:rPr>
              <a:t>unter</a:t>
            </a:r>
            <a:r>
              <a:rPr lang="en-US" b="1" dirty="0">
                <a:latin typeface="Trebuchet MS"/>
              </a:rPr>
              <a:t> dem </a:t>
            </a:r>
            <a:r>
              <a:rPr lang="en-US" b="1" dirty="0" err="1">
                <a:latin typeface="Trebuchet MS"/>
              </a:rPr>
              <a:t>Durchschnitt</a:t>
            </a:r>
            <a:r>
              <a:rPr lang="en-US" b="1" dirty="0">
                <a:latin typeface="Trebuchet MS"/>
              </a:rPr>
              <a:t> </a:t>
            </a:r>
            <a:r>
              <a:rPr lang="en-US" b="1" dirty="0" err="1">
                <a:latin typeface="Trebuchet MS"/>
              </a:rPr>
              <a:t>liegen</a:t>
            </a:r>
            <a:r>
              <a:rPr lang="en-US" dirty="0">
                <a:latin typeface="Trebuchet MS"/>
              </a:rPr>
              <a:t>. In Mitteleuropa </a:t>
            </a:r>
            <a:r>
              <a:rPr lang="en-US" dirty="0" err="1">
                <a:latin typeface="Trebuchet MS"/>
              </a:rPr>
              <a:t>verringern</a:t>
            </a:r>
            <a:r>
              <a:rPr lang="en-US" dirty="0">
                <a:latin typeface="Trebuchet MS"/>
              </a:rPr>
              <a:t> </a:t>
            </a:r>
            <a:r>
              <a:rPr lang="en-US" dirty="0" err="1">
                <a:latin typeface="Trebuchet MS"/>
              </a:rPr>
              <a:t>Winterdürren</a:t>
            </a:r>
            <a:r>
              <a:rPr lang="en-US" dirty="0">
                <a:latin typeface="Trebuchet MS"/>
              </a:rPr>
              <a:t> die </a:t>
            </a:r>
            <a:r>
              <a:rPr lang="en-US" dirty="0" err="1">
                <a:latin typeface="Trebuchet MS"/>
              </a:rPr>
              <a:t>Wasserverfügbarkeit</a:t>
            </a:r>
            <a:r>
              <a:rPr lang="en-US" dirty="0">
                <a:latin typeface="Trebuchet MS"/>
              </a:rPr>
              <a:t> </a:t>
            </a:r>
            <a:r>
              <a:rPr lang="en-US" dirty="0" err="1">
                <a:latin typeface="Trebuchet MS"/>
              </a:rPr>
              <a:t>im</a:t>
            </a:r>
            <a:r>
              <a:rPr lang="en-US" dirty="0">
                <a:latin typeface="Trebuchet MS"/>
              </a:rPr>
              <a:t> </a:t>
            </a:r>
            <a:r>
              <a:rPr lang="en-US" dirty="0" err="1">
                <a:latin typeface="Trebuchet MS"/>
              </a:rPr>
              <a:t>Frühjahr</a:t>
            </a:r>
            <a:r>
              <a:rPr lang="en-US" dirty="0">
                <a:latin typeface="Trebuchet MS"/>
              </a:rPr>
              <a:t> und Sommer, und </a:t>
            </a:r>
            <a:r>
              <a:rPr lang="en-US" dirty="0" err="1">
                <a:latin typeface="Trebuchet MS"/>
              </a:rPr>
              <a:t>höhere</a:t>
            </a:r>
            <a:r>
              <a:rPr lang="en-US" dirty="0">
                <a:latin typeface="Trebuchet MS"/>
              </a:rPr>
              <a:t> </a:t>
            </a:r>
            <a:r>
              <a:rPr lang="en-US" dirty="0" err="1">
                <a:latin typeface="Trebuchet MS"/>
              </a:rPr>
              <a:t>Verdunstungsraten</a:t>
            </a:r>
            <a:r>
              <a:rPr lang="en-US" dirty="0">
                <a:latin typeface="Trebuchet MS"/>
              </a:rPr>
              <a:t> </a:t>
            </a:r>
            <a:r>
              <a:rPr lang="en-US" dirty="0" err="1">
                <a:latin typeface="Trebuchet MS"/>
              </a:rPr>
              <a:t>aufgrund</a:t>
            </a:r>
            <a:r>
              <a:rPr lang="en-US" dirty="0">
                <a:latin typeface="Trebuchet MS"/>
              </a:rPr>
              <a:t> von Hitze </a:t>
            </a:r>
            <a:r>
              <a:rPr lang="en-US" dirty="0" err="1">
                <a:latin typeface="Trebuchet MS"/>
              </a:rPr>
              <a:t>verschärfen</a:t>
            </a:r>
            <a:r>
              <a:rPr lang="en-US" dirty="0">
                <a:latin typeface="Trebuchet MS"/>
              </a:rPr>
              <a:t> das Problem, </a:t>
            </a:r>
            <a:r>
              <a:rPr lang="en-US" dirty="0" err="1">
                <a:latin typeface="Trebuchet MS"/>
              </a:rPr>
              <a:t>wodurch</a:t>
            </a:r>
            <a:r>
              <a:rPr lang="en-US" dirty="0">
                <a:latin typeface="Trebuchet MS"/>
              </a:rPr>
              <a:t> die </a:t>
            </a:r>
            <a:r>
              <a:rPr lang="en-US" dirty="0" err="1">
                <a:latin typeface="Trebuchet MS"/>
              </a:rPr>
              <a:t>Wasserversorgung</a:t>
            </a:r>
            <a:r>
              <a:rPr lang="en-US" dirty="0">
                <a:latin typeface="Trebuchet MS"/>
              </a:rPr>
              <a:t> und </a:t>
            </a:r>
            <a:r>
              <a:rPr lang="en-US" dirty="0" err="1">
                <a:latin typeface="Trebuchet MS"/>
              </a:rPr>
              <a:t>Grünflächen</a:t>
            </a:r>
            <a:r>
              <a:rPr lang="en-US" dirty="0">
                <a:latin typeface="Trebuchet MS"/>
              </a:rPr>
              <a:t> </a:t>
            </a:r>
            <a:r>
              <a:rPr lang="en-US" dirty="0" err="1">
                <a:latin typeface="Trebuchet MS"/>
              </a:rPr>
              <a:t>belastet</a:t>
            </a:r>
            <a:r>
              <a:rPr lang="en-US" dirty="0">
                <a:latin typeface="Trebuchet MS"/>
              </a:rPr>
              <a:t> </a:t>
            </a:r>
            <a:r>
              <a:rPr lang="en-US" dirty="0" err="1">
                <a:latin typeface="Trebuchet MS"/>
              </a:rPr>
              <a:t>werden</a:t>
            </a:r>
            <a:r>
              <a:rPr lang="en-US" dirty="0">
                <a:latin typeface="Trebuchet MS"/>
              </a:rPr>
              <a:t>.</a:t>
            </a:r>
            <a:endParaRPr lang="en-US" dirty="0">
              <a:latin typeface="Trebuchet MS"/>
              <a:ea typeface="Roboto"/>
              <a:cs typeface="Arial"/>
            </a:endParaRPr>
          </a:p>
        </p:txBody>
      </p:sp>
      <p:pic>
        <p:nvPicPr>
          <p:cNvPr id="848775559" name="Obrázek 22" descr="Obsah obrázku kruh, symbol, Grafika, černobílá&#10;&#10;Obsah generovaný pomocí AI může být nesprávný.">
            <a:extLst>
              <a:ext uri="{FF2B5EF4-FFF2-40B4-BE49-F238E27FC236}">
                <a16:creationId xmlns:a16="http://schemas.microsoft.com/office/drawing/2014/main" id="{CB0D7A2D-10BD-F23B-BD4F-375A1188B7E9}"/>
              </a:ext>
            </a:extLst>
          </p:cNvPr>
          <p:cNvPicPr>
            <a:picLocks noChangeAspect="1"/>
          </p:cNvPicPr>
          <p:nvPr/>
        </p:nvPicPr>
        <p:blipFill>
          <a:blip r:embed="rId4"/>
          <a:stretch/>
        </p:blipFill>
        <p:spPr bwMode="auto">
          <a:xfrm>
            <a:off x="395288" y="469127"/>
            <a:ext cx="516707" cy="514800"/>
          </a:xfrm>
          <a:prstGeom prst="rect">
            <a:avLst/>
          </a:prstGeom>
        </p:spPr>
      </p:pic>
      <p:sp>
        <p:nvSpPr>
          <p:cNvPr id="310958996" name="TextovéPole 1">
            <a:extLst>
              <a:ext uri="{FF2B5EF4-FFF2-40B4-BE49-F238E27FC236}">
                <a16:creationId xmlns:a16="http://schemas.microsoft.com/office/drawing/2014/main" id="{5F292E13-E917-2A48-BD30-E6628E1933FA}"/>
              </a:ext>
            </a:extLst>
          </p:cNvPr>
          <p:cNvSpPr txBox="1"/>
          <p:nvPr/>
        </p:nvSpPr>
        <p:spPr bwMode="auto">
          <a:xfrm>
            <a:off x="0" y="4885880"/>
            <a:ext cx="2464136" cy="261610"/>
          </a:xfrm>
          <a:prstGeom prst="rect">
            <a:avLst/>
          </a:prstGeom>
          <a:noFill/>
        </p:spPr>
        <p:txBody>
          <a:bodyPr wrap="none" rtlCol="0">
            <a:spAutoFit/>
          </a:bodyPr>
          <a:lstStyle/>
          <a:p>
            <a:pPr>
              <a:defRPr/>
            </a:pPr>
            <a:r>
              <a:rPr lang="cs-CZ" sz="1100" u="sng">
                <a:solidFill>
                  <a:schemeClr val="tx2"/>
                </a:solidFill>
                <a:latin typeface="Trebuchet MS"/>
              </a:rPr>
              <a:t>Quelle: </a:t>
            </a:r>
            <a:r>
              <a:rPr lang="cs-CZ" sz="1100" u="sng">
                <a:solidFill>
                  <a:schemeClr val="tx2"/>
                </a:solidFill>
                <a:latin typeface="Trebuchet MS"/>
                <a:hlinkClick r:id="rId5"/>
              </a:rPr>
              <a:t>Europäische Kommission</a:t>
            </a:r>
            <a:r>
              <a:rPr lang="cs-CZ" sz="1100" u="sng">
                <a:solidFill>
                  <a:schemeClr val="tx2"/>
                </a:solidFill>
                <a:latin typeface="Trebuchet MS"/>
              </a:rPr>
              <a:t>, 2023</a:t>
            </a:r>
            <a:endParaRPr/>
          </a:p>
        </p:txBody>
      </p:sp>
      <p:pic>
        <p:nvPicPr>
          <p:cNvPr id="1087954626" name="Obrázek 7" descr="Obsah obrázku snímek obrazovky, Obdélník&#10;&#10;Obsah generovaný pomocí AI může být nesprávný.">
            <a:extLst>
              <a:ext uri="{FF2B5EF4-FFF2-40B4-BE49-F238E27FC236}">
                <a16:creationId xmlns:a16="http://schemas.microsoft.com/office/drawing/2014/main" id="{EC46FC92-BED5-4318-26AC-62A58206715D}"/>
              </a:ext>
            </a:extLst>
          </p:cNvPr>
          <p:cNvPicPr>
            <a:picLocks noChangeAspect="1"/>
          </p:cNvPicPr>
          <p:nvPr/>
        </p:nvPicPr>
        <p:blipFill>
          <a:blip r:embed="rId6"/>
          <a:stretch/>
        </p:blipFill>
        <p:spPr bwMode="auto">
          <a:xfrm>
            <a:off x="2782894" y="2512321"/>
            <a:ext cx="2246400" cy="2246400"/>
          </a:xfrm>
          <a:prstGeom prst="rect">
            <a:avLst/>
          </a:prstGeom>
        </p:spPr>
      </p:pic>
      <p:pic>
        <p:nvPicPr>
          <p:cNvPr id="1615654760" name="Obrázek 8" descr="Obsah obrázku snímek obrazovky, Obdélník&#10;&#10;Obsah generovaný pomocí AI může být nesprávný.">
            <a:extLst>
              <a:ext uri="{FF2B5EF4-FFF2-40B4-BE49-F238E27FC236}">
                <a16:creationId xmlns:a16="http://schemas.microsoft.com/office/drawing/2014/main" id="{EDD6CAB1-CA61-C23D-8CFF-C7DC7280FB4C}"/>
              </a:ext>
            </a:extLst>
          </p:cNvPr>
          <p:cNvPicPr>
            <a:picLocks noChangeAspect="1"/>
          </p:cNvPicPr>
          <p:nvPr/>
        </p:nvPicPr>
        <p:blipFill>
          <a:blip r:embed="rId6"/>
          <a:stretch/>
        </p:blipFill>
        <p:spPr bwMode="auto">
          <a:xfrm>
            <a:off x="395288" y="2512321"/>
            <a:ext cx="2246400" cy="2246400"/>
          </a:xfrm>
          <a:prstGeom prst="rect">
            <a:avLst/>
          </a:prstGeom>
        </p:spPr>
      </p:pic>
      <p:sp>
        <p:nvSpPr>
          <p:cNvPr id="1924087588" name="TextovéPole 9">
            <a:extLst>
              <a:ext uri="{FF2B5EF4-FFF2-40B4-BE49-F238E27FC236}">
                <a16:creationId xmlns:a16="http://schemas.microsoft.com/office/drawing/2014/main" id="{F5375D18-083A-B556-D048-21B6C7EAB48D}"/>
              </a:ext>
            </a:extLst>
          </p:cNvPr>
          <p:cNvSpPr txBox="1"/>
          <p:nvPr/>
        </p:nvSpPr>
        <p:spPr bwMode="auto">
          <a:xfrm>
            <a:off x="442600" y="2497307"/>
            <a:ext cx="2190517" cy="438582"/>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sz="1200" b="1"/>
              <a:t>Bebaute </a:t>
            </a:r>
            <a:r>
              <a:rPr lang="en-US" sz="1200"/>
              <a:t>Umwelt </a:t>
            </a:r>
            <a:endParaRPr lang="cs-CZ" sz="1200"/>
          </a:p>
          <a:p>
            <a:pPr>
              <a:defRPr/>
            </a:pPr>
            <a:r>
              <a:rPr lang="en-US" sz="1050"/>
              <a:t>(Gebäude, Infrastruktur, Städte)</a:t>
            </a:r>
            <a:endParaRPr lang="cs-CZ" sz="1050"/>
          </a:p>
        </p:txBody>
      </p:sp>
      <p:sp>
        <p:nvSpPr>
          <p:cNvPr id="95467325" name="TextovéPole 10">
            <a:extLst>
              <a:ext uri="{FF2B5EF4-FFF2-40B4-BE49-F238E27FC236}">
                <a16:creationId xmlns:a16="http://schemas.microsoft.com/office/drawing/2014/main" id="{CA713826-5B5F-9534-7816-495A499688CB}"/>
              </a:ext>
            </a:extLst>
          </p:cNvPr>
          <p:cNvSpPr txBox="1"/>
          <p:nvPr/>
        </p:nvSpPr>
        <p:spPr bwMode="auto">
          <a:xfrm>
            <a:off x="2847696" y="2481918"/>
            <a:ext cx="2116796" cy="469359"/>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en-US" dirty="0"/>
              <a:t>Menschen </a:t>
            </a:r>
            <a:r>
              <a:rPr lang="en-US" sz="1050" dirty="0"/>
              <a:t>(Gesundheit, Sicherheit, </a:t>
            </a:r>
            <a:r>
              <a:rPr lang="en-US" sz="1050" dirty="0" err="1"/>
              <a:t>Lebensqualität</a:t>
            </a:r>
            <a:r>
              <a:rPr lang="en-US" sz="1050" dirty="0"/>
              <a:t>)</a:t>
            </a:r>
            <a:endParaRPr lang="cs-CZ" sz="1050" dirty="0"/>
          </a:p>
        </p:txBody>
      </p:sp>
      <p:sp>
        <p:nvSpPr>
          <p:cNvPr id="2003886312" name="TextovéPole 11">
            <a:extLst>
              <a:ext uri="{FF2B5EF4-FFF2-40B4-BE49-F238E27FC236}">
                <a16:creationId xmlns:a16="http://schemas.microsoft.com/office/drawing/2014/main" id="{B8E282EC-13C8-0810-D819-5FD478530671}"/>
              </a:ext>
            </a:extLst>
          </p:cNvPr>
          <p:cNvSpPr txBox="1"/>
          <p:nvPr/>
        </p:nvSpPr>
        <p:spPr bwMode="auto">
          <a:xfrm>
            <a:off x="386719" y="3075940"/>
            <a:ext cx="2246399" cy="1913344"/>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spcAft>
                <a:spcPts val="400"/>
              </a:spcAft>
              <a:defRPr/>
            </a:pPr>
            <a:r>
              <a:rPr lang="en-US" sz="1150" dirty="0" err="1"/>
              <a:t>Niedrigere</a:t>
            </a:r>
            <a:r>
              <a:rPr lang="en-US" sz="1150" dirty="0"/>
              <a:t> </a:t>
            </a:r>
            <a:r>
              <a:rPr lang="en-US" sz="1150" dirty="0" err="1"/>
              <a:t>Grundwasserspiegel</a:t>
            </a:r>
            <a:r>
              <a:rPr lang="en-US" sz="1150" dirty="0"/>
              <a:t> → </a:t>
            </a:r>
            <a:r>
              <a:rPr lang="en-US" sz="1150" dirty="0" err="1"/>
              <a:t>instabile</a:t>
            </a:r>
            <a:r>
              <a:rPr lang="en-US" sz="1150" dirty="0"/>
              <a:t> </a:t>
            </a:r>
            <a:r>
              <a:rPr lang="en-US" sz="1150" dirty="0" err="1"/>
              <a:t>Fundamente</a:t>
            </a:r>
            <a:endParaRPr sz="1150" dirty="0"/>
          </a:p>
          <a:p>
            <a:pPr>
              <a:defRPr/>
            </a:pPr>
            <a:r>
              <a:rPr lang="en-US" sz="1150" dirty="0" err="1"/>
              <a:t>Ausgetrocknete</a:t>
            </a:r>
            <a:r>
              <a:rPr lang="en-US" sz="1150" dirty="0"/>
              <a:t> </a:t>
            </a:r>
            <a:r>
              <a:rPr lang="en-US" sz="1150" dirty="0" err="1"/>
              <a:t>Gründächer</a:t>
            </a:r>
            <a:r>
              <a:rPr lang="en-US" sz="1150" dirty="0"/>
              <a:t>, </a:t>
            </a:r>
            <a:r>
              <a:rPr lang="en-US" sz="1150" dirty="0" err="1"/>
              <a:t>Versagen</a:t>
            </a:r>
            <a:r>
              <a:rPr lang="en-US" sz="1150" dirty="0"/>
              <a:t> der </a:t>
            </a:r>
            <a:r>
              <a:rPr lang="en-US" sz="1150" dirty="0" err="1"/>
              <a:t>Landschaftsgestaltung</a:t>
            </a:r>
            <a:endParaRPr sz="1150" dirty="0"/>
          </a:p>
          <a:p>
            <a:pPr>
              <a:defRPr/>
            </a:pPr>
            <a:r>
              <a:rPr lang="en-US" sz="1150" dirty="0" err="1"/>
              <a:t>Wasserversorgungsbeschränkungen</a:t>
            </a:r>
            <a:r>
              <a:rPr lang="en-US" sz="1150" dirty="0"/>
              <a:t> für die </a:t>
            </a:r>
            <a:r>
              <a:rPr lang="en-US" sz="1150" dirty="0" err="1"/>
              <a:t>Instandhaltung</a:t>
            </a:r>
            <a:endParaRPr sz="1150" dirty="0"/>
          </a:p>
          <a:p>
            <a:pPr>
              <a:defRPr/>
            </a:pPr>
            <a:endParaRPr lang="cs-CZ" dirty="0"/>
          </a:p>
        </p:txBody>
      </p:sp>
      <p:sp>
        <p:nvSpPr>
          <p:cNvPr id="1066938748" name="TextovéPole 12">
            <a:extLst>
              <a:ext uri="{FF2B5EF4-FFF2-40B4-BE49-F238E27FC236}">
                <a16:creationId xmlns:a16="http://schemas.microsoft.com/office/drawing/2014/main" id="{FA74073B-291E-89CF-7B18-5906BD950E38}"/>
              </a:ext>
            </a:extLst>
          </p:cNvPr>
          <p:cNvSpPr txBox="1"/>
          <p:nvPr/>
        </p:nvSpPr>
        <p:spPr bwMode="auto">
          <a:xfrm>
            <a:off x="2775954" y="3075940"/>
            <a:ext cx="2246400" cy="1846659"/>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400"/>
              </a:spcAft>
              <a:buFont typeface="Courier New"/>
              <a:buChar char="o"/>
              <a:defRPr sz="1300">
                <a:latin typeface="Trebuchet MS"/>
                <a:ea typeface="Roboto"/>
                <a:cs typeface="Arial"/>
              </a:defRPr>
            </a:lvl1pPr>
          </a:lstStyle>
          <a:p>
            <a:pPr>
              <a:defRPr/>
            </a:pPr>
            <a:r>
              <a:rPr lang="en-US" sz="1150" dirty="0" err="1"/>
              <a:t>Eingeschränkter</a:t>
            </a:r>
            <a:r>
              <a:rPr lang="en-US" sz="1150" dirty="0"/>
              <a:t> </a:t>
            </a:r>
            <a:r>
              <a:rPr lang="en-US" sz="1150" dirty="0" err="1"/>
              <a:t>Zugang</a:t>
            </a:r>
            <a:r>
              <a:rPr lang="en-US" sz="1150" dirty="0"/>
              <a:t> </a:t>
            </a:r>
            <a:r>
              <a:rPr lang="en-US" sz="1150" dirty="0" err="1"/>
              <a:t>zu</a:t>
            </a:r>
            <a:r>
              <a:rPr lang="en-US" sz="1150" dirty="0"/>
              <a:t> Wasser (</a:t>
            </a:r>
            <a:r>
              <a:rPr lang="en-US" sz="1150" dirty="0" err="1"/>
              <a:t>Bewässerung</a:t>
            </a:r>
            <a:r>
              <a:rPr lang="en-US" sz="1150" dirty="0"/>
              <a:t>, </a:t>
            </a:r>
            <a:r>
              <a:rPr lang="en-US" sz="1150" dirty="0" err="1"/>
              <a:t>täglicher</a:t>
            </a:r>
            <a:r>
              <a:rPr lang="en-US" sz="1150" dirty="0"/>
              <a:t> </a:t>
            </a:r>
            <a:r>
              <a:rPr lang="en-US" sz="1150" dirty="0" err="1"/>
              <a:t>Gebrauch</a:t>
            </a:r>
            <a:r>
              <a:rPr lang="en-US" sz="1150" dirty="0"/>
              <a:t>)</a:t>
            </a:r>
            <a:endParaRPr sz="1150" dirty="0"/>
          </a:p>
          <a:p>
            <a:pPr>
              <a:defRPr/>
            </a:pPr>
            <a:r>
              <a:rPr lang="en-US" sz="1150" dirty="0" err="1"/>
              <a:t>Verminderte</a:t>
            </a:r>
            <a:r>
              <a:rPr lang="en-US" sz="1150" dirty="0"/>
              <a:t> </a:t>
            </a:r>
            <a:r>
              <a:rPr lang="en-US" sz="1150" dirty="0" err="1"/>
              <a:t>Lebensqualität</a:t>
            </a:r>
            <a:r>
              <a:rPr lang="en-US" sz="1150" dirty="0"/>
              <a:t>, </a:t>
            </a:r>
            <a:r>
              <a:rPr lang="en-US" sz="1150" dirty="0" err="1"/>
              <a:t>insbesondere</a:t>
            </a:r>
            <a:r>
              <a:rPr lang="en-US" sz="1150" dirty="0"/>
              <a:t> in </a:t>
            </a:r>
            <a:r>
              <a:rPr lang="en-US" sz="1150" dirty="0" err="1"/>
              <a:t>Städten</a:t>
            </a:r>
            <a:r>
              <a:rPr lang="en-US" sz="1150" dirty="0"/>
              <a:t> </a:t>
            </a:r>
            <a:r>
              <a:rPr lang="en-US" sz="1150" dirty="0" err="1"/>
              <a:t>mit</a:t>
            </a:r>
            <a:r>
              <a:rPr lang="en-US" sz="1150" dirty="0"/>
              <a:t> </a:t>
            </a:r>
            <a:r>
              <a:rPr lang="en-US" sz="1150" dirty="0" err="1"/>
              <a:t>Hitzebelastung</a:t>
            </a:r>
            <a:endParaRPr sz="1150" dirty="0"/>
          </a:p>
          <a:p>
            <a:pPr>
              <a:defRPr/>
            </a:pPr>
            <a:r>
              <a:rPr lang="en-US" sz="1150" dirty="0" err="1"/>
              <a:t>Psychische</a:t>
            </a:r>
            <a:r>
              <a:rPr lang="en-US" sz="1150" dirty="0"/>
              <a:t> </a:t>
            </a:r>
            <a:r>
              <a:rPr lang="en-US" sz="1150" dirty="0" err="1"/>
              <a:t>Belastung</a:t>
            </a:r>
            <a:r>
              <a:rPr lang="en-US" sz="1150" dirty="0"/>
              <a:t> </a:t>
            </a:r>
            <a:r>
              <a:rPr lang="en-US" sz="1150" dirty="0" err="1"/>
              <a:t>durch</a:t>
            </a:r>
            <a:r>
              <a:rPr lang="en-US" sz="1150" dirty="0"/>
              <a:t> </a:t>
            </a:r>
            <a:r>
              <a:rPr lang="en-US" sz="1150" dirty="0" err="1"/>
              <a:t>anhaltende</a:t>
            </a:r>
            <a:r>
              <a:rPr lang="en-US" sz="1150" dirty="0"/>
              <a:t> </a:t>
            </a:r>
            <a:r>
              <a:rPr lang="en-US" sz="1150" dirty="0" err="1"/>
              <a:t>Trockenheit</a:t>
            </a:r>
            <a:endParaRPr sz="1150" dirty="0"/>
          </a:p>
          <a:p>
            <a:pPr>
              <a:defRPr/>
            </a:pPr>
            <a:endParaRPr lang="en-US" dirty="0"/>
          </a:p>
        </p:txBody>
      </p:sp>
      <p:sp>
        <p:nvSpPr>
          <p:cNvPr id="142159297" name="Google Shape;303;p15">
            <a:extLst>
              <a:ext uri="{FF2B5EF4-FFF2-40B4-BE49-F238E27FC236}">
                <a16:creationId xmlns:a16="http://schemas.microsoft.com/office/drawing/2014/main" id="{8BEA00BD-78D4-535E-1247-C595BDF0F419}"/>
              </a:ext>
            </a:extLst>
          </p:cNvPr>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365138545" name="Google Shape;262;p14">
            <a:extLst>
              <a:ext uri="{FF2B5EF4-FFF2-40B4-BE49-F238E27FC236}">
                <a16:creationId xmlns:a16="http://schemas.microsoft.com/office/drawing/2014/main" id="{3932AF78-84DB-1540-6771-B0AB75F1AC52}"/>
              </a:ext>
            </a:extLst>
          </p:cNvPr>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180769722"/>
      </p:ext>
    </p:extLst>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a16="http://schemas.microsoft.com/office/drawing/2014/main" xmlns:p14="http://schemas.microsoft.com/office/powerpoint/2010/main" xmlns:m="http://schemas.openxmlformats.org/officeDocument/2006/math" xmlns:w="http://schemas.openxmlformats.org/wordprocessingml/2006/main">
      <p:transition spd="med" advClick="1">
        <p:push dir="u"/>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02565653" name="Obrázek 11" descr="Obsah obrázku černá, tma, snímek obrazovky, černobílá&#10;&#10;Obsah generovaný pomocí AI může být nesprávný."/>
          <p:cNvPicPr>
            <a:picLocks noChangeAspect="1"/>
          </p:cNvPicPr>
          <p:nvPr/>
        </p:nvPicPr>
        <p:blipFill>
          <a:blip r:embed="rId3"/>
          <a:stretch/>
        </p:blipFill>
        <p:spPr bwMode="auto">
          <a:xfrm>
            <a:off x="395288" y="1838960"/>
            <a:ext cx="8311831" cy="3068622"/>
          </a:xfrm>
          <a:prstGeom prst="rect">
            <a:avLst/>
          </a:prstGeom>
        </p:spPr>
      </p:pic>
      <p:sp>
        <p:nvSpPr>
          <p:cNvPr id="883819520" name="Title 1"/>
          <p:cNvSpPr>
            <a:spLocks noGrp="1"/>
          </p:cNvSpPr>
          <p:nvPr>
            <p:ph type="title"/>
          </p:nvPr>
        </p:nvSpPr>
        <p:spPr bwMode="auto">
          <a:xfrm>
            <a:off x="296864" y="460299"/>
            <a:ext cx="8847136" cy="514505"/>
          </a:xfrm>
        </p:spPr>
        <p:txBody>
          <a:bodyPr>
            <a:normAutofit fontScale="90000"/>
          </a:bodyPr>
          <a:lstStyle/>
          <a:p>
            <a:pPr>
              <a:defRPr/>
            </a:pPr>
            <a:r>
              <a:rPr lang="en-US"/>
              <a:t>Wie wirken sich Gebäude auf den Klimawandel aus?</a:t>
            </a:r>
            <a:endParaRPr/>
          </a:p>
        </p:txBody>
      </p:sp>
      <p:sp>
        <p:nvSpPr>
          <p:cNvPr id="1425976649" name="TextovéPole 2"/>
          <p:cNvSpPr txBox="1"/>
          <p:nvPr/>
        </p:nvSpPr>
        <p:spPr bwMode="auto">
          <a:xfrm>
            <a:off x="436881" y="2510442"/>
            <a:ext cx="3986686" cy="2046714"/>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defRPr/>
            </a:pPr>
            <a:r>
              <a:rPr lang="en-US" sz="1400"/>
              <a:t>Verwendung </a:t>
            </a:r>
            <a:r>
              <a:rPr lang="en-US" sz="1400" b="1"/>
              <a:t>emissionsintensiver Materialien </a:t>
            </a:r>
            <a:br>
              <a:rPr lang="cs-CZ" sz="1400"/>
            </a:br>
            <a:r>
              <a:rPr lang="en-US" sz="1400"/>
              <a:t>(z. B. Beton, Stahl)</a:t>
            </a:r>
            <a:endParaRPr/>
          </a:p>
          <a:p>
            <a:pPr>
              <a:defRPr/>
            </a:pPr>
            <a:r>
              <a:rPr lang="en-US" sz="1400" b="1"/>
              <a:t>Hoher Energieverbrauch </a:t>
            </a:r>
            <a:r>
              <a:rPr lang="en-US" sz="1400"/>
              <a:t>für Heizung und Kühlung</a:t>
            </a:r>
            <a:endParaRPr/>
          </a:p>
          <a:p>
            <a:pPr>
              <a:defRPr/>
            </a:pPr>
            <a:r>
              <a:rPr lang="en-US" sz="1400"/>
              <a:t>Abhängigkeit von </a:t>
            </a:r>
            <a:r>
              <a:rPr lang="en-US" sz="1400" b="1"/>
              <a:t>fossilen Brennstoffen </a:t>
            </a:r>
            <a:br>
              <a:rPr lang="cs-CZ" sz="1400"/>
            </a:br>
            <a:r>
              <a:rPr lang="en-US" sz="1400"/>
              <a:t>(Gas, Kohle, nicht erneuerbare Elektrizität)</a:t>
            </a:r>
            <a:endParaRPr/>
          </a:p>
          <a:p>
            <a:pPr>
              <a:defRPr/>
            </a:pPr>
            <a:r>
              <a:rPr lang="en-US" sz="1400" b="1"/>
              <a:t>Fehlende Anpassungsmerkmale </a:t>
            </a:r>
            <a:br>
              <a:rPr lang="cs-CZ" sz="1400"/>
            </a:br>
            <a:r>
              <a:rPr lang="en-US" sz="1400"/>
              <a:t>(keine Beschattung, keine Wasserspeicherung)</a:t>
            </a:r>
            <a:endParaRPr/>
          </a:p>
        </p:txBody>
      </p:sp>
      <p:sp>
        <p:nvSpPr>
          <p:cNvPr id="1097778982" name="TextovéPole 3"/>
          <p:cNvSpPr txBox="1"/>
          <p:nvPr/>
        </p:nvSpPr>
        <p:spPr bwMode="auto">
          <a:xfrm>
            <a:off x="4720431" y="2510442"/>
            <a:ext cx="3986687" cy="2046714"/>
          </a:xfrm>
          <a:prstGeom prst="rect">
            <a:avLst/>
          </a:prstGeom>
        </p:spPr>
        <p:txBody>
          <a:bodyPr wrap="square" anchor="t">
            <a:spAutoFit/>
          </a:bodyPr>
          <a:lstStyle>
            <a:defPPr marR="0" lvl="0" algn="l" rtl="0">
              <a:lnSpc>
                <a:spcPct val="100000"/>
              </a:lnSpc>
              <a:spcBef>
                <a:spcPts val="0"/>
              </a:spcBef>
              <a:spcAft>
                <a:spcPts val="0"/>
              </a:spcAft>
              <a:defRPr/>
            </a:defPPr>
            <a:lvl1pPr marL="177800" indent="-177800">
              <a:spcAft>
                <a:spcPts val="600"/>
              </a:spcAft>
              <a:buFont typeface="Courier New"/>
              <a:buChar char="o"/>
              <a:defRPr sz="1300">
                <a:latin typeface="Trebuchet MS"/>
                <a:ea typeface="Roboto"/>
                <a:cs typeface="Arial"/>
              </a:defRPr>
            </a:lvl1pPr>
          </a:lstStyle>
          <a:p>
            <a:pPr>
              <a:defRPr/>
            </a:pPr>
            <a:r>
              <a:rPr lang="en-US" sz="1400"/>
              <a:t>Verwendet </a:t>
            </a:r>
            <a:r>
              <a:rPr lang="en-US" sz="1400" b="1"/>
              <a:t>kohlenstoffarme oder recycelte Materialien </a:t>
            </a:r>
            <a:br>
              <a:rPr lang="cs-CZ" sz="1400"/>
            </a:br>
            <a:r>
              <a:rPr lang="en-US" sz="1400"/>
              <a:t>(z. B. Holz, wiederverwendete Ziegelsteine)</a:t>
            </a:r>
            <a:endParaRPr lang="cs-CZ" sz="1400"/>
          </a:p>
          <a:p>
            <a:pPr>
              <a:defRPr/>
            </a:pPr>
            <a:r>
              <a:rPr lang="en-US" sz="1400" b="1"/>
              <a:t>Ist </a:t>
            </a:r>
            <a:r>
              <a:rPr lang="en-US" sz="1400"/>
              <a:t>energieeffizient </a:t>
            </a:r>
            <a:br>
              <a:rPr lang="cs-CZ" sz="1400"/>
            </a:br>
            <a:r>
              <a:rPr lang="en-US" sz="1400"/>
              <a:t>(z. B. Passiv- oder Niedrigenergiehäuser)</a:t>
            </a:r>
            <a:endParaRPr lang="cs-CZ" sz="1400"/>
          </a:p>
          <a:p>
            <a:pPr>
              <a:defRPr/>
            </a:pPr>
            <a:r>
              <a:rPr lang="en-US" sz="1400"/>
              <a:t>Verwendet </a:t>
            </a:r>
            <a:r>
              <a:rPr lang="en-US" sz="1400" b="1"/>
              <a:t>erneuerbare Energien </a:t>
            </a:r>
            <a:br>
              <a:rPr lang="cs-CZ" sz="1400"/>
            </a:br>
            <a:r>
              <a:rPr lang="en-US" sz="1400"/>
              <a:t>(z. B. Sonnenkollektoren, Wärmepumpen)</a:t>
            </a:r>
            <a:endParaRPr lang="cs-CZ" sz="1400"/>
          </a:p>
          <a:p>
            <a:pPr>
              <a:defRPr/>
            </a:pPr>
            <a:r>
              <a:rPr lang="en-US" sz="1400" b="1"/>
              <a:t>Beinhaltet Klimaanpassung </a:t>
            </a:r>
            <a:br>
              <a:rPr lang="cs-CZ" sz="1400"/>
            </a:br>
            <a:r>
              <a:rPr lang="en-US" sz="1400"/>
              <a:t>(z. B. begrünte Dächer, Beschattung, Wassersysteme)</a:t>
            </a:r>
            <a:endParaRPr/>
          </a:p>
        </p:txBody>
      </p:sp>
      <p:pic>
        <p:nvPicPr>
          <p:cNvPr id="386120965" name="Obrázek 15" descr="Obsah obrázku snímek obrazovky, Obdélník, design, smartphone&#10;&#10;Obsah generovaný pomocí AI může být nesprávný."/>
          <p:cNvPicPr>
            <a:picLocks noChangeAspect="1"/>
          </p:cNvPicPr>
          <p:nvPr/>
        </p:nvPicPr>
        <p:blipFill>
          <a:blip r:embed="rId4"/>
          <a:stretch/>
        </p:blipFill>
        <p:spPr bwMode="auto">
          <a:xfrm>
            <a:off x="4720431" y="1814702"/>
            <a:ext cx="400448" cy="360000"/>
          </a:xfrm>
          <a:prstGeom prst="rect">
            <a:avLst/>
          </a:prstGeom>
        </p:spPr>
      </p:pic>
      <p:pic>
        <p:nvPicPr>
          <p:cNvPr id="509311631" name="Obrázek 26" descr="Obsah obrázku symbol, kreativita&#10;&#10;Obsah generovaný pomocí AI může být nesprávný."/>
          <p:cNvPicPr>
            <a:picLocks noChangeAspect="1"/>
          </p:cNvPicPr>
          <p:nvPr/>
        </p:nvPicPr>
        <p:blipFill>
          <a:blip r:embed="rId5"/>
          <a:stretch/>
        </p:blipFill>
        <p:spPr bwMode="auto">
          <a:xfrm>
            <a:off x="436881" y="1838960"/>
            <a:ext cx="352727" cy="360000"/>
          </a:xfrm>
          <a:prstGeom prst="rect">
            <a:avLst/>
          </a:prstGeom>
        </p:spPr>
      </p:pic>
      <p:sp>
        <p:nvSpPr>
          <p:cNvPr id="2025071379" name="TextovéPole 27"/>
          <p:cNvSpPr txBox="1"/>
          <p:nvPr/>
        </p:nvSpPr>
        <p:spPr bwMode="auto">
          <a:xfrm>
            <a:off x="831201" y="1860703"/>
            <a:ext cx="3592366" cy="30777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b="1"/>
              <a:t>Trägt zum Klimawandel bei</a:t>
            </a:r>
          </a:p>
        </p:txBody>
      </p:sp>
      <p:sp>
        <p:nvSpPr>
          <p:cNvPr id="1745666852" name="TextovéPole 28"/>
          <p:cNvSpPr txBox="1"/>
          <p:nvPr/>
        </p:nvSpPr>
        <p:spPr bwMode="auto">
          <a:xfrm>
            <a:off x="5156344" y="1860703"/>
            <a:ext cx="3592366" cy="30777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en-US" b="1"/>
              <a:t>Verschlimmert den Klimawandel nicht</a:t>
            </a:r>
            <a:endParaRPr lang="cs-CZ" b="1"/>
          </a:p>
        </p:txBody>
      </p:sp>
      <p:sp>
        <p:nvSpPr>
          <p:cNvPr id="2004235249" name="Rectangle 2"/>
          <p:cNvSpPr/>
          <p:nvPr/>
        </p:nvSpPr>
        <p:spPr bwMode="auto">
          <a:xfrm>
            <a:off x="296864" y="993049"/>
            <a:ext cx="8410253" cy="584775"/>
          </a:xfrm>
          <a:prstGeom prst="rect">
            <a:avLst/>
          </a:prstGeom>
        </p:spPr>
        <p:txBody>
          <a:bodyPr wrap="square">
            <a:spAutoFit/>
          </a:bodyPr>
          <a:lstStyle/>
          <a:p>
            <a:pPr algn="just">
              <a:defRPr/>
            </a:pPr>
            <a:r>
              <a:rPr lang="en-US" sz="1600">
                <a:latin typeface="Trebuchet MS"/>
              </a:rPr>
              <a:t>Jedes Gebäude hat Auswirkungen – es verschärft entweder das Problem oder trägt zu dessen Verringerung bei. Gutes Design, die Wahl der Materialien und eine effiziente Nutzung machen den Unterschied.</a:t>
            </a:r>
            <a:endParaRPr lang="en-US" sz="1600">
              <a:latin typeface="Trebuchet MS"/>
              <a:ea typeface="Roboto"/>
              <a:cs typeface="Arial"/>
            </a:endParaRPr>
          </a:p>
        </p:txBody>
      </p:sp>
      <p:sp>
        <p:nvSpPr>
          <p:cNvPr id="1963169165" name="TextBox 1"/>
          <p:cNvSpPr txBox="1"/>
          <p:nvPr/>
        </p:nvSpPr>
        <p:spPr bwMode="auto">
          <a:xfrm>
            <a:off x="-27540"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2002075823" name="Google Shape;303;p15"/>
          <p:cNvSpPr/>
          <p:nvPr/>
        </p:nvSpPr>
        <p:spPr bwMode="auto">
          <a:xfrm>
            <a:off x="48111" y="76910"/>
            <a:ext cx="9095887"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42591478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462152759" name="Title 1"/>
          <p:cNvSpPr>
            <a:spLocks noGrp="1"/>
          </p:cNvSpPr>
          <p:nvPr>
            <p:ph type="title"/>
          </p:nvPr>
        </p:nvSpPr>
        <p:spPr bwMode="auto"/>
        <p:txBody>
          <a:bodyPr>
            <a:normAutofit fontScale="90000"/>
          </a:bodyPr>
          <a:lstStyle/>
          <a:p>
            <a:pPr>
              <a:defRPr/>
            </a:pPr>
            <a:r>
              <a:rPr lang="en-GB"/>
              <a:t>Ressourcen und weiterführende Literatur</a:t>
            </a:r>
            <a:endParaRPr/>
          </a:p>
        </p:txBody>
      </p:sp>
      <p:sp>
        <p:nvSpPr>
          <p:cNvPr id="574279644" name="Text Placeholder 2"/>
          <p:cNvSpPr>
            <a:spLocks noGrp="1"/>
          </p:cNvSpPr>
          <p:nvPr>
            <p:ph type="body" idx="1"/>
          </p:nvPr>
        </p:nvSpPr>
        <p:spPr bwMode="auto">
          <a:xfrm>
            <a:off x="395288" y="987425"/>
            <a:ext cx="8308140" cy="3668796"/>
          </a:xfrm>
        </p:spPr>
        <p:txBody>
          <a:bodyPr/>
          <a:lstStyle/>
          <a:p>
            <a:pPr marL="0" lvl="0" indent="0">
              <a:spcBef>
                <a:spcPts val="0"/>
              </a:spcBef>
              <a:spcAft>
                <a:spcPts val="0"/>
              </a:spcAft>
              <a:buClrTx/>
              <a:buSzTx/>
              <a:buFontTx/>
              <a:buChar char="•"/>
              <a:defRPr/>
            </a:pPr>
            <a:r>
              <a:rPr lang="en-GB" sz="2000">
                <a:solidFill>
                  <a:schemeClr val="tx1"/>
                </a:solidFill>
                <a:latin typeface="Trebuchet MS"/>
              </a:rPr>
              <a:t> IPCC-Berichte (Zusammenfassung für politische Entscheidungsträger) – </a:t>
            </a:r>
            <a:r>
              <a:rPr lang="en-GB" sz="2000" i="1" u="sng">
                <a:solidFill>
                  <a:schemeClr val="tx2"/>
                </a:solidFill>
                <a:latin typeface="Trebuchet MS"/>
                <a:hlinkClick r:id="rId3"/>
              </a:rPr>
              <a:t>hier herunterladbar</a:t>
            </a:r>
            <a:endParaRPr lang="en-GB" sz="2000" i="1">
              <a:solidFill>
                <a:schemeClr val="tx2"/>
              </a:solidFill>
              <a:latin typeface="Trebuchet MS"/>
            </a:endParaRPr>
          </a:p>
          <a:p>
            <a:pPr marL="0" lvl="0" indent="0">
              <a:spcBef>
                <a:spcPts val="0"/>
              </a:spcBef>
              <a:spcAft>
                <a:spcPts val="0"/>
              </a:spcAft>
              <a:buClrTx/>
              <a:buSzTx/>
              <a:buFontTx/>
              <a:buChar char="•"/>
              <a:defRPr/>
            </a:pPr>
            <a:endParaRPr lang="en-GB" sz="2000">
              <a:solidFill>
                <a:schemeClr val="tx1"/>
              </a:solidFill>
              <a:latin typeface="Trebuchet MS"/>
            </a:endParaRPr>
          </a:p>
          <a:p>
            <a:pPr marL="0" lvl="0" indent="0">
              <a:spcBef>
                <a:spcPts val="0"/>
              </a:spcBef>
              <a:spcAft>
                <a:spcPts val="0"/>
              </a:spcAft>
              <a:buClrTx/>
              <a:buSzTx/>
              <a:buFontTx/>
              <a:buChar char="•"/>
              <a:defRPr/>
            </a:pPr>
            <a:r>
              <a:rPr lang="en-GB" sz="2000">
                <a:solidFill>
                  <a:schemeClr val="tx1"/>
                </a:solidFill>
                <a:latin typeface="Trebuchet MS"/>
              </a:rPr>
              <a:t> „Adaptation Gap Report” der UNEP</a:t>
            </a:r>
            <a:endParaRPr/>
          </a:p>
          <a:p>
            <a:pPr marL="0" lvl="0" indent="0">
              <a:spcBef>
                <a:spcPts val="0"/>
              </a:spcBef>
              <a:spcAft>
                <a:spcPts val="0"/>
              </a:spcAft>
              <a:buClrTx/>
              <a:buSzTx/>
              <a:buFontTx/>
              <a:buChar char="•"/>
              <a:defRPr/>
            </a:pPr>
            <a:endParaRPr lang="en-GB" sz="2000">
              <a:solidFill>
                <a:schemeClr val="tx1"/>
              </a:solidFill>
              <a:latin typeface="Trebuchet MS"/>
            </a:endParaRPr>
          </a:p>
          <a:p>
            <a:pPr marL="0" lvl="0" indent="0">
              <a:spcBef>
                <a:spcPts val="0"/>
              </a:spcBef>
              <a:spcAft>
                <a:spcPts val="0"/>
              </a:spcAft>
              <a:buClrTx/>
              <a:buSzTx/>
              <a:buFontTx/>
              <a:buChar char="•"/>
              <a:defRPr/>
            </a:pPr>
            <a:r>
              <a:rPr lang="en-GB" sz="2000">
                <a:solidFill>
                  <a:schemeClr val="tx1"/>
                </a:solidFill>
                <a:latin typeface="Trebuchet MS"/>
              </a:rPr>
              <a:t> Leitlinien von Berufsverbänden (z. B. RIBA, DGNB, iiSBE usw.)</a:t>
            </a:r>
            <a:endParaRPr/>
          </a:p>
          <a:p>
            <a:pPr marL="0" lvl="0" indent="0">
              <a:spcBef>
                <a:spcPts val="0"/>
              </a:spcBef>
              <a:spcAft>
                <a:spcPts val="0"/>
              </a:spcAft>
              <a:buClrTx/>
              <a:buSzTx/>
              <a:buFontTx/>
              <a:buChar char="•"/>
              <a:defRPr/>
            </a:pPr>
            <a:endParaRPr lang="en-GB" sz="2000">
              <a:solidFill>
                <a:schemeClr val="tx1"/>
              </a:solidFill>
              <a:latin typeface="Trebuchet MS"/>
            </a:endParaRPr>
          </a:p>
          <a:p>
            <a:pPr marL="0" lvl="0" indent="0">
              <a:spcBef>
                <a:spcPts val="0"/>
              </a:spcBef>
              <a:spcAft>
                <a:spcPts val="0"/>
              </a:spcAft>
              <a:buClrTx/>
              <a:buSzTx/>
              <a:buFontTx/>
              <a:buChar char="•"/>
              <a:defRPr/>
            </a:pPr>
            <a:r>
              <a:rPr lang="en-GB" sz="2000">
                <a:solidFill>
                  <a:schemeClr val="tx1"/>
                </a:solidFill>
                <a:latin typeface="Trebuchet MS"/>
              </a:rPr>
              <a:t> Klimainstrumente (Climate-ADAPT, Urban Adaptation Support Tool)</a:t>
            </a:r>
            <a:endParaRPr lang="cs-CZ" sz="2000">
              <a:solidFill>
                <a:schemeClr val="tx1"/>
              </a:solidFill>
              <a:latin typeface="Trebuchet MS"/>
            </a:endParaRPr>
          </a:p>
          <a:p>
            <a:pPr marL="0" lvl="0" indent="0">
              <a:spcBef>
                <a:spcPts val="0"/>
              </a:spcBef>
              <a:spcAft>
                <a:spcPts val="0"/>
              </a:spcAft>
              <a:buClrTx/>
              <a:buSzTx/>
              <a:buFontTx/>
              <a:buChar char="•"/>
              <a:defRPr/>
            </a:pPr>
            <a:endParaRPr lang="cs-CZ" sz="2000" b="1">
              <a:solidFill>
                <a:schemeClr val="tx1"/>
              </a:solidFill>
              <a:latin typeface="Trebuchet MS"/>
            </a:endParaRPr>
          </a:p>
          <a:p>
            <a:pPr marL="177800" indent="-177800">
              <a:spcBef>
                <a:spcPts val="0"/>
              </a:spcBef>
              <a:spcAft>
                <a:spcPts val="0"/>
              </a:spcAft>
              <a:buClrTx/>
              <a:buSzTx/>
              <a:buFontTx/>
              <a:buChar char="•"/>
              <a:defRPr/>
            </a:pPr>
            <a:r>
              <a:rPr lang="cs-CZ" sz="2000"/>
              <a:t>Technische Leitlinien der EU zur Anpassung von Gebäuden an den Klimawandel </a:t>
            </a:r>
            <a:r>
              <a:rPr lang="en-GB" sz="2000">
                <a:solidFill>
                  <a:schemeClr val="tx1"/>
                </a:solidFill>
                <a:latin typeface="Trebuchet MS"/>
              </a:rPr>
              <a:t>– </a:t>
            </a:r>
            <a:r>
              <a:rPr lang="en-GB" sz="2000" i="1" u="sng">
                <a:solidFill>
                  <a:schemeClr val="tx2"/>
                </a:solidFill>
                <a:latin typeface="Trebuchet MS"/>
                <a:hlinkClick r:id="rId4"/>
              </a:rPr>
              <a:t>hier herunterladbar</a:t>
            </a:r>
            <a:endParaRPr lang="en-GB" sz="2000" i="1">
              <a:solidFill>
                <a:schemeClr val="tx2"/>
              </a:solidFill>
              <a:latin typeface="Trebuchet MS"/>
            </a:endParaRPr>
          </a:p>
          <a:p>
            <a:pPr marL="177800" lvl="0" indent="-177800">
              <a:spcBef>
                <a:spcPts val="0"/>
              </a:spcBef>
              <a:spcAft>
                <a:spcPts val="0"/>
              </a:spcAft>
              <a:buClrTx/>
              <a:buSzTx/>
              <a:buFontTx/>
              <a:buChar char="•"/>
              <a:defRPr/>
            </a:pPr>
            <a:endParaRPr lang="en-US" sz="2000">
              <a:solidFill>
                <a:schemeClr val="tx1"/>
              </a:solidFill>
              <a:latin typeface="Trebuchet MS"/>
            </a:endParaRPr>
          </a:p>
        </p:txBody>
      </p:sp>
      <p:sp>
        <p:nvSpPr>
          <p:cNvPr id="2145208197" name="Google Shape;303;p15"/>
          <p:cNvSpPr/>
          <p:nvPr/>
        </p:nvSpPr>
        <p:spPr bwMode="auto">
          <a:xfrm>
            <a:off x="48112" y="76911"/>
            <a:ext cx="9007274" cy="4989674"/>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4707617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1" descr="A factory with smoke coming out of it&#10;&#10;AI-generated content may be incorrect.">
            <a:extLst>
              <a:ext uri="{FF2B5EF4-FFF2-40B4-BE49-F238E27FC236}">
                <a16:creationId xmlns:a16="http://schemas.microsoft.com/office/drawing/2014/main" id="{71333D0E-3F58-7B0A-0F77-C164C5C704FD}"/>
              </a:ext>
            </a:extLst>
          </p:cNvPr>
          <p:cNvPicPr>
            <a:picLocks noChangeAspect="1"/>
          </p:cNvPicPr>
          <p:nvPr/>
        </p:nvPicPr>
        <p:blipFill>
          <a:blip r:embed="rId3"/>
          <a:stretch>
            <a:fillRect/>
          </a:stretch>
        </p:blipFill>
        <p:spPr bwMode="auto">
          <a:xfrm>
            <a:off x="0" y="-113512"/>
            <a:ext cx="9144000" cy="5291312"/>
          </a:xfrm>
          <a:prstGeom prst="rect">
            <a:avLst/>
          </a:prstGeom>
        </p:spPr>
      </p:pic>
      <p:sp>
        <p:nvSpPr>
          <p:cNvPr id="1616099589" name="Title 1"/>
          <p:cNvSpPr>
            <a:spLocks noGrp="1"/>
          </p:cNvSpPr>
          <p:nvPr>
            <p:ph type="title"/>
          </p:nvPr>
        </p:nvSpPr>
        <p:spPr bwMode="auto">
          <a:xfrm>
            <a:off x="296864" y="460299"/>
            <a:ext cx="8847136" cy="514505"/>
          </a:xfrm>
        </p:spPr>
        <p:txBody>
          <a:bodyPr>
            <a:normAutofit fontScale="90000"/>
          </a:bodyPr>
          <a:lstStyle/>
          <a:p>
            <a:pPr>
              <a:defRPr/>
            </a:pPr>
            <a:r>
              <a:rPr lang="en-GB" b="1"/>
              <a:t>Ursachen des Klimawandels</a:t>
            </a:r>
            <a:endParaRPr lang="en-GB"/>
          </a:p>
        </p:txBody>
      </p:sp>
      <p:sp>
        <p:nvSpPr>
          <p:cNvPr id="337082609" name="TextBox 5"/>
          <p:cNvSpPr txBox="1"/>
          <p:nvPr/>
        </p:nvSpPr>
        <p:spPr bwMode="auto">
          <a:xfrm>
            <a:off x="-75731"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1840393962" name="Rectangle 1"/>
          <p:cNvSpPr>
            <a:spLocks noGrp="1" noChangeArrowheads="1"/>
          </p:cNvSpPr>
          <p:nvPr>
            <p:ph type="body" idx="1"/>
          </p:nvPr>
        </p:nvSpPr>
        <p:spPr bwMode="auto">
          <a:xfrm>
            <a:off x="296864" y="1528802"/>
            <a:ext cx="8404683" cy="230832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800" b="0" i="0" u="none" strike="noStrike" cap="none">
                <a:ln>
                  <a:noFill/>
                </a:ln>
                <a:solidFill>
                  <a:schemeClr val="tx1"/>
                </a:solidFill>
                <a:latin typeface="Trebuchet MS"/>
              </a:rPr>
              <a:t> Wissenschaftler führen den seit Mitte des 20. Jahrhunderts beobachteten</a:t>
            </a:r>
            <a:r>
              <a:rPr lang="en-GB" sz="1800" b="1" i="0" u="none" strike="noStrike" cap="none">
                <a:ln>
                  <a:noFill/>
                </a:ln>
                <a:solidFill>
                  <a:schemeClr val="tx1"/>
                </a:solidFill>
                <a:latin typeface="Trebuchet MS"/>
              </a:rPr>
              <a:t> Trend zur globalen Erwärmung </a:t>
            </a:r>
            <a:r>
              <a:rPr lang="en-GB" sz="1800" b="0" i="0" u="none" strike="noStrike" cap="none">
                <a:ln>
                  <a:noFill/>
                </a:ln>
                <a:solidFill>
                  <a:schemeClr val="tx1"/>
                </a:solidFill>
                <a:latin typeface="Trebuchet MS"/>
              </a:rPr>
              <a:t>auf die vom Menschen verursachte Verstärkung des </a:t>
            </a:r>
            <a:r>
              <a:rPr lang="en-GB" sz="1800" b="1" i="0" u="none" strike="noStrike" cap="none">
                <a:ln>
                  <a:noFill/>
                </a:ln>
                <a:solidFill>
                  <a:schemeClr val="tx1"/>
                </a:solidFill>
                <a:latin typeface="Trebuchet MS"/>
              </a:rPr>
              <a:t>„Treibhauseffekts”</a:t>
            </a:r>
            <a:r>
              <a:rPr lang="en-GB" sz="1800" b="0" i="0" u="none" strike="noStrike" cap="none">
                <a:ln>
                  <a:noFill/>
                </a:ln>
                <a:solidFill>
                  <a:schemeClr val="tx1"/>
                </a:solidFill>
                <a:latin typeface="Trebuchet MS"/>
              </a:rPr>
              <a:t> zurück – eine Erwärmung, die entsteht, wenn die Atmosphäre die von der Erde ins Weltall abgestrahlte Wärme zurückhält.</a:t>
            </a:r>
            <a:endParaRPr/>
          </a:p>
          <a:p>
            <a:pPr marL="0" marR="0" lvl="0" indent="0" algn="l" defTabSz="914400" rtl="0">
              <a:lnSpc>
                <a:spcPct val="100000"/>
              </a:lnSpc>
              <a:spcBef>
                <a:spcPts val="0"/>
              </a:spcBef>
              <a:spcAft>
                <a:spcPts val="0"/>
              </a:spcAft>
              <a:buClrTx/>
              <a:buSzTx/>
              <a:buFontTx/>
              <a:buChar char="•"/>
              <a:defRPr/>
            </a:pPr>
            <a:endParaRPr lang="en-GB" sz="18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800" b="0" i="0" u="none" strike="noStrike" cap="none">
                <a:ln>
                  <a:noFill/>
                </a:ln>
                <a:solidFill>
                  <a:schemeClr val="tx1"/>
                </a:solidFill>
                <a:latin typeface="Trebuchet MS"/>
              </a:rPr>
              <a:t> Im Laufe des letzten Jahrhunderts hat </a:t>
            </a:r>
            <a:r>
              <a:rPr lang="en-GB" sz="1800" b="1" i="0" u="none" strike="noStrike" cap="none">
                <a:ln>
                  <a:noFill/>
                </a:ln>
                <a:solidFill>
                  <a:schemeClr val="tx1"/>
                </a:solidFill>
                <a:latin typeface="Trebuchet MS"/>
              </a:rPr>
              <a:t>die Verbrennung fossiler Brennstoffe </a:t>
            </a:r>
            <a:r>
              <a:rPr lang="en-GB" sz="1800" b="0" i="0" u="none" strike="noStrike" cap="none">
                <a:ln>
                  <a:noFill/>
                </a:ln>
                <a:solidFill>
                  <a:schemeClr val="tx1"/>
                </a:solidFill>
                <a:latin typeface="Trebuchet MS"/>
              </a:rPr>
              <a:t>wie Kohle und Öl zu einem Anstieg der Kohlendioxidkonzentration (CO2) in der Atmosphäre geführt. In geringerem Maße hat auch die Rodung von Land für Landwirtschaft, Industrie und andere menschliche Aktivitäten zu einem Anstieg der Treibhausgaskonzentrationen beigetragen.</a:t>
            </a:r>
            <a:endParaRPr lang="en-US" sz="1800" b="0" i="0" u="none" strike="noStrike" cap="none">
              <a:ln>
                <a:noFill/>
              </a:ln>
              <a:solidFill>
                <a:schemeClr val="tx1"/>
              </a:solidFill>
              <a:latin typeface="Trebuchet MS"/>
            </a:endParaRPr>
          </a:p>
        </p:txBody>
      </p:sp>
      <p:sp>
        <p:nvSpPr>
          <p:cNvPr id="163734757" name="Rectangle 2"/>
          <p:cNvSpPr/>
          <p:nvPr/>
        </p:nvSpPr>
        <p:spPr bwMode="auto">
          <a:xfrm>
            <a:off x="0" y="4871547"/>
            <a:ext cx="1377300" cy="261610"/>
          </a:xfrm>
          <a:prstGeom prst="rect">
            <a:avLst/>
          </a:prstGeom>
        </p:spPr>
        <p:txBody>
          <a:bodyPr wrap="none">
            <a:spAutoFit/>
          </a:bodyPr>
          <a:lstStyle/>
          <a:p>
            <a:pPr>
              <a:defRPr/>
            </a:pPr>
            <a:r>
              <a:rPr lang="en-US" sz="1100" u="sng">
                <a:solidFill>
                  <a:schemeClr val="accent4">
                    <a:lumMod val="50000"/>
                  </a:schemeClr>
                </a:solidFill>
                <a:latin typeface="Trebuchet MS"/>
                <a:ea typeface="Roboto"/>
                <a:cs typeface="Arial"/>
                <a:hlinkClick r:id="rId4"/>
              </a:rPr>
              <a:t>Quelle: NASA, o. J.</a:t>
            </a:r>
            <a:endParaRPr lang="en-US" sz="1100" u="sng">
              <a:solidFill>
                <a:schemeClr val="accent4">
                  <a:lumMod val="50000"/>
                </a:schemeClr>
              </a:solidFill>
              <a:latin typeface="Trebuchet MS"/>
              <a:ea typeface="Roboto"/>
              <a:cs typeface="Arial"/>
            </a:endParaRPr>
          </a:p>
        </p:txBody>
      </p:sp>
      <p:sp>
        <p:nvSpPr>
          <p:cNvPr id="1189641957" name="Google Shape;262;p14"/>
          <p:cNvSpPr/>
          <p:nvPr/>
        </p:nvSpPr>
        <p:spPr bwMode="auto">
          <a:xfrm>
            <a:off x="96307" y="188126"/>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a16="http://schemas.microsoft.com/office/drawing/2014/main" xmlns:m="http://schemas.openxmlformats.org/officeDocument/2006/math" xmlns:w="http://schemas.openxmlformats.org/wordprocessingml/2006/main">
      <p:transition spd="med" advClick="1">
        <p:push dir="u"/>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79001217" name="Title 1"/>
          <p:cNvSpPr>
            <a:spLocks noGrp="1"/>
          </p:cNvSpPr>
          <p:nvPr>
            <p:ph type="title"/>
          </p:nvPr>
        </p:nvSpPr>
        <p:spPr bwMode="auto">
          <a:xfrm>
            <a:off x="296864" y="460299"/>
            <a:ext cx="8847136" cy="514505"/>
          </a:xfrm>
        </p:spPr>
        <p:txBody>
          <a:bodyPr>
            <a:normAutofit fontScale="90000"/>
          </a:bodyPr>
          <a:lstStyle/>
          <a:p>
            <a:pPr>
              <a:defRPr/>
            </a:pPr>
            <a:r>
              <a:rPr lang="en-GB" b="1"/>
              <a:t>Wichtigste Treibhausgase, die zum Treibhauseffekt beitragen</a:t>
            </a:r>
            <a:endParaRPr lang="en-GB"/>
          </a:p>
        </p:txBody>
      </p:sp>
      <p:sp>
        <p:nvSpPr>
          <p:cNvPr id="162113460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klimabezogenen Risiken für die bebaute Umwelt</a:t>
            </a:r>
            <a:endParaRPr/>
          </a:p>
        </p:txBody>
      </p:sp>
      <p:sp>
        <p:nvSpPr>
          <p:cNvPr id="1787217538" name="Rectangle 1"/>
          <p:cNvSpPr>
            <a:spLocks noGrp="1" noChangeArrowheads="1"/>
          </p:cNvSpPr>
          <p:nvPr>
            <p:ph type="body" idx="1"/>
          </p:nvPr>
        </p:nvSpPr>
        <p:spPr bwMode="auto">
          <a:xfrm>
            <a:off x="296864" y="1359214"/>
            <a:ext cx="8681536" cy="3323987"/>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accent4"/>
                </a:solidFill>
                <a:latin typeface="Trebuchet MS"/>
              </a:rPr>
              <a:t>Kohlendioxid (CO2)</a:t>
            </a:r>
            <a:r>
              <a:rPr lang="en-GB" sz="1600" b="0" i="0" u="none" strike="noStrike" cap="none">
                <a:ln>
                  <a:noFill/>
                </a:ln>
                <a:solidFill>
                  <a:schemeClr val="tx1"/>
                </a:solidFill>
                <a:latin typeface="Trebuchet MS"/>
              </a:rPr>
              <a:t>: </a:t>
            </a:r>
            <a:r>
              <a:rPr lang="en-GB" sz="1400" b="0" i="0" u="none" strike="noStrike" cap="none">
                <a:ln>
                  <a:noFill/>
                </a:ln>
                <a:solidFill>
                  <a:schemeClr val="tx1"/>
                </a:solidFill>
                <a:latin typeface="Trebuchet MS"/>
              </a:rPr>
              <a:t>CO2 ist ein wichtiger Bestandteil der Atmosphäre und wird durch natürliche Prozesse (wie Vulkanausbrüche) und durch menschliche Aktivitäten wie die Verbrennung fossiler Brennstoffe und die Abholzung von Wäldern freigesetzt.</a:t>
            </a:r>
            <a:endParaRPr/>
          </a:p>
          <a:p>
            <a:pPr marL="0" marR="0" lvl="0" indent="0" algn="l" defTabSz="914400" rtl="0">
              <a:lnSpc>
                <a:spcPct val="100000"/>
              </a:lnSpc>
              <a:spcBef>
                <a:spcPts val="0"/>
              </a:spcBef>
              <a:spcAft>
                <a:spcPts val="0"/>
              </a:spcAft>
              <a:buClrTx/>
              <a:buSzTx/>
              <a:buFontTx/>
              <a:buChar char="•"/>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accent4"/>
                </a:solidFill>
                <a:latin typeface="Trebuchet MS"/>
              </a:rPr>
              <a:t>Methan</a:t>
            </a:r>
            <a:r>
              <a:rPr lang="en-GB" sz="1600" b="0" i="0" u="none" strike="noStrike" cap="none">
                <a:ln>
                  <a:noFill/>
                </a:ln>
                <a:solidFill>
                  <a:schemeClr val="tx1"/>
                </a:solidFill>
                <a:latin typeface="Trebuchet MS"/>
              </a:rPr>
              <a:t>: </a:t>
            </a:r>
            <a:r>
              <a:rPr lang="en-GB" sz="1400" b="0" i="0" u="none" strike="noStrike" cap="none">
                <a:ln>
                  <a:noFill/>
                </a:ln>
                <a:solidFill>
                  <a:schemeClr val="tx1"/>
                </a:solidFill>
                <a:latin typeface="Trebuchet MS"/>
              </a:rPr>
              <a:t>Es stammt sowohl aus natürlichen als auch aus vom Menschen verursachten Quellen, d. h. aus der Zersetzung von Pflanzenmaterial in Feuchtgebieten, und wird auch aus Deponien und dem Reisanbau freigesetzt. Nutztiere stoßen Methan aus ihrer Verdauung und ihrem Dung aus. Leckagen bei der Förderung und dem Transport fossiler Brennstoffe sind eine weitere wichtige Methanquelle, und Erdgas besteht zu 70 % bis 90 % aus Methan.</a:t>
            </a:r>
            <a:endParaRPr/>
          </a:p>
          <a:p>
            <a:pPr marL="0" marR="0" lvl="0" indent="0" algn="l" defTabSz="914400" rtl="0">
              <a:lnSpc>
                <a:spcPct val="100000"/>
              </a:lnSpc>
              <a:spcBef>
                <a:spcPts val="0"/>
              </a:spcBef>
              <a:spcAft>
                <a:spcPts val="0"/>
              </a:spcAft>
              <a:buClrTx/>
              <a:buSzTx/>
              <a:buFontTx/>
              <a:buChar char="•"/>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accent4"/>
                </a:solidFill>
                <a:latin typeface="Trebuchet MS"/>
              </a:rPr>
              <a:t>Lachgas</a:t>
            </a:r>
            <a:r>
              <a:rPr lang="en-GB" sz="1600" b="0" i="0" u="none" strike="noStrike" cap="none">
                <a:ln>
                  <a:noFill/>
                </a:ln>
                <a:solidFill>
                  <a:schemeClr val="tx1"/>
                </a:solidFill>
                <a:latin typeface="Trebuchet MS"/>
              </a:rPr>
              <a:t>: </a:t>
            </a:r>
            <a:r>
              <a:rPr lang="en-GB" sz="1400" b="0" i="0" u="none" strike="noStrike" cap="none">
                <a:ln>
                  <a:noFill/>
                </a:ln>
                <a:solidFill>
                  <a:schemeClr val="tx1"/>
                </a:solidFill>
                <a:latin typeface="Trebuchet MS"/>
              </a:rPr>
              <a:t>Dieses Gas entsteht durch landwirtschaftliche Praktiken und wird bei der Herstellung und Verwendung von kommerziellen und organischen Düngemitteln freigesetzt. Es entsteht auch bei der Verbrennung fossiler Brennstoffe und der Verbrennung von Pflanzenmaterial.</a:t>
            </a:r>
            <a:endParaRPr/>
          </a:p>
          <a:p>
            <a:pPr marL="0" marR="0" lvl="0" indent="0" algn="l" defTabSz="914400" rtl="0">
              <a:lnSpc>
                <a:spcPct val="100000"/>
              </a:lnSpc>
              <a:spcBef>
                <a:spcPts val="0"/>
              </a:spcBef>
              <a:spcAft>
                <a:spcPts val="0"/>
              </a:spcAft>
              <a:buClrTx/>
              <a:buSzTx/>
              <a:buFontTx/>
              <a:buChar char="•"/>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accent4"/>
                </a:solidFill>
                <a:latin typeface="Trebuchet MS"/>
              </a:rPr>
              <a:t>Fluorchlorkohlenwasserstoffe (FCKW)</a:t>
            </a:r>
            <a:r>
              <a:rPr lang="en-GB" sz="1600" b="0" i="0" u="none" strike="noStrike" cap="none">
                <a:ln>
                  <a:noFill/>
                </a:ln>
                <a:solidFill>
                  <a:schemeClr val="tx1"/>
                </a:solidFill>
                <a:latin typeface="Trebuchet MS"/>
              </a:rPr>
              <a:t>: </a:t>
            </a:r>
            <a:r>
              <a:rPr lang="en-GB" sz="1400" b="0" i="0" u="none" strike="noStrike" cap="none">
                <a:ln>
                  <a:noFill/>
                </a:ln>
                <a:solidFill>
                  <a:schemeClr val="tx1"/>
                </a:solidFill>
                <a:latin typeface="Trebuchet MS"/>
              </a:rPr>
              <a:t>Sie kommen in der Natur nicht vor – sie sind ausschließlich industriellen Ursprungs. Sie wurden als Kältemittel, Lösungsmittel (eine Substanz, die andere Substanzen auflöst) und Treibmittel für Sprühdosen verwendet.</a:t>
            </a:r>
            <a:endParaRPr lang="en-US" sz="1600" b="0" i="0" u="none" strike="noStrike" cap="none">
              <a:ln>
                <a:noFill/>
              </a:ln>
              <a:solidFill>
                <a:schemeClr val="tx1"/>
              </a:solidFill>
              <a:latin typeface="Trebuchet MS"/>
            </a:endParaRPr>
          </a:p>
        </p:txBody>
      </p:sp>
      <p:sp>
        <p:nvSpPr>
          <p:cNvPr id="1174695067" name="Rectangle 4"/>
          <p:cNvSpPr/>
          <p:nvPr/>
        </p:nvSpPr>
        <p:spPr bwMode="auto">
          <a:xfrm>
            <a:off x="0" y="4871547"/>
            <a:ext cx="1377300" cy="261610"/>
          </a:xfrm>
          <a:prstGeom prst="rect">
            <a:avLst/>
          </a:prstGeom>
        </p:spPr>
        <p:txBody>
          <a:bodyPr wrap="none">
            <a:spAutoFit/>
          </a:bodyPr>
          <a:lstStyle/>
          <a:p>
            <a:pPr>
              <a:defRPr/>
            </a:pPr>
            <a:r>
              <a:rPr lang="en-US" sz="1100" u="sng">
                <a:solidFill>
                  <a:schemeClr val="tx2"/>
                </a:solidFill>
                <a:latin typeface="Trebuchet MS"/>
                <a:ea typeface="Roboto"/>
                <a:cs typeface="Arial"/>
                <a:hlinkClick r:id="rId3"/>
              </a:rPr>
              <a:t>Quelle: NASA, ohne Datum.</a:t>
            </a:r>
            <a:endParaRPr lang="en-US" sz="1100" u="sng">
              <a:solidFill>
                <a:schemeClr val="tx2"/>
              </a:solidFill>
              <a:latin typeface="Trebuchet MS"/>
              <a:ea typeface="Roboto"/>
              <a:cs typeface="Arial"/>
            </a:endParaRPr>
          </a:p>
        </p:txBody>
      </p:sp>
      <p:sp>
        <p:nvSpPr>
          <p:cNvPr id="179171327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0874203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2027721486" name="Rectangle 2"/>
          <p:cNvSpPr/>
          <p:nvPr/>
        </p:nvSpPr>
        <p:spPr bwMode="auto">
          <a:xfrm>
            <a:off x="0" y="4871547"/>
            <a:ext cx="2515432" cy="261610"/>
          </a:xfrm>
          <a:prstGeom prst="rect">
            <a:avLst/>
          </a:prstGeom>
        </p:spPr>
        <p:txBody>
          <a:bodyPr wrap="none">
            <a:spAutoFit/>
          </a:bodyPr>
          <a:lstStyle/>
          <a:p>
            <a:pPr>
              <a:defRPr/>
            </a:pPr>
            <a:r>
              <a:rPr lang="en-US" sz="110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1990262084" name="Title 1"/>
          <p:cNvSpPr>
            <a:spLocks noGrp="1"/>
          </p:cNvSpPr>
          <p:nvPr>
            <p:ph type="title"/>
          </p:nvPr>
        </p:nvSpPr>
        <p:spPr bwMode="auto">
          <a:xfrm>
            <a:off x="0" y="4418103"/>
            <a:ext cx="9144000" cy="514505"/>
          </a:xfrm>
        </p:spPr>
        <p:txBody>
          <a:bodyPr>
            <a:normAutofit/>
          </a:bodyPr>
          <a:lstStyle/>
          <a:p>
            <a:pPr algn="ctr">
              <a:defRPr/>
            </a:pPr>
            <a:r>
              <a:rPr lang="en-GB" sz="1400" b="0" i="1"/>
              <a:t>Überblick über historische Daten, Prognosen und Ziele für Emissionen auf EU-Ebene [1990–2050].  </a:t>
            </a:r>
            <a:endParaRPr/>
          </a:p>
        </p:txBody>
      </p:sp>
      <p:sp>
        <p:nvSpPr>
          <p:cNvPr id="1313197156"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5" name="Picture 4">
            <a:extLst>
              <a:ext uri="{FF2B5EF4-FFF2-40B4-BE49-F238E27FC236}">
                <a16:creationId xmlns:a16="http://schemas.microsoft.com/office/drawing/2014/main" id="{22F67B52-B6D2-59AE-3367-0C420BE86D5D}"/>
              </a:ext>
            </a:extLst>
          </p:cNvPr>
          <p:cNvPicPr>
            <a:picLocks noChangeAspect="1"/>
          </p:cNvPicPr>
          <p:nvPr/>
        </p:nvPicPr>
        <p:blipFill>
          <a:blip r:embed="rId4"/>
          <a:stretch>
            <a:fillRect/>
          </a:stretch>
        </p:blipFill>
        <p:spPr>
          <a:xfrm>
            <a:off x="726790" y="357404"/>
            <a:ext cx="7690419" cy="406069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21493566" name="Title 1"/>
          <p:cNvSpPr>
            <a:spLocks noGrp="1"/>
          </p:cNvSpPr>
          <p:nvPr>
            <p:ph type="title"/>
          </p:nvPr>
        </p:nvSpPr>
        <p:spPr bwMode="auto">
          <a:xfrm>
            <a:off x="296864" y="460299"/>
            <a:ext cx="8847136" cy="514505"/>
          </a:xfrm>
        </p:spPr>
        <p:txBody>
          <a:bodyPr>
            <a:normAutofit fontScale="90000"/>
          </a:bodyPr>
          <a:lstStyle/>
          <a:p>
            <a:pPr>
              <a:defRPr/>
            </a:pPr>
            <a:r>
              <a:rPr lang="en-GB" b="1"/>
              <a:t>EU-Klimagesetz: </a:t>
            </a:r>
            <a:r>
              <a:rPr lang="en-GB"/>
              <a:t>Netto-Null-Emissionen bis 2050</a:t>
            </a:r>
            <a:endParaRPr/>
          </a:p>
        </p:txBody>
      </p:sp>
      <p:sp>
        <p:nvSpPr>
          <p:cNvPr id="213935694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480845910" name="Rectangle 1"/>
          <p:cNvSpPr>
            <a:spLocks noGrp="1" noChangeArrowheads="1"/>
          </p:cNvSpPr>
          <p:nvPr>
            <p:ph type="body" idx="1"/>
          </p:nvPr>
        </p:nvSpPr>
        <p:spPr bwMode="auto">
          <a:xfrm>
            <a:off x="296864" y="1286651"/>
            <a:ext cx="8404683" cy="1815882"/>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Es schreibt das im </a:t>
            </a:r>
            <a:r>
              <a:rPr lang="en-GB" sz="1600" b="0" i="0" u="sng" strike="noStrike" cap="none">
                <a:ln>
                  <a:noFill/>
                </a:ln>
                <a:solidFill>
                  <a:schemeClr val="tx1"/>
                </a:solidFill>
                <a:latin typeface="Trebuchet MS"/>
                <a:hlinkClick r:id="rId3"/>
              </a:rPr>
              <a:t>Europäischen Grünen Deal</a:t>
            </a:r>
            <a:r>
              <a:rPr lang="en-GB" sz="1600" b="0" i="0" u="none" strike="noStrike" cap="none">
                <a:ln>
                  <a:noFill/>
                </a:ln>
                <a:solidFill>
                  <a:schemeClr val="tx1"/>
                </a:solidFill>
                <a:latin typeface="Trebuchet MS"/>
              </a:rPr>
              <a:t>festgelegte Ziel, dass die europäische Wirtschaft und Gesellschaft </a:t>
            </a:r>
            <a:r>
              <a:rPr lang="en-GB" sz="1600" b="1" i="0" u="none" strike="noStrike" cap="none">
                <a:ln>
                  <a:noFill/>
                </a:ln>
                <a:solidFill>
                  <a:schemeClr val="accent4"/>
                </a:solidFill>
                <a:latin typeface="Trebuchet MS"/>
              </a:rPr>
              <a:t>bis 2050 klimaneutral</a:t>
            </a:r>
            <a:r>
              <a:rPr lang="en-GB" sz="1600" b="0" i="0" u="none" strike="noStrike" cap="none">
                <a:ln>
                  <a:noFill/>
                </a:ln>
                <a:solidFill>
                  <a:schemeClr val="tx1"/>
                </a:solidFill>
                <a:latin typeface="Trebuchet MS"/>
              </a:rPr>
              <a:t> werden sollen, gesetzlich fest. </a:t>
            </a:r>
            <a:endParaRPr/>
          </a:p>
          <a:p>
            <a:pPr marL="0" marR="0" lvl="0" indent="0" algn="l" defTabSz="914400" rtl="0">
              <a:lnSpc>
                <a:spcPct val="100000"/>
              </a:lnSpc>
              <a:spcBef>
                <a:spcPts val="0"/>
              </a:spcBef>
              <a:spcAft>
                <a:spcPts val="0"/>
              </a:spcAft>
              <a:buClrTx/>
              <a:buSzTx/>
              <a:buFontTx/>
              <a:buChar char="•"/>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Festlegung der langfristigen Ausrichtung zur Erreichung des Klimaneutralitätsziels für 2050 durch alle Politikbereiche auf sozial faire und kosteneffiziente Weise.</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US" sz="1600" b="0" i="0" u="none" strike="noStrike" cap="none">
                <a:ln>
                  <a:noFill/>
                </a:ln>
                <a:solidFill>
                  <a:schemeClr val="tx1"/>
                </a:solidFill>
                <a:latin typeface="Trebuchet MS"/>
              </a:rPr>
              <a:t> Strengere Vorschriften zur Anpassung an den Klimawandel</a:t>
            </a:r>
            <a:endParaRPr/>
          </a:p>
        </p:txBody>
      </p:sp>
      <p:sp>
        <p:nvSpPr>
          <p:cNvPr id="1834108983" name="Rectangle 2"/>
          <p:cNvSpPr/>
          <p:nvPr/>
        </p:nvSpPr>
        <p:spPr bwMode="auto">
          <a:xfrm>
            <a:off x="0" y="4871547"/>
            <a:ext cx="2515432" cy="261610"/>
          </a:xfrm>
          <a:prstGeom prst="rect">
            <a:avLst/>
          </a:prstGeom>
        </p:spPr>
        <p:txBody>
          <a:bodyPr wrap="none">
            <a:spAutoFit/>
          </a:bodyPr>
          <a:lstStyle/>
          <a:p>
            <a:pPr>
              <a:defRPr/>
            </a:pPr>
            <a:r>
              <a:rPr lang="en-US" sz="1100" u="sng">
                <a:latin typeface="Trebuchet MS"/>
                <a:ea typeface="Roboto"/>
                <a:cs typeface="Arial"/>
                <a:hlinkClick r:id="rId4"/>
              </a:rPr>
              <a:t>Quelle: Europäische Kommission, 2021</a:t>
            </a:r>
            <a:endParaRPr lang="en-US" sz="1100" u="sng">
              <a:latin typeface="Trebuchet MS"/>
              <a:ea typeface="Roboto"/>
              <a:cs typeface="Arial"/>
            </a:endParaRPr>
          </a:p>
        </p:txBody>
      </p:sp>
      <p:sp>
        <p:nvSpPr>
          <p:cNvPr id="730840533" name="Rectangle 3"/>
          <p:cNvSpPr/>
          <p:nvPr/>
        </p:nvSpPr>
        <p:spPr bwMode="auto">
          <a:xfrm>
            <a:off x="776551" y="3267429"/>
            <a:ext cx="2213986" cy="1415772"/>
          </a:xfrm>
          <a:prstGeom prst="rect">
            <a:avLst/>
          </a:prstGeom>
        </p:spPr>
        <p:txBody>
          <a:bodyPr wrap="square">
            <a:spAutoFit/>
          </a:bodyPr>
          <a:lstStyle/>
          <a:p>
            <a:pPr algn="ctr">
              <a:buNone/>
              <a:defRPr/>
            </a:pPr>
            <a:r>
              <a:rPr lang="en-GB" sz="4400" b="0" i="0">
                <a:solidFill>
                  <a:schemeClr val="accent4"/>
                </a:solidFill>
                <a:latin typeface="Roboto"/>
              </a:rPr>
              <a:t>1.</a:t>
            </a:r>
            <a:endParaRPr/>
          </a:p>
          <a:p>
            <a:pPr algn="ctr">
              <a:buNone/>
              <a:defRPr/>
            </a:pPr>
            <a:r>
              <a:rPr lang="en-GB" b="1" i="0">
                <a:solidFill>
                  <a:srgbClr val="3D5265"/>
                </a:solidFill>
                <a:latin typeface="Roboto"/>
              </a:rPr>
              <a:t>Klimaneutraler Kontinent </a:t>
            </a:r>
            <a:endParaRPr/>
          </a:p>
          <a:p>
            <a:pPr algn="ctr">
              <a:buNone/>
              <a:defRPr/>
            </a:pPr>
            <a:r>
              <a:rPr lang="en-GB" i="0">
                <a:solidFill>
                  <a:srgbClr val="3D5265"/>
                </a:solidFill>
                <a:latin typeface="Roboto"/>
              </a:rPr>
              <a:t>bis 2050</a:t>
            </a:r>
            <a:endParaRPr lang="en-GB" b="0" i="0">
              <a:solidFill>
                <a:srgbClr val="3D5265"/>
              </a:solidFill>
              <a:latin typeface="Roboto"/>
            </a:endParaRPr>
          </a:p>
        </p:txBody>
      </p:sp>
      <p:sp>
        <p:nvSpPr>
          <p:cNvPr id="243274872" name="Rectangle 4"/>
          <p:cNvSpPr/>
          <p:nvPr/>
        </p:nvSpPr>
        <p:spPr bwMode="auto">
          <a:xfrm>
            <a:off x="3253675" y="3267429"/>
            <a:ext cx="2213986" cy="1631216"/>
          </a:xfrm>
          <a:prstGeom prst="rect">
            <a:avLst/>
          </a:prstGeom>
        </p:spPr>
        <p:txBody>
          <a:bodyPr wrap="square">
            <a:spAutoFit/>
          </a:bodyPr>
          <a:lstStyle/>
          <a:p>
            <a:pPr algn="ctr">
              <a:buNone/>
              <a:defRPr/>
            </a:pPr>
            <a:r>
              <a:rPr lang="en-GB" sz="4400" dirty="0">
                <a:solidFill>
                  <a:schemeClr val="accent4"/>
                </a:solidFill>
                <a:latin typeface="Roboto"/>
              </a:rPr>
              <a:t>&gt;</a:t>
            </a:r>
            <a:r>
              <a:rPr lang="en-GB" sz="4400" b="0" i="0" dirty="0">
                <a:solidFill>
                  <a:schemeClr val="accent4"/>
                </a:solidFill>
                <a:latin typeface="Roboto"/>
              </a:rPr>
              <a:t>55 % </a:t>
            </a:r>
            <a:r>
              <a:rPr lang="en-GB" b="1" i="0" dirty="0" err="1">
                <a:solidFill>
                  <a:srgbClr val="3D5265"/>
                </a:solidFill>
                <a:latin typeface="Roboto"/>
              </a:rPr>
              <a:t>Reduzierung</a:t>
            </a:r>
            <a:r>
              <a:rPr lang="en-GB" b="1" i="0" dirty="0">
                <a:solidFill>
                  <a:srgbClr val="3D5265"/>
                </a:solidFill>
                <a:latin typeface="Roboto"/>
              </a:rPr>
              <a:t> der </a:t>
            </a:r>
            <a:r>
              <a:rPr lang="en-GB" b="1" i="0" dirty="0" err="1">
                <a:solidFill>
                  <a:srgbClr val="3D5265"/>
                </a:solidFill>
                <a:latin typeface="Roboto"/>
              </a:rPr>
              <a:t>Treibhausgasemissionen</a:t>
            </a:r>
            <a:r>
              <a:rPr lang="en-GB" b="1" i="0" dirty="0">
                <a:solidFill>
                  <a:srgbClr val="3D5265"/>
                </a:solidFill>
                <a:latin typeface="Roboto"/>
              </a:rPr>
              <a:t> bis 2030 </a:t>
            </a:r>
            <a:r>
              <a:rPr lang="en-GB" b="0" i="0" dirty="0" err="1">
                <a:solidFill>
                  <a:srgbClr val="3D5265"/>
                </a:solidFill>
                <a:latin typeface="Roboto"/>
              </a:rPr>
              <a:t>im</a:t>
            </a:r>
            <a:r>
              <a:rPr lang="en-GB" b="0" i="0" dirty="0">
                <a:solidFill>
                  <a:srgbClr val="3D5265"/>
                </a:solidFill>
                <a:latin typeface="Roboto"/>
              </a:rPr>
              <a:t> </a:t>
            </a:r>
            <a:r>
              <a:rPr lang="en-GB" b="0" i="0" dirty="0" err="1">
                <a:solidFill>
                  <a:srgbClr val="3D5265"/>
                </a:solidFill>
                <a:latin typeface="Roboto"/>
              </a:rPr>
              <a:t>Vergleich</a:t>
            </a:r>
            <a:r>
              <a:rPr lang="en-GB" b="0" i="0" dirty="0">
                <a:solidFill>
                  <a:srgbClr val="3D5265"/>
                </a:solidFill>
                <a:latin typeface="Roboto"/>
              </a:rPr>
              <a:t> </a:t>
            </a:r>
            <a:r>
              <a:rPr lang="en-GB" b="0" i="0" dirty="0" err="1">
                <a:solidFill>
                  <a:srgbClr val="3D5265"/>
                </a:solidFill>
                <a:latin typeface="Roboto"/>
              </a:rPr>
              <a:t>zu</a:t>
            </a:r>
            <a:r>
              <a:rPr lang="en-GB" b="0" i="0" dirty="0">
                <a:solidFill>
                  <a:srgbClr val="3D5265"/>
                </a:solidFill>
                <a:latin typeface="Roboto"/>
              </a:rPr>
              <a:t> 1990</a:t>
            </a:r>
            <a:endParaRPr dirty="0"/>
          </a:p>
        </p:txBody>
      </p:sp>
      <p:sp>
        <p:nvSpPr>
          <p:cNvPr id="647750099" name="Rectangle 7"/>
          <p:cNvSpPr/>
          <p:nvPr/>
        </p:nvSpPr>
        <p:spPr bwMode="auto">
          <a:xfrm>
            <a:off x="5730800" y="3267429"/>
            <a:ext cx="2213986" cy="1415772"/>
          </a:xfrm>
          <a:prstGeom prst="rect">
            <a:avLst/>
          </a:prstGeom>
        </p:spPr>
        <p:txBody>
          <a:bodyPr wrap="square">
            <a:spAutoFit/>
          </a:bodyPr>
          <a:lstStyle/>
          <a:p>
            <a:pPr algn="ctr">
              <a:buNone/>
              <a:defRPr/>
            </a:pPr>
            <a:r>
              <a:rPr lang="en-GB" sz="4400" b="0" i="0">
                <a:solidFill>
                  <a:schemeClr val="accent4"/>
                </a:solidFill>
                <a:latin typeface="Roboto"/>
              </a:rPr>
              <a:t>3 Mrd.</a:t>
            </a:r>
          </a:p>
          <a:p>
            <a:pPr algn="ctr">
              <a:buNone/>
              <a:defRPr/>
            </a:pPr>
            <a:r>
              <a:rPr lang="en-GB" b="1" i="0">
                <a:solidFill>
                  <a:srgbClr val="3D5265"/>
                </a:solidFill>
                <a:latin typeface="Roboto"/>
              </a:rPr>
              <a:t>zusätzliche Bäume</a:t>
            </a:r>
            <a:endParaRPr/>
          </a:p>
          <a:p>
            <a:pPr algn="ctr">
              <a:buNone/>
              <a:defRPr/>
            </a:pPr>
            <a:r>
              <a:rPr lang="en-GB" i="0">
                <a:solidFill>
                  <a:srgbClr val="3D5265"/>
                </a:solidFill>
                <a:latin typeface="Roboto"/>
              </a:rPr>
              <a:t>sollen bis 2030 in der EU gepflanzt werden</a:t>
            </a:r>
            <a:endParaRPr/>
          </a:p>
        </p:txBody>
      </p:sp>
      <p:sp>
        <p:nvSpPr>
          <p:cNvPr id="11995421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84292225" name="Title 1"/>
          <p:cNvSpPr>
            <a:spLocks noGrp="1"/>
          </p:cNvSpPr>
          <p:nvPr>
            <p:ph type="title"/>
          </p:nvPr>
        </p:nvSpPr>
        <p:spPr bwMode="auto">
          <a:xfrm>
            <a:off x="296864" y="460299"/>
            <a:ext cx="8847136" cy="514505"/>
          </a:xfrm>
        </p:spPr>
        <p:txBody>
          <a:bodyPr>
            <a:normAutofit fontScale="90000"/>
          </a:bodyPr>
          <a:lstStyle/>
          <a:p>
            <a:pPr>
              <a:defRPr/>
            </a:pPr>
            <a:r>
              <a:rPr lang="en-GB"/>
              <a:t>Nationale Energie- und Klimapläne (NECPs)</a:t>
            </a:r>
            <a:endParaRPr/>
          </a:p>
        </p:txBody>
      </p:sp>
      <p:sp>
        <p:nvSpPr>
          <p:cNvPr id="182599136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296372823" name="Rectangle 1"/>
          <p:cNvSpPr>
            <a:spLocks noGrp="1" noChangeArrowheads="1"/>
          </p:cNvSpPr>
          <p:nvPr>
            <p:ph type="body" idx="1"/>
          </p:nvPr>
        </p:nvSpPr>
        <p:spPr bwMode="auto">
          <a:xfrm>
            <a:off x="296864" y="1276571"/>
            <a:ext cx="8731936" cy="329320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Strategisches Planungsinstrument zur Verwirklichung eines fairen, widerstandsfähigen und klimaneutralen Europas und zur Steuerung der dringend benötigten Investitionen für die Klima- und Energiewende, wodurch private und öffentliche Ausgaben mobilisiert werden sollen.</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a:solidFill>
                  <a:schemeClr val="tx1"/>
                </a:solidFill>
                <a:latin typeface="Trebuchet MS"/>
              </a:rPr>
              <a:t> Die NECPs ermöglichen es jedem EU-Land, </a:t>
            </a:r>
            <a:r>
              <a:rPr lang="en-GB" sz="1600" b="1">
                <a:solidFill>
                  <a:schemeClr val="tx1"/>
                </a:solidFill>
                <a:latin typeface="Trebuchet MS"/>
              </a:rPr>
              <a:t>präzise Maßnahmen und Strategien </a:t>
            </a:r>
            <a:r>
              <a:rPr lang="en-GB" sz="1600">
                <a:solidFill>
                  <a:schemeClr val="tx1"/>
                </a:solidFill>
                <a:latin typeface="Trebuchet MS"/>
              </a:rPr>
              <a:t>zur Erreichung der Klima- und Energieziele für 2030 zu skizzieren.</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a:solidFill>
                  <a:schemeClr val="tx1"/>
                </a:solidFill>
                <a:latin typeface="Trebuchet MS"/>
              </a:rPr>
              <a:t> Die NECPs legen fest, wie die EU-Länder die fünf Dimensionen der Energieunion angehen werden: Dekarbonisierung, Energieeffizienz, Energiesicherheit, Energiebinnenmarkt, Forschung, Innovation und Wettbewerbsfähigkeit. </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a:solidFill>
                  <a:schemeClr val="tx1"/>
                </a:solidFill>
                <a:latin typeface="Trebuchet MS"/>
              </a:rPr>
              <a:t> Die nationalen Energie- und Klimapläne 2021-2030 für jeden EU-Mitgliedstaat sind </a:t>
            </a:r>
            <a:r>
              <a:rPr lang="en-GB" sz="1600" u="sng">
                <a:solidFill>
                  <a:schemeClr val="tx1"/>
                </a:solidFill>
                <a:latin typeface="Trebuchet MS"/>
                <a:hlinkClick r:id="rId3"/>
              </a:rPr>
              <a:t>hier </a:t>
            </a:r>
            <a:r>
              <a:rPr lang="en-GB" sz="1600">
                <a:solidFill>
                  <a:schemeClr val="tx1"/>
                </a:solidFill>
                <a:latin typeface="Trebuchet MS"/>
              </a:rPr>
              <a:t>in der jeweiligen Landessprache </a:t>
            </a:r>
            <a:r>
              <a:rPr lang="en-GB" sz="1600" u="sng">
                <a:solidFill>
                  <a:schemeClr val="tx1"/>
                </a:solidFill>
                <a:latin typeface="Trebuchet MS"/>
                <a:hlinkClick r:id="rId3"/>
              </a:rPr>
              <a:t>verfügbar</a:t>
            </a:r>
            <a:r>
              <a:rPr lang="en-GB" sz="1600">
                <a:solidFill>
                  <a:schemeClr val="tx1"/>
                </a:solidFill>
                <a:latin typeface="Trebuchet MS"/>
              </a:rPr>
              <a:t>. </a:t>
            </a:r>
            <a:endParaRPr lang="en-US" sz="1600">
              <a:solidFill>
                <a:schemeClr val="tx1"/>
              </a:solidFill>
              <a:latin typeface="Trebuchet MS"/>
            </a:endParaRPr>
          </a:p>
        </p:txBody>
      </p:sp>
      <p:sp>
        <p:nvSpPr>
          <p:cNvPr id="495231266" name="Rectangle 2"/>
          <p:cNvSpPr/>
          <p:nvPr/>
        </p:nvSpPr>
        <p:spPr bwMode="auto">
          <a:xfrm>
            <a:off x="0" y="4871547"/>
            <a:ext cx="2515432" cy="261610"/>
          </a:xfrm>
          <a:prstGeom prst="rect">
            <a:avLst/>
          </a:prstGeom>
        </p:spPr>
        <p:txBody>
          <a:bodyPr wrap="none">
            <a:spAutoFit/>
          </a:bodyPr>
          <a:lstStyle/>
          <a:p>
            <a:pPr>
              <a:defRPr/>
            </a:pPr>
            <a:r>
              <a:rPr lang="en-US" sz="1100" u="sng">
                <a:latin typeface="Trebuchet MS"/>
                <a:ea typeface="Roboto"/>
                <a:cs typeface="Arial"/>
                <a:hlinkClick r:id="rId3"/>
              </a:rPr>
              <a:t>Quelle: Europäische Kommission, 2025</a:t>
            </a:r>
            <a:endParaRPr lang="en-US" sz="1100" u="sng">
              <a:latin typeface="Trebuchet MS"/>
              <a:ea typeface="Roboto"/>
              <a:cs typeface="Arial"/>
            </a:endParaRPr>
          </a:p>
        </p:txBody>
      </p:sp>
      <p:sp>
        <p:nvSpPr>
          <p:cNvPr id="36198392"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12489853" name="Title 1"/>
          <p:cNvSpPr>
            <a:spLocks noGrp="1"/>
          </p:cNvSpPr>
          <p:nvPr>
            <p:ph type="title"/>
          </p:nvPr>
        </p:nvSpPr>
        <p:spPr bwMode="auto">
          <a:xfrm>
            <a:off x="296864" y="460299"/>
            <a:ext cx="8847136" cy="514505"/>
          </a:xfrm>
        </p:spPr>
        <p:txBody>
          <a:bodyPr>
            <a:normAutofit fontScale="90000"/>
          </a:bodyPr>
          <a:lstStyle/>
          <a:p>
            <a:pPr>
              <a:defRPr/>
            </a:pPr>
            <a:r>
              <a:rPr lang="en-GB"/>
              <a:t>EU-Anpassungsstrategie</a:t>
            </a:r>
            <a:endParaRPr/>
          </a:p>
        </p:txBody>
      </p:sp>
      <p:sp>
        <p:nvSpPr>
          <p:cNvPr id="1058357330"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46697673" name="Rectangle 1"/>
          <p:cNvSpPr>
            <a:spLocks noGrp="1" noChangeArrowheads="1"/>
          </p:cNvSpPr>
          <p:nvPr>
            <p:ph type="body" idx="1"/>
          </p:nvPr>
        </p:nvSpPr>
        <p:spPr bwMode="auto">
          <a:xfrm>
            <a:off x="296864" y="1276572"/>
            <a:ext cx="8731936" cy="329320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Die Europäische Union kann sich an die unvermeidbaren Auswirkungen des Klimawandels anpassen und </a:t>
            </a:r>
            <a:r>
              <a:rPr lang="en-GB" sz="1600" b="1" i="0" u="none" strike="noStrike" cap="none">
                <a:ln>
                  <a:noFill/>
                </a:ln>
                <a:solidFill>
                  <a:schemeClr val="tx1"/>
                </a:solidFill>
                <a:latin typeface="Trebuchet MS"/>
              </a:rPr>
              <a:t>bis 2050 klimaresistent</a:t>
            </a:r>
            <a:r>
              <a:rPr lang="en-GB" sz="1600" b="0" i="0" u="none" strike="noStrike" cap="none">
                <a:ln>
                  <a:noFill/>
                </a:ln>
                <a:solidFill>
                  <a:schemeClr val="tx1"/>
                </a:solidFill>
                <a:latin typeface="Trebuchet MS"/>
              </a:rPr>
              <a:t>werden</a:t>
            </a:r>
            <a:r>
              <a:rPr lang="en-GB" sz="1600" b="1" i="0" u="none" strike="noStrike" cap="none">
                <a:ln>
                  <a:noFill/>
                </a:ln>
                <a:solidFill>
                  <a:schemeClr val="tx1"/>
                </a:solidFill>
                <a:latin typeface="Trebuchet MS"/>
              </a:rPr>
              <a:t>.</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a:solidFill>
                  <a:schemeClr val="tx1"/>
                </a:solidFill>
                <a:latin typeface="Trebuchet MS"/>
              </a:rPr>
              <a:t> Anpassungsmaßnahmen müssen auf </a:t>
            </a:r>
            <a:r>
              <a:rPr lang="en-GB" sz="1600" b="1">
                <a:solidFill>
                  <a:schemeClr val="tx1"/>
                </a:solidFill>
                <a:latin typeface="Trebuchet MS"/>
              </a:rPr>
              <a:t>soliden Daten und Risikobewertungsinstrumenten </a:t>
            </a:r>
            <a:r>
              <a:rPr lang="en-GB" sz="1600">
                <a:solidFill>
                  <a:schemeClr val="tx1"/>
                </a:solidFill>
                <a:latin typeface="Trebuchet MS"/>
              </a:rPr>
              <a:t>basieren, die allen zur Verfügung stehen – von Familien, die Häuser bauen, über Unternehmen in Küstenregionen bis hin zu Landwirten, die ihre Ernten planen.</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a:solidFill>
                  <a:schemeClr val="tx1"/>
                </a:solidFill>
                <a:latin typeface="Trebuchet MS"/>
              </a:rPr>
              <a:t> Strategien und Pläne auf </a:t>
            </a:r>
            <a:r>
              <a:rPr lang="en-GB" sz="1600" b="1">
                <a:solidFill>
                  <a:schemeClr val="tx1"/>
                </a:solidFill>
                <a:latin typeface="Trebuchet MS"/>
              </a:rPr>
              <a:t>allen Regierungsebenen </a:t>
            </a:r>
            <a:r>
              <a:rPr lang="en-GB" sz="1600">
                <a:solidFill>
                  <a:schemeClr val="tx1"/>
                </a:solidFill>
                <a:latin typeface="Trebuchet MS"/>
              </a:rPr>
              <a:t>mit drei übergreifenden Prioritäten: Integration der Anpassung in die makroökonomische Politik, naturbasierte Lösungen und lokale Anpassungsmaßnahmen.</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a:solidFill>
                  <a:schemeClr val="tx1"/>
                </a:solidFill>
                <a:latin typeface="Trebuchet MS"/>
              </a:rPr>
              <a:t> Erfassung von mehr und besseren Daten zu klimabedingten Risiken und Verlusten und Ausbau von </a:t>
            </a:r>
            <a:r>
              <a:rPr lang="en-GB" sz="1600" b="1" u="sng">
                <a:solidFill>
                  <a:schemeClr val="accent1"/>
                </a:solidFill>
                <a:latin typeface="Trebuchet MS"/>
                <a:hlinkClick r:id="rId3"/>
              </a:rPr>
              <a:t>Climate-ADAPT </a:t>
            </a:r>
            <a:r>
              <a:rPr lang="en-GB" sz="1600">
                <a:solidFill>
                  <a:schemeClr val="tx1"/>
                </a:solidFill>
                <a:latin typeface="Trebuchet MS"/>
              </a:rPr>
              <a:t>als europäische Plattform für Anpassungswissen.</a:t>
            </a:r>
          </a:p>
        </p:txBody>
      </p:sp>
      <p:sp>
        <p:nvSpPr>
          <p:cNvPr id="1902004886" name="Rectangle 2"/>
          <p:cNvSpPr/>
          <p:nvPr/>
        </p:nvSpPr>
        <p:spPr bwMode="auto">
          <a:xfrm>
            <a:off x="0" y="4871547"/>
            <a:ext cx="2515432" cy="261610"/>
          </a:xfrm>
          <a:prstGeom prst="rect">
            <a:avLst/>
          </a:prstGeom>
        </p:spPr>
        <p:txBody>
          <a:bodyPr wrap="none">
            <a:spAutoFit/>
          </a:bodyPr>
          <a:lstStyle/>
          <a:p>
            <a:pPr>
              <a:defRPr/>
            </a:pPr>
            <a:r>
              <a:rPr lang="en-US" sz="1100" u="sng">
                <a:latin typeface="Trebuchet MS"/>
                <a:ea typeface="Roboto"/>
                <a:cs typeface="Arial"/>
                <a:hlinkClick r:id="rId4"/>
              </a:rPr>
              <a:t>Quelle: Europäische Kommission, 2021</a:t>
            </a:r>
            <a:endParaRPr lang="en-US" sz="1100" u="sng">
              <a:latin typeface="Trebuchet MS"/>
              <a:ea typeface="Roboto"/>
              <a:cs typeface="Arial"/>
            </a:endParaRPr>
          </a:p>
        </p:txBody>
      </p:sp>
      <p:sp>
        <p:nvSpPr>
          <p:cNvPr id="1054422595"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5700408" name="Title 1"/>
          <p:cNvSpPr>
            <a:spLocks noGrp="1"/>
          </p:cNvSpPr>
          <p:nvPr>
            <p:ph type="title"/>
          </p:nvPr>
        </p:nvSpPr>
        <p:spPr bwMode="auto">
          <a:xfrm>
            <a:off x="296864" y="460299"/>
            <a:ext cx="8847136" cy="514505"/>
          </a:xfrm>
        </p:spPr>
        <p:txBody>
          <a:bodyPr>
            <a:normAutofit fontScale="90000"/>
          </a:bodyPr>
          <a:lstStyle/>
          <a:p>
            <a:pPr>
              <a:defRPr/>
            </a:pPr>
            <a:r>
              <a:rPr lang="en-GB"/>
              <a:t>Risikotypologie: EU-Taxonomie Anhang A</a:t>
            </a:r>
            <a:endParaRPr/>
          </a:p>
        </p:txBody>
      </p:sp>
      <p:sp>
        <p:nvSpPr>
          <p:cNvPr id="137169706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80395487" name="Rectangle 1"/>
          <p:cNvSpPr>
            <a:spLocks noGrp="1" noChangeArrowheads="1"/>
          </p:cNvSpPr>
          <p:nvPr>
            <p:ph type="body" idx="1"/>
          </p:nvPr>
        </p:nvSpPr>
        <p:spPr bwMode="auto">
          <a:xfrm>
            <a:off x="296866" y="1685700"/>
            <a:ext cx="8500547" cy="2523767"/>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a:solidFill>
                  <a:schemeClr val="tx1"/>
                </a:solidFill>
                <a:latin typeface="Trebuchet MS"/>
              </a:rPr>
              <a:t>Die EU-Taxonomie enthält einen detaillierten Katalog klimabezogener Gefahren, die gemäß dem delegierten Rechtsakt zum Klimaschutz (Anhang I, Anhang A) als Mindeststandard berücksichtigt werden müssen. Diese Gefahren werden in zwei Haupttypen unterteilt:</a:t>
            </a:r>
            <a:endParaRPr/>
          </a:p>
          <a:p>
            <a:pPr marL="0" marR="0" lvl="0" indent="0" algn="l" defTabSz="914400" rtl="0">
              <a:lnSpc>
                <a:spcPct val="100000"/>
              </a:lnSpc>
              <a:spcBef>
                <a:spcPts val="0"/>
              </a:spcBef>
              <a:spcAft>
                <a:spcPts val="0"/>
              </a:spcAft>
              <a:buClrTx/>
              <a:buSzTx/>
              <a:defRPr/>
            </a:pPr>
            <a:endParaRPr lang="en-GB" sz="1600" b="1">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a:solidFill>
                  <a:schemeClr val="accent4"/>
                </a:solidFill>
                <a:latin typeface="Trebuchet MS"/>
              </a:rPr>
              <a:t>Chronische Klimatrends </a:t>
            </a:r>
            <a:r>
              <a:rPr lang="en-GB" sz="1600">
                <a:solidFill>
                  <a:schemeClr val="tx1"/>
                </a:solidFill>
                <a:latin typeface="Trebuchet MS"/>
              </a:rPr>
              <a:t>– Allmähliche, langfristige Veränderungen (z. B. steigende Temperaturen, langsam einsetzende Ereignisse wie Wüstenbildung).</a:t>
            </a:r>
            <a:endParaRPr/>
          </a:p>
          <a:p>
            <a:pPr marL="0" marR="0" lvl="0" indent="0" algn="l" defTabSz="914400" rtl="0">
              <a:lnSpc>
                <a:spcPct val="100000"/>
              </a:lnSpc>
              <a:spcBef>
                <a:spcPts val="0"/>
              </a:spcBef>
              <a:spcAft>
                <a:spcPts val="0"/>
              </a:spcAft>
              <a:buClrTx/>
              <a:buSzTx/>
              <a:defRPr/>
            </a:pPr>
            <a:endParaRPr lang="en-GB" sz="1600" b="1">
              <a:solidFill>
                <a:schemeClr val="tx1"/>
              </a:solidFill>
              <a:latin typeface="Trebuchet MS"/>
            </a:endParaRPr>
          </a:p>
          <a:p>
            <a:pPr marL="0" indent="0">
              <a:spcBef>
                <a:spcPts val="0"/>
              </a:spcBef>
              <a:spcAft>
                <a:spcPts val="0"/>
              </a:spcAft>
              <a:buClrTx/>
              <a:buSzTx/>
              <a:defRPr/>
            </a:pPr>
            <a:r>
              <a:rPr lang="en-GB" sz="1600" b="1">
                <a:solidFill>
                  <a:schemeClr val="accent4"/>
                </a:solidFill>
                <a:latin typeface="Trebuchet MS"/>
              </a:rPr>
              <a:t>Akute klimabedingte Ereignisse </a:t>
            </a:r>
            <a:r>
              <a:rPr lang="en-GB" sz="1600">
                <a:solidFill>
                  <a:schemeClr val="tx1"/>
                </a:solidFill>
                <a:latin typeface="Trebuchet MS"/>
              </a:rPr>
              <a:t>– Plötzliche, extreme Wetterereignisse (z. B. Stürme, Hitzewellen, Überschwemmungen).</a:t>
            </a:r>
            <a:endParaRPr/>
          </a:p>
          <a:p>
            <a:pPr marL="0" marR="0" lvl="0" indent="0" algn="l" defTabSz="914400" rtl="0">
              <a:lnSpc>
                <a:spcPct val="100000"/>
              </a:lnSpc>
              <a:spcBef>
                <a:spcPts val="0"/>
              </a:spcBef>
              <a:spcAft>
                <a:spcPts val="0"/>
              </a:spcAft>
              <a:buClrTx/>
              <a:buSzTx/>
              <a:defRPr/>
            </a:pPr>
            <a:endParaRPr lang="en-GB" sz="1400" b="1">
              <a:solidFill>
                <a:schemeClr val="tx1"/>
              </a:solidFill>
              <a:latin typeface="Trebuchet MS"/>
            </a:endParaRPr>
          </a:p>
        </p:txBody>
      </p:sp>
      <p:sp>
        <p:nvSpPr>
          <p:cNvPr id="444757281" name="Rectangle 2"/>
          <p:cNvSpPr/>
          <p:nvPr/>
        </p:nvSpPr>
        <p:spPr bwMode="auto">
          <a:xfrm>
            <a:off x="0" y="4871547"/>
            <a:ext cx="2656496" cy="261610"/>
          </a:xfrm>
          <a:prstGeom prst="rect">
            <a:avLst/>
          </a:prstGeom>
        </p:spPr>
        <p:txBody>
          <a:bodyPr wrap="none">
            <a:spAutoFit/>
          </a:bodyPr>
          <a:lstStyle/>
          <a:p>
            <a:pPr>
              <a:defRPr/>
            </a:pPr>
            <a:r>
              <a:rPr lang="en-GB" sz="1100" b="0" u="sng">
                <a:latin typeface="Trebuchet MS"/>
                <a:ea typeface="Roboto"/>
                <a:cs typeface="Arial"/>
                <a:hlinkClick r:id="rId3"/>
              </a:rPr>
              <a:t>Quelle: EU-Taxonomie Anhang A, ohne Datum.</a:t>
            </a:r>
            <a:endParaRPr lang="en-US" sz="1100" u="sng">
              <a:latin typeface="Trebuchet MS"/>
              <a:ea typeface="Roboto"/>
              <a:cs typeface="Arial"/>
            </a:endParaRPr>
          </a:p>
        </p:txBody>
      </p:sp>
      <p:sp>
        <p:nvSpPr>
          <p:cNvPr id="616870008"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74828668" name="Title 1"/>
          <p:cNvSpPr>
            <a:spLocks noGrp="1"/>
          </p:cNvSpPr>
          <p:nvPr>
            <p:ph type="title"/>
          </p:nvPr>
        </p:nvSpPr>
        <p:spPr bwMode="auto">
          <a:xfrm>
            <a:off x="296864" y="460299"/>
            <a:ext cx="8847136" cy="514505"/>
          </a:xfrm>
        </p:spPr>
        <p:txBody>
          <a:bodyPr>
            <a:normAutofit fontScale="90000"/>
          </a:bodyPr>
          <a:lstStyle/>
          <a:p>
            <a:pPr>
              <a:defRPr/>
            </a:pPr>
            <a:r>
              <a:rPr lang="en-GB"/>
              <a:t>EU-Taxonomie</a:t>
            </a:r>
            <a:endParaRPr/>
          </a:p>
        </p:txBody>
      </p:sp>
      <p:sp>
        <p:nvSpPr>
          <p:cNvPr id="58887121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2014684563" name="Rectangle 19"/>
          <p:cNvSpPr/>
          <p:nvPr/>
        </p:nvSpPr>
        <p:spPr bwMode="auto">
          <a:xfrm>
            <a:off x="-1234706" y="588331"/>
            <a:ext cx="8126240" cy="338554"/>
          </a:xfrm>
          <a:prstGeom prst="rect">
            <a:avLst/>
          </a:prstGeom>
        </p:spPr>
        <p:txBody>
          <a:bodyPr wrap="square">
            <a:spAutoFit/>
          </a:bodyPr>
          <a:lstStyle/>
          <a:p>
            <a:pPr algn="r">
              <a:defRPr/>
            </a:pPr>
            <a:r>
              <a:rPr lang="en-US" sz="1600" b="1" dirty="0">
                <a:solidFill>
                  <a:srgbClr val="D3E8D5"/>
                </a:solidFill>
                <a:latin typeface="Trebuchet MS"/>
                <a:ea typeface="Tahoma"/>
                <a:cs typeface="Tahoma"/>
              </a:rPr>
              <a:t>ZIEL 2 – ANPASSUNG AN DEN KLIMAWANDEL</a:t>
            </a:r>
            <a:endParaRPr dirty="0"/>
          </a:p>
        </p:txBody>
      </p:sp>
      <p:sp>
        <p:nvSpPr>
          <p:cNvPr id="1816120203" name="Rectangle 2"/>
          <p:cNvSpPr/>
          <p:nvPr/>
        </p:nvSpPr>
        <p:spPr bwMode="auto">
          <a:xfrm>
            <a:off x="0" y="4871547"/>
            <a:ext cx="2491388" cy="261610"/>
          </a:xfrm>
          <a:prstGeom prst="rect">
            <a:avLst/>
          </a:prstGeom>
        </p:spPr>
        <p:txBody>
          <a:bodyPr wrap="none">
            <a:spAutoFit/>
          </a:bodyPr>
          <a:lstStyle/>
          <a:p>
            <a:pPr>
              <a:defRPr/>
            </a:pPr>
            <a:r>
              <a:rPr lang="en-GB" sz="1100" b="0" u="sng">
                <a:latin typeface="Trebuchet MS"/>
                <a:ea typeface="Roboto"/>
                <a:cs typeface="Arial"/>
                <a:hlinkClick r:id="rId3"/>
              </a:rPr>
              <a:t>Quelle: </a:t>
            </a:r>
            <a:r>
              <a:rPr lang="en-GB" sz="1100" b="0" u="sng">
                <a:latin typeface="Trebuchet MS"/>
                <a:ea typeface="Roboto"/>
                <a:cs typeface="Arial"/>
                <a:hlinkClick r:id="rId4"/>
              </a:rPr>
              <a:t>EU-Taxonomie-Kompass, ohne Datum</a:t>
            </a:r>
            <a:endParaRPr lang="en-US" sz="1100" u="sng">
              <a:latin typeface="Trebuchet MS"/>
              <a:ea typeface="Roboto"/>
              <a:cs typeface="Arial"/>
            </a:endParaRPr>
          </a:p>
        </p:txBody>
      </p:sp>
      <p:sp>
        <p:nvSpPr>
          <p:cNvPr id="248602689"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descr="A close-up of a document&#10;&#10;AI-generated content may be incorrect.">
            <a:extLst>
              <a:ext uri="{FF2B5EF4-FFF2-40B4-BE49-F238E27FC236}">
                <a16:creationId xmlns:a16="http://schemas.microsoft.com/office/drawing/2014/main" id="{49C74F92-247C-C255-2C3B-17D02012AC67}"/>
              </a:ext>
            </a:extLst>
          </p:cNvPr>
          <p:cNvPicPr>
            <a:picLocks noChangeAspect="1"/>
          </p:cNvPicPr>
          <p:nvPr/>
        </p:nvPicPr>
        <p:blipFill>
          <a:blip r:embed="rId5"/>
          <a:stretch>
            <a:fillRect/>
          </a:stretch>
        </p:blipFill>
        <p:spPr>
          <a:xfrm>
            <a:off x="393255" y="926854"/>
            <a:ext cx="7190509" cy="38657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m="http://schemas.openxmlformats.org/officeDocument/2006/math" xmlns:w="http://schemas.openxmlformats.org/wordprocessingml/2006/main">
      <p:transition spd="med" advClick="1">
        <p:push dir="u"/>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98456152" name="Title 1"/>
          <p:cNvSpPr>
            <a:spLocks noGrp="1"/>
          </p:cNvSpPr>
          <p:nvPr>
            <p:ph type="title"/>
          </p:nvPr>
        </p:nvSpPr>
        <p:spPr bwMode="auto">
          <a:xfrm>
            <a:off x="296864" y="460299"/>
            <a:ext cx="8847136" cy="514505"/>
          </a:xfrm>
        </p:spPr>
        <p:txBody>
          <a:bodyPr>
            <a:normAutofit fontScale="90000"/>
          </a:bodyPr>
          <a:lstStyle/>
          <a:p>
            <a:pPr>
              <a:defRPr/>
            </a:pPr>
            <a:r>
              <a:rPr lang="en-GB"/>
              <a:t>EU-Taxonomie</a:t>
            </a:r>
            <a:endParaRPr/>
          </a:p>
        </p:txBody>
      </p:sp>
      <p:sp>
        <p:nvSpPr>
          <p:cNvPr id="107320482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090466999" name="Rectangle 19"/>
          <p:cNvSpPr/>
          <p:nvPr/>
        </p:nvSpPr>
        <p:spPr bwMode="auto">
          <a:xfrm>
            <a:off x="-1315823" y="581946"/>
            <a:ext cx="8126240" cy="338554"/>
          </a:xfrm>
          <a:prstGeom prst="rect">
            <a:avLst/>
          </a:prstGeom>
        </p:spPr>
        <p:txBody>
          <a:bodyPr wrap="square">
            <a:spAutoFit/>
          </a:bodyPr>
          <a:lstStyle/>
          <a:p>
            <a:pPr algn="r">
              <a:defRPr/>
            </a:pPr>
            <a:r>
              <a:rPr lang="en-US" sz="1600" b="1" dirty="0">
                <a:solidFill>
                  <a:srgbClr val="D3E8D5"/>
                </a:solidFill>
                <a:latin typeface="Trebuchet MS"/>
                <a:ea typeface="Tahoma"/>
                <a:cs typeface="Tahoma"/>
              </a:rPr>
              <a:t>ZIEL 2 – ANPASSUNG AN DEN KLIMAWANDEL</a:t>
            </a:r>
            <a:endParaRPr dirty="0"/>
          </a:p>
        </p:txBody>
      </p:sp>
      <p:sp>
        <p:nvSpPr>
          <p:cNvPr id="669007204" name="Rectangle 2"/>
          <p:cNvSpPr/>
          <p:nvPr/>
        </p:nvSpPr>
        <p:spPr bwMode="auto">
          <a:xfrm>
            <a:off x="0" y="4871547"/>
            <a:ext cx="2491388" cy="261610"/>
          </a:xfrm>
          <a:prstGeom prst="rect">
            <a:avLst/>
          </a:prstGeom>
        </p:spPr>
        <p:txBody>
          <a:bodyPr wrap="none">
            <a:spAutoFit/>
          </a:bodyPr>
          <a:lstStyle/>
          <a:p>
            <a:pPr>
              <a:defRPr/>
            </a:pPr>
            <a:r>
              <a:rPr lang="en-GB" sz="1100" b="0" u="sng">
                <a:latin typeface="Trebuchet MS"/>
                <a:ea typeface="Roboto"/>
                <a:cs typeface="Arial"/>
                <a:hlinkClick r:id="rId3"/>
              </a:rPr>
              <a:t>Quelle: </a:t>
            </a:r>
            <a:r>
              <a:rPr lang="en-GB" sz="1100" b="0" u="sng">
                <a:latin typeface="Trebuchet MS"/>
                <a:ea typeface="Roboto"/>
                <a:cs typeface="Arial"/>
                <a:hlinkClick r:id="rId4"/>
              </a:rPr>
              <a:t>EU-Taxonomie-Kompass, ohne Datum</a:t>
            </a:r>
            <a:endParaRPr lang="en-US" sz="1100" u="sng">
              <a:latin typeface="Trebuchet MS"/>
              <a:ea typeface="Roboto"/>
              <a:cs typeface="Arial"/>
            </a:endParaRPr>
          </a:p>
        </p:txBody>
      </p:sp>
      <p:sp>
        <p:nvSpPr>
          <p:cNvPr id="1293528092"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descr="A close-up of a page&#10;&#10;AI-generated content may be incorrect.">
            <a:extLst>
              <a:ext uri="{FF2B5EF4-FFF2-40B4-BE49-F238E27FC236}">
                <a16:creationId xmlns:a16="http://schemas.microsoft.com/office/drawing/2014/main" id="{B273D364-66D5-6A56-5502-7BA629E4635A}"/>
              </a:ext>
            </a:extLst>
          </p:cNvPr>
          <p:cNvPicPr>
            <a:picLocks noChangeAspect="1"/>
          </p:cNvPicPr>
          <p:nvPr/>
        </p:nvPicPr>
        <p:blipFill>
          <a:blip r:embed="rId5"/>
          <a:stretch>
            <a:fillRect/>
          </a:stretch>
        </p:blipFill>
        <p:spPr>
          <a:xfrm>
            <a:off x="364481" y="935026"/>
            <a:ext cx="7542448" cy="38998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30914689" name="Title 1"/>
          <p:cNvSpPr>
            <a:spLocks noGrp="1"/>
          </p:cNvSpPr>
          <p:nvPr>
            <p:ph type="title"/>
          </p:nvPr>
        </p:nvSpPr>
        <p:spPr bwMode="auto">
          <a:xfrm>
            <a:off x="296864" y="460299"/>
            <a:ext cx="8847136" cy="514505"/>
          </a:xfrm>
        </p:spPr>
        <p:txBody>
          <a:bodyPr>
            <a:normAutofit fontScale="90000"/>
          </a:bodyPr>
          <a:lstStyle/>
          <a:p>
            <a:pPr>
              <a:buNone/>
              <a:defRPr/>
            </a:pPr>
            <a:r>
              <a:rPr lang="en-GB"/>
              <a:t>Klimawirkungskennzahlen (Beispiel)</a:t>
            </a:r>
            <a:endParaRPr/>
          </a:p>
        </p:txBody>
      </p:sp>
      <p:sp>
        <p:nvSpPr>
          <p:cNvPr id="56956033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396244215" name="Rectangle 1"/>
          <p:cNvSpPr>
            <a:spLocks noGrp="1" noChangeArrowheads="1"/>
          </p:cNvSpPr>
          <p:nvPr>
            <p:ph type="body" idx="1"/>
          </p:nvPr>
        </p:nvSpPr>
        <p:spPr bwMode="auto">
          <a:xfrm>
            <a:off x="296864" y="942352"/>
            <a:ext cx="8589038" cy="415498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800" b="1" i="0" u="none" strike="noStrike" cap="none">
                <a:ln>
                  <a:noFill/>
                </a:ln>
                <a:solidFill>
                  <a:schemeClr val="accent4"/>
                </a:solidFill>
                <a:latin typeface="Trebuchet MS"/>
              </a:rPr>
              <a:t>Thermische Kennzahlen:</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 Kühl-/Heizgradtage (CDD/HDD)</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 Spitzen-Innentemperaturen</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 Passive Überlebensfähigkeitsindikatoren</a:t>
            </a:r>
            <a:endParaRPr/>
          </a:p>
          <a:p>
            <a:pPr marL="285750" marR="0" lvl="0" indent="-285750" algn="l" defTabSz="914400" rtl="0">
              <a:lnSpc>
                <a:spcPct val="100000"/>
              </a:lnSpc>
              <a:spcBef>
                <a:spcPts val="0"/>
              </a:spcBef>
              <a:spcAft>
                <a:spcPts val="0"/>
              </a:spcAft>
              <a:buClrTx/>
              <a:buSzTx/>
              <a:buFont typeface="Arial"/>
              <a:buChar char="•"/>
              <a:defRPr/>
            </a:pPr>
            <a:endParaRPr lang="en-GB" sz="14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800" b="1" i="0" u="none" strike="noStrike" cap="none">
                <a:ln>
                  <a:noFill/>
                </a:ln>
                <a:solidFill>
                  <a:schemeClr val="accent4"/>
                </a:solidFill>
                <a:latin typeface="Trebuchet MS"/>
              </a:rPr>
              <a:t>Energie- und Kohlenstoffkennzahlen:</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Betrieblicher Energieverbrauch (kWh/m²/Jahr)</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Grauer Kohlenstoff (kgCO₂e/m²)</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Gesamtemissionen über den Lebenszyklus (gemäß LCA)</a:t>
            </a:r>
            <a:endParaRPr/>
          </a:p>
          <a:p>
            <a:pPr marL="285750" marR="0" lvl="0" indent="-285750" algn="l" defTabSz="914400" rtl="0">
              <a:lnSpc>
                <a:spcPct val="100000"/>
              </a:lnSpc>
              <a:spcBef>
                <a:spcPts val="0"/>
              </a:spcBef>
              <a:spcAft>
                <a:spcPts val="0"/>
              </a:spcAft>
              <a:buClrTx/>
              <a:buSzTx/>
              <a:buFont typeface="Arial"/>
              <a:buChar char="•"/>
              <a:defRPr/>
            </a:pPr>
            <a:r>
              <a:rPr lang="en-GB" sz="1400">
                <a:solidFill>
                  <a:schemeClr val="tx1"/>
                </a:solidFill>
                <a:latin typeface="Trebuchet MS"/>
              </a:rPr>
              <a:t>Anteil erneuerbarer Energien (%)</a:t>
            </a:r>
            <a:endParaRPr/>
          </a:p>
          <a:p>
            <a:pPr marL="285750" marR="0" lvl="0" indent="-285750" algn="l" defTabSz="914400" rtl="0">
              <a:lnSpc>
                <a:spcPct val="100000"/>
              </a:lnSpc>
              <a:spcBef>
                <a:spcPts val="0"/>
              </a:spcBef>
              <a:spcAft>
                <a:spcPts val="0"/>
              </a:spcAft>
              <a:buClrTx/>
              <a:buSzTx/>
              <a:buFont typeface="Arial"/>
              <a:buChar char="•"/>
              <a:defRPr/>
            </a:pPr>
            <a:br>
              <a:rPr lang="en-GB" sz="1200"/>
            </a:br>
            <a:r>
              <a:rPr lang="en-GB" sz="1800" b="1" i="0" u="none" strike="noStrike" cap="none">
                <a:ln>
                  <a:noFill/>
                </a:ln>
                <a:solidFill>
                  <a:schemeClr val="accent4"/>
                </a:solidFill>
                <a:latin typeface="Trebuchet MS"/>
              </a:rPr>
              <a:t>Klimarisikokennzahlen:</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Hochwasserwiederkehrperioden (1-in-100-Jahre-Ereignisse)</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Schwellenwerte für die Niederschlagsintensität</a:t>
            </a:r>
            <a:endParaRPr/>
          </a:p>
          <a:p>
            <a:pPr marL="285750" marR="0" lvl="0" indent="-285750" algn="l" defTabSz="914400" rtl="0">
              <a:lnSpc>
                <a:spcPct val="100000"/>
              </a:lnSpc>
              <a:spcBef>
                <a:spcPts val="0"/>
              </a:spcBef>
              <a:spcAft>
                <a:spcPts val="0"/>
              </a:spcAft>
              <a:buClrTx/>
              <a:buSzTx/>
              <a:buFont typeface="Arial"/>
              <a:buChar char="•"/>
              <a:defRPr/>
            </a:pPr>
            <a:r>
              <a:rPr lang="en-GB" sz="1400" b="0" i="0" u="none" strike="noStrike" cap="none">
                <a:ln>
                  <a:noFill/>
                </a:ln>
                <a:solidFill>
                  <a:schemeClr val="tx1"/>
                </a:solidFill>
                <a:latin typeface="Trebuchet MS"/>
              </a:rPr>
              <a:t>Windlastwahrscheinlichkeiten</a:t>
            </a:r>
            <a:endParaRPr/>
          </a:p>
          <a:p>
            <a:pPr marL="285750" marR="0" lvl="0" indent="-285750" algn="l" defTabSz="914400" rtl="0">
              <a:lnSpc>
                <a:spcPct val="100000"/>
              </a:lnSpc>
              <a:spcBef>
                <a:spcPts val="0"/>
              </a:spcBef>
              <a:spcAft>
                <a:spcPts val="0"/>
              </a:spcAft>
              <a:buClrTx/>
              <a:buSzTx/>
              <a:buFont typeface="Arial"/>
              <a:buChar char="•"/>
              <a:defRPr/>
            </a:pPr>
            <a:r>
              <a:rPr lang="en-GB" sz="1400">
                <a:solidFill>
                  <a:schemeClr val="tx1"/>
                </a:solidFill>
                <a:latin typeface="Trebuchet MS"/>
              </a:rPr>
              <a:t>Sozialer Vulnerabilitätsindex</a:t>
            </a:r>
            <a:br>
              <a:rPr lang="en-GB" sz="1200"/>
            </a:br>
            <a:r>
              <a:rPr lang="en-GB" sz="1200"/>
              <a:t>→ Kombiniert Exposition, Sensitivität und Anpassungsfähigkeit (wird in der räumlichen Analyse verwendet).</a:t>
            </a: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endParaRPr lang="en-GB" sz="1800">
              <a:solidFill>
                <a:schemeClr val="tx1"/>
              </a:solidFill>
              <a:latin typeface="Trebuchet MS"/>
            </a:endParaRPr>
          </a:p>
        </p:txBody>
      </p:sp>
      <p:sp>
        <p:nvSpPr>
          <p:cNvPr id="1234954937"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05696354" name="Title 1"/>
          <p:cNvSpPr>
            <a:spLocks noGrp="1"/>
          </p:cNvSpPr>
          <p:nvPr>
            <p:ph type="title"/>
          </p:nvPr>
        </p:nvSpPr>
        <p:spPr bwMode="auto">
          <a:xfrm>
            <a:off x="296864" y="460299"/>
            <a:ext cx="8847136" cy="514505"/>
          </a:xfrm>
        </p:spPr>
        <p:txBody>
          <a:bodyPr>
            <a:normAutofit fontScale="90000"/>
          </a:bodyPr>
          <a:lstStyle/>
          <a:p>
            <a:pPr>
              <a:buNone/>
              <a:defRPr/>
            </a:pPr>
            <a:r>
              <a:rPr lang="en-GB"/>
              <a:t>Werkzeuge/Rahmenbedingungen für die Analyse der Auswirkungen des Klimawandels </a:t>
            </a:r>
            <a:endParaRPr/>
          </a:p>
        </p:txBody>
      </p:sp>
      <p:sp>
        <p:nvSpPr>
          <p:cNvPr id="197700416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83908970" name="Rectangle 1"/>
          <p:cNvSpPr>
            <a:spLocks noGrp="1" noChangeArrowheads="1"/>
          </p:cNvSpPr>
          <p:nvPr>
            <p:ph type="body" idx="1"/>
          </p:nvPr>
        </p:nvSpPr>
        <p:spPr bwMode="auto">
          <a:xfrm>
            <a:off x="296864" y="1640782"/>
            <a:ext cx="8589038" cy="2585323"/>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285750" marR="0" lvl="0" indent="-285750" algn="l" defTabSz="914400" rtl="0">
              <a:lnSpc>
                <a:spcPct val="100000"/>
              </a:lnSpc>
              <a:spcBef>
                <a:spcPts val="0"/>
              </a:spcBef>
              <a:spcAft>
                <a:spcPts val="0"/>
              </a:spcAft>
              <a:buClrTx/>
              <a:buSzTx/>
              <a:buFont typeface="Arial"/>
              <a:buChar char="•"/>
              <a:defRPr/>
            </a:pPr>
            <a:r>
              <a:rPr lang="en-GB" sz="1800" u="sng">
                <a:solidFill>
                  <a:schemeClr val="tx1"/>
                </a:solidFill>
                <a:latin typeface="Trebuchet MS"/>
                <a:hlinkClick r:id="rId3"/>
              </a:rPr>
              <a:t>IPCC-Risikomatrix </a:t>
            </a:r>
            <a:r>
              <a:rPr lang="en-GB" sz="1800" b="0" i="0" u="none" strike="noStrike" cap="none">
                <a:ln>
                  <a:noFill/>
                </a:ln>
                <a:solidFill>
                  <a:schemeClr val="tx1"/>
                </a:solidFill>
                <a:latin typeface="Trebuchet MS"/>
              </a:rPr>
              <a:t>(Anfälligkeit, Gefahr und Exposition)</a:t>
            </a:r>
            <a:endParaRPr/>
          </a:p>
          <a:p>
            <a:pPr marL="285750" marR="0" lvl="0" indent="-285750" algn="l" defTabSz="914400" rtl="0">
              <a:lnSpc>
                <a:spcPct val="100000"/>
              </a:lnSpc>
              <a:spcBef>
                <a:spcPts val="0"/>
              </a:spcBef>
              <a:spcAft>
                <a:spcPts val="0"/>
              </a:spcAft>
              <a:buClrTx/>
              <a:buSzTx/>
              <a:buFont typeface="Arial"/>
              <a:buChar char="•"/>
              <a:defRPr/>
            </a:pPr>
            <a:endParaRPr lang="en-GB" sz="1800" b="0" i="0" u="none" strike="noStrike" cap="none">
              <a:ln>
                <a:noFill/>
              </a:ln>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r>
              <a:rPr lang="en-GB" sz="1800" b="0" i="0" u="none" strike="noStrike" cap="none">
                <a:ln>
                  <a:noFill/>
                </a:ln>
                <a:solidFill>
                  <a:schemeClr val="tx1"/>
                </a:solidFill>
                <a:latin typeface="Trebuchet MS"/>
              </a:rPr>
              <a:t>EU-Climate-ADAPT-Tools (</a:t>
            </a:r>
            <a:r>
              <a:rPr lang="en-GB" sz="1800">
                <a:solidFill>
                  <a:schemeClr val="tx1"/>
                </a:solidFill>
                <a:latin typeface="Trebuchet MS"/>
              </a:rPr>
              <a:t>z. B. </a:t>
            </a:r>
            <a:r>
              <a:rPr lang="en-GB" sz="1800" u="sng">
                <a:solidFill>
                  <a:schemeClr val="tx1"/>
                </a:solidFill>
                <a:latin typeface="Trebuchet MS"/>
                <a:hlinkClick r:id="rId4"/>
              </a:rPr>
              <a:t>Urban Adaptation Map Viewer</a:t>
            </a:r>
            <a:r>
              <a:rPr lang="en-GB" sz="1800">
                <a:solidFill>
                  <a:schemeClr val="tx1"/>
                </a:solidFill>
                <a:latin typeface="Trebuchet MS"/>
              </a:rPr>
              <a:t>)</a:t>
            </a:r>
            <a:endParaRPr lang="en-GB" sz="1800" b="0" i="0" u="none" strike="noStrike" cap="none">
              <a:ln>
                <a:noFill/>
              </a:ln>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endParaRPr lang="en-GB" sz="1800" b="0" i="0" u="none" strike="noStrike" cap="none">
              <a:ln>
                <a:noFill/>
              </a:ln>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r>
              <a:rPr lang="en-GB" sz="1800" b="0" i="0" u="sng" strike="noStrike" cap="none">
                <a:ln>
                  <a:noFill/>
                </a:ln>
                <a:solidFill>
                  <a:schemeClr val="tx1"/>
                </a:solidFill>
                <a:latin typeface="Trebuchet MS"/>
                <a:hlinkClick r:id="rId5"/>
              </a:rPr>
              <a:t>Gemeinsamer Rahmen der EU für Nachhaltigkeit </a:t>
            </a:r>
            <a:endParaRPr lang="en-GB" sz="1800" b="0" i="0" u="none" strike="noStrike" cap="none">
              <a:ln>
                <a:noFill/>
              </a:ln>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endParaRPr lang="en-GB" sz="1800" b="0" i="0" u="none" strike="noStrike" cap="none">
              <a:ln>
                <a:noFill/>
              </a:ln>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r>
              <a:rPr lang="en-GB" sz="1800">
                <a:solidFill>
                  <a:schemeClr val="tx1"/>
                </a:solidFill>
                <a:latin typeface="Trebuchet MS"/>
              </a:rPr>
              <a:t>Bewertungssysteme für Nachhaltigkeit und Resilienz</a:t>
            </a:r>
            <a:endParaRPr/>
          </a:p>
          <a:p>
            <a:pPr marL="285750" marR="0" lvl="0" indent="-285750" algn="l" defTabSz="914400" rtl="0">
              <a:lnSpc>
                <a:spcPct val="100000"/>
              </a:lnSpc>
              <a:spcBef>
                <a:spcPts val="0"/>
              </a:spcBef>
              <a:spcAft>
                <a:spcPts val="0"/>
              </a:spcAft>
              <a:buClrTx/>
              <a:buSzTx/>
              <a:buFont typeface="Arial"/>
              <a:buChar char="•"/>
              <a:defRPr/>
            </a:pPr>
            <a:endParaRPr lang="en-GB" sz="1800" b="0" i="0" u="none" strike="noStrike" cap="none">
              <a:ln>
                <a:noFill/>
              </a:ln>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r>
              <a:rPr lang="en-GB" sz="1800" b="0" i="0" u="none" strike="noStrike" cap="none">
                <a:ln>
                  <a:noFill/>
                </a:ln>
                <a:solidFill>
                  <a:schemeClr val="tx1"/>
                </a:solidFill>
                <a:latin typeface="Trebuchet MS"/>
              </a:rPr>
              <a:t>Lokale Anpassungsrichtlinien</a:t>
            </a:r>
            <a:endParaRPr lang="en-US" sz="1800" b="0" i="0" u="none" strike="noStrike" cap="none">
              <a:ln>
                <a:noFill/>
              </a:ln>
              <a:solidFill>
                <a:schemeClr val="tx1"/>
              </a:solidFill>
              <a:latin typeface="Trebuchet MS"/>
            </a:endParaRPr>
          </a:p>
        </p:txBody>
      </p:sp>
      <p:sp>
        <p:nvSpPr>
          <p:cNvPr id="398679402"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descr="A diagram of a diagram&#10;&#10;AI-generated content may be incorrect.">
            <a:extLst>
              <a:ext uri="{FF2B5EF4-FFF2-40B4-BE49-F238E27FC236}">
                <a16:creationId xmlns:a16="http://schemas.microsoft.com/office/drawing/2014/main" id="{C48EDEC2-A562-5590-33B0-624EEEFE4839}"/>
              </a:ext>
            </a:extLst>
          </p:cNvPr>
          <p:cNvPicPr>
            <a:picLocks noChangeAspect="1"/>
          </p:cNvPicPr>
          <p:nvPr/>
        </p:nvPicPr>
        <p:blipFill>
          <a:blip r:embed="rId3"/>
          <a:stretch>
            <a:fillRect/>
          </a:stretch>
        </p:blipFill>
        <p:spPr>
          <a:xfrm>
            <a:off x="0" y="123110"/>
            <a:ext cx="9144000" cy="5047950"/>
          </a:xfrm>
          <a:prstGeom prst="rect">
            <a:avLst/>
          </a:prstGeom>
        </p:spPr>
      </p:pic>
      <p:sp>
        <p:nvSpPr>
          <p:cNvPr id="74518321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2036711251" name="Rectangle 4"/>
          <p:cNvSpPr/>
          <p:nvPr/>
        </p:nvSpPr>
        <p:spPr bwMode="auto">
          <a:xfrm>
            <a:off x="0" y="4871547"/>
            <a:ext cx="1659429" cy="261610"/>
          </a:xfrm>
          <a:prstGeom prst="rect">
            <a:avLst/>
          </a:prstGeom>
        </p:spPr>
        <p:txBody>
          <a:bodyPr wrap="none">
            <a:spAutoFit/>
          </a:bodyPr>
          <a:lstStyle/>
          <a:p>
            <a:pPr>
              <a:defRPr/>
            </a:pPr>
            <a:r>
              <a:rPr lang="en-US" sz="1100" b="0" u="sng">
                <a:latin typeface="Trebuchet MS"/>
                <a:ea typeface="Roboto"/>
                <a:cs typeface="Arial"/>
                <a:hlinkClick r:id="rId4"/>
              </a:rPr>
              <a:t>Quelle: IPCC AR6, 2023</a:t>
            </a:r>
            <a:endParaRPr lang="en-US" sz="1100" u="sng">
              <a:latin typeface="Trebuchet MS"/>
              <a:ea typeface="Roboto"/>
              <a:cs typeface="Arial"/>
            </a:endParaRPr>
          </a:p>
        </p:txBody>
      </p:sp>
      <p:sp>
        <p:nvSpPr>
          <p:cNvPr id="1648940480"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6" name="Picture 5" descr="A diagram of a diagram&#10;&#10;AI-generated content may be incorrect.">
            <a:extLst>
              <a:ext uri="{FF2B5EF4-FFF2-40B4-BE49-F238E27FC236}">
                <a16:creationId xmlns:a16="http://schemas.microsoft.com/office/drawing/2014/main" id="{B778ABAD-2AB5-A6D4-410A-9C7FFC245C1C}"/>
              </a:ext>
            </a:extLst>
          </p:cNvPr>
          <p:cNvPicPr>
            <a:picLocks noChangeAspect="1"/>
          </p:cNvPicPr>
          <p:nvPr/>
        </p:nvPicPr>
        <p:blipFill>
          <a:blip r:embed="rId3"/>
          <a:srcRect l="82505" t="40203" r="8564" b="55737"/>
          <a:stretch>
            <a:fillRect/>
          </a:stretch>
        </p:blipFill>
        <p:spPr bwMode="auto">
          <a:xfrm>
            <a:off x="7424939" y="2166182"/>
            <a:ext cx="1063216" cy="26683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17900221" name="Title 1"/>
          <p:cNvSpPr>
            <a:spLocks noGrp="1"/>
          </p:cNvSpPr>
          <p:nvPr>
            <p:ph type="title"/>
          </p:nvPr>
        </p:nvSpPr>
        <p:spPr bwMode="auto">
          <a:xfrm>
            <a:off x="296864" y="460299"/>
            <a:ext cx="8847136" cy="514505"/>
          </a:xfrm>
        </p:spPr>
        <p:txBody>
          <a:bodyPr>
            <a:normAutofit fontScale="90000"/>
          </a:bodyPr>
          <a:lstStyle/>
          <a:p>
            <a:pPr>
              <a:defRPr/>
            </a:pPr>
            <a:r>
              <a:rPr lang="en-GB" sz="2800" b="1" i="0" u="none" strike="noStrike">
                <a:solidFill>
                  <a:schemeClr val="tx1"/>
                </a:solidFill>
                <a:latin typeface="Trebuchet MS"/>
              </a:rPr>
              <a:t>RISIKO = GEFAHR x EXPOSITION x ANFÄLLIGKEIT</a:t>
            </a:r>
            <a:endParaRPr lang="en-GB" sz="2800" b="0" i="0" u="none" strike="noStrike">
              <a:solidFill>
                <a:schemeClr val="tx1"/>
              </a:solidFill>
              <a:latin typeface="Trebuchet MS"/>
            </a:endParaRPr>
          </a:p>
        </p:txBody>
      </p:sp>
      <p:sp>
        <p:nvSpPr>
          <p:cNvPr id="99599391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Erklärung der Mechanismen des Klimawandels, Identifizierung der wichtigsten klimabedingten Risiken für die bebaute Umwelt</a:t>
            </a:r>
            <a:endParaRPr/>
          </a:p>
        </p:txBody>
      </p:sp>
      <p:sp>
        <p:nvSpPr>
          <p:cNvPr id="41345978" name="Rectangle 1"/>
          <p:cNvSpPr>
            <a:spLocks noGrp="1" noChangeArrowheads="1"/>
          </p:cNvSpPr>
          <p:nvPr>
            <p:ph type="body" idx="1"/>
          </p:nvPr>
        </p:nvSpPr>
        <p:spPr bwMode="auto">
          <a:xfrm>
            <a:off x="296864" y="1311994"/>
            <a:ext cx="8568462" cy="3447098"/>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algn="l">
              <a:defRPr/>
            </a:pPr>
            <a:r>
              <a:rPr lang="en-GB" sz="1800" b="1" i="0" u="none" strike="noStrike">
                <a:solidFill>
                  <a:schemeClr val="accent4"/>
                </a:solidFill>
                <a:latin typeface="Trebuchet MS"/>
              </a:rPr>
              <a:t>Gefahr </a:t>
            </a:r>
            <a:endParaRPr/>
          </a:p>
          <a:p>
            <a:pPr>
              <a:defRPr/>
            </a:pPr>
            <a:r>
              <a:rPr lang="en-GB" sz="1600" b="0" i="0" u="none" strike="noStrike">
                <a:solidFill>
                  <a:schemeClr val="tx1"/>
                </a:solidFill>
                <a:latin typeface="Trebuchet MS"/>
              </a:rPr>
              <a:t>Bezieht sich auf </a:t>
            </a:r>
            <a:r>
              <a:rPr lang="en-GB" sz="1600" b="1" i="0" u="none" strike="noStrike">
                <a:solidFill>
                  <a:schemeClr val="tx1"/>
                </a:solidFill>
                <a:latin typeface="Trebuchet MS"/>
              </a:rPr>
              <a:t>klimabedingte Ereignisse oder Trends </a:t>
            </a:r>
            <a:r>
              <a:rPr lang="en-GB" sz="1600" b="0" i="0" u="none" strike="noStrike">
                <a:solidFill>
                  <a:schemeClr val="tx1"/>
                </a:solidFill>
                <a:latin typeface="Trebuchet MS"/>
              </a:rPr>
              <a:t>wie extreme Wetterereignisse (z. B. Hitzewellen, Überschwemmungen, Stürme) oder langfristige Prozesse (z. B. Anstieg des Meeresspiegels, Wüstenbildung), die zu negativen Auswirkungen auf menschliche oder ökologische Systeme führen können</a:t>
            </a:r>
            <a:endParaRPr/>
          </a:p>
          <a:p>
            <a:pPr algn="l">
              <a:defRPr/>
            </a:pPr>
            <a:endParaRPr lang="en-GB" sz="1800">
              <a:solidFill>
                <a:schemeClr val="tx1"/>
              </a:solidFill>
              <a:latin typeface="Trebuchet MS"/>
            </a:endParaRPr>
          </a:p>
          <a:p>
            <a:pPr algn="l">
              <a:defRPr/>
            </a:pPr>
            <a:r>
              <a:rPr lang="en-GB" sz="1800" b="1" i="0" u="none" strike="noStrike">
                <a:solidFill>
                  <a:schemeClr val="accent4"/>
                </a:solidFill>
                <a:latin typeface="Trebuchet MS"/>
              </a:rPr>
              <a:t>Exposition </a:t>
            </a:r>
            <a:endParaRPr/>
          </a:p>
          <a:p>
            <a:pPr algn="l">
              <a:defRPr/>
            </a:pPr>
            <a:r>
              <a:rPr lang="en-GB" sz="1600" b="0" i="0" u="none" strike="noStrike">
                <a:solidFill>
                  <a:schemeClr val="tx1"/>
                </a:solidFill>
                <a:latin typeface="Trebuchet MS"/>
              </a:rPr>
              <a:t>Bezieht sich auf die </a:t>
            </a:r>
            <a:r>
              <a:rPr lang="en-GB" sz="1600" b="1" i="0" u="none" strike="noStrike">
                <a:solidFill>
                  <a:schemeClr val="tx1"/>
                </a:solidFill>
                <a:latin typeface="Trebuchet MS"/>
              </a:rPr>
              <a:t>Anwesenheit von Menschen, Ökosystemen, Infrastruktur oder Vermögenswerten </a:t>
            </a:r>
            <a:r>
              <a:rPr lang="en-GB" sz="1600" b="0" i="0" u="none" strike="noStrike">
                <a:solidFill>
                  <a:schemeClr val="tx1"/>
                </a:solidFill>
                <a:latin typeface="Trebuchet MS"/>
              </a:rPr>
              <a:t>in Gebieten, die von Klimagefahren negativ beeinflusst werden könnten</a:t>
            </a:r>
            <a:endParaRPr/>
          </a:p>
          <a:p>
            <a:pPr algn="l">
              <a:defRPr/>
            </a:pPr>
            <a:endParaRPr lang="en-GB" sz="1800">
              <a:solidFill>
                <a:schemeClr val="tx1"/>
              </a:solidFill>
              <a:latin typeface="Trebuchet MS"/>
            </a:endParaRPr>
          </a:p>
          <a:p>
            <a:pPr algn="l">
              <a:defRPr/>
            </a:pPr>
            <a:r>
              <a:rPr lang="en-GB" sz="1800" b="1" i="0" u="none" strike="noStrike">
                <a:solidFill>
                  <a:schemeClr val="accent4"/>
                </a:solidFill>
                <a:latin typeface="Trebuchet MS"/>
              </a:rPr>
              <a:t>Anfälligkeit </a:t>
            </a:r>
            <a:endParaRPr/>
          </a:p>
          <a:p>
            <a:pPr algn="l">
              <a:defRPr/>
            </a:pPr>
            <a:r>
              <a:rPr lang="en-GB" sz="1600" i="0" u="none" strike="noStrike">
                <a:solidFill>
                  <a:schemeClr val="tx1"/>
                </a:solidFill>
                <a:latin typeface="Trebuchet MS"/>
              </a:rPr>
              <a:t>Bezeichnet </a:t>
            </a:r>
            <a:r>
              <a:rPr lang="en-GB" sz="1600" b="0" i="0" u="none" strike="noStrike">
                <a:solidFill>
                  <a:schemeClr val="tx1"/>
                </a:solidFill>
                <a:latin typeface="Trebuchet MS"/>
              </a:rPr>
              <a:t>die </a:t>
            </a:r>
            <a:r>
              <a:rPr lang="en-GB" sz="1600" b="1" i="0" u="none" strike="noStrike">
                <a:solidFill>
                  <a:schemeClr val="tx1"/>
                </a:solidFill>
                <a:latin typeface="Trebuchet MS"/>
              </a:rPr>
              <a:t>Anfälligkeit der exponierten Systeme </a:t>
            </a:r>
            <a:r>
              <a:rPr lang="en-GB" sz="1600" b="0" i="0" u="none" strike="noStrike">
                <a:solidFill>
                  <a:schemeClr val="tx1"/>
                </a:solidFill>
                <a:latin typeface="Trebuchet MS"/>
              </a:rPr>
              <a:t>für Schäden unter Berücksichtigung physischer, sozialer, wirtschaftlicher und ökologischer Faktoren, die die Auswirkungen von Klimagefahren verringern oder verstärken.</a:t>
            </a:r>
            <a:endParaRPr/>
          </a:p>
        </p:txBody>
      </p:sp>
      <p:sp>
        <p:nvSpPr>
          <p:cNvPr id="205539873"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847031244" name="Title 1"/>
          <p:cNvSpPr>
            <a:spLocks noGrp="1"/>
          </p:cNvSpPr>
          <p:nvPr>
            <p:ph type="title"/>
          </p:nvPr>
        </p:nvSpPr>
        <p:spPr bwMode="auto"/>
        <p:txBody>
          <a:bodyPr>
            <a:normAutofit fontScale="90000"/>
          </a:bodyPr>
          <a:lstStyle/>
          <a:p>
            <a:pPr>
              <a:defRPr/>
            </a:pPr>
            <a:r>
              <a:rPr lang="en-GB"/>
              <a:t>HINWEISE</a:t>
            </a:r>
            <a:endParaRPr/>
          </a:p>
        </p:txBody>
      </p:sp>
      <p:sp>
        <p:nvSpPr>
          <p:cNvPr id="1382170721" name="Text Placeholder 2"/>
          <p:cNvSpPr>
            <a:spLocks noGrp="1"/>
          </p:cNvSpPr>
          <p:nvPr>
            <p:ph type="body" idx="1"/>
          </p:nvPr>
        </p:nvSpPr>
        <p:spPr bwMode="auto">
          <a:xfrm>
            <a:off x="296864" y="678515"/>
            <a:ext cx="8562974" cy="3125972"/>
          </a:xfrm>
        </p:spPr>
        <p:txBody>
          <a:bodyPr/>
          <a:lstStyle/>
          <a:p>
            <a:pPr algn="just">
              <a:lnSpc>
                <a:spcPts val="2100"/>
              </a:lnSpc>
              <a:buNone/>
              <a:defRPr/>
            </a:pPr>
            <a:r>
              <a:rPr lang="en-GB" sz="1800" b="0" dirty="0">
                <a:solidFill>
                  <a:srgbClr val="26324B"/>
                </a:solidFill>
                <a:latin typeface="Inter"/>
              </a:rPr>
              <a:t>Der IPCC AR6, </a:t>
            </a:r>
            <a:r>
              <a:rPr lang="en-GB" sz="1800" b="0" dirty="0" err="1">
                <a:solidFill>
                  <a:srgbClr val="26324B"/>
                </a:solidFill>
                <a:latin typeface="Inter"/>
              </a:rPr>
              <a:t>oder</a:t>
            </a:r>
            <a:r>
              <a:rPr lang="en-GB" sz="1800" b="0" dirty="0">
                <a:solidFill>
                  <a:srgbClr val="26324B"/>
                </a:solidFill>
                <a:latin typeface="Inter"/>
              </a:rPr>
              <a:t> der </a:t>
            </a:r>
            <a:r>
              <a:rPr lang="en-GB" sz="1800" b="0" dirty="0" err="1">
                <a:solidFill>
                  <a:srgbClr val="26324B"/>
                </a:solidFill>
                <a:latin typeface="Inter"/>
              </a:rPr>
              <a:t>Sechste</a:t>
            </a:r>
            <a:r>
              <a:rPr lang="en-GB" sz="1800" b="0" dirty="0">
                <a:solidFill>
                  <a:srgbClr val="26324B"/>
                </a:solidFill>
                <a:latin typeface="Inter"/>
              </a:rPr>
              <a:t> </a:t>
            </a:r>
            <a:r>
              <a:rPr lang="en-GB" sz="1800" b="0" dirty="0" err="1">
                <a:solidFill>
                  <a:srgbClr val="26324B"/>
                </a:solidFill>
                <a:latin typeface="Inter"/>
              </a:rPr>
              <a:t>Sachstandsbericht</a:t>
            </a:r>
            <a:r>
              <a:rPr lang="en-GB" sz="1800" b="0" dirty="0">
                <a:solidFill>
                  <a:srgbClr val="26324B"/>
                </a:solidFill>
                <a:latin typeface="Inter"/>
              </a:rPr>
              <a:t> des </a:t>
            </a:r>
            <a:r>
              <a:rPr lang="en-GB" sz="1800" b="0" dirty="0" err="1">
                <a:solidFill>
                  <a:srgbClr val="26324B"/>
                </a:solidFill>
                <a:latin typeface="Inter"/>
              </a:rPr>
              <a:t>Zwischenstaatlichen</a:t>
            </a:r>
            <a:r>
              <a:rPr lang="en-GB" sz="1800" b="0" dirty="0">
                <a:solidFill>
                  <a:srgbClr val="26324B"/>
                </a:solidFill>
                <a:latin typeface="Inter"/>
              </a:rPr>
              <a:t> </a:t>
            </a:r>
            <a:r>
              <a:rPr lang="en-GB" sz="1800" b="0" dirty="0" err="1">
                <a:solidFill>
                  <a:srgbClr val="26324B"/>
                </a:solidFill>
                <a:latin typeface="Inter"/>
              </a:rPr>
              <a:t>Ausschusses</a:t>
            </a:r>
            <a:r>
              <a:rPr lang="en-GB" sz="1800" b="0" dirty="0">
                <a:solidFill>
                  <a:srgbClr val="26324B"/>
                </a:solidFill>
                <a:latin typeface="Inter"/>
              </a:rPr>
              <a:t> für </a:t>
            </a:r>
            <a:r>
              <a:rPr lang="en-GB" sz="1800" b="0" dirty="0" err="1">
                <a:solidFill>
                  <a:srgbClr val="26324B"/>
                </a:solidFill>
                <a:latin typeface="Inter"/>
              </a:rPr>
              <a:t>Klimawandel</a:t>
            </a:r>
            <a:r>
              <a:rPr lang="en-GB" sz="1800" b="0" dirty="0">
                <a:solidFill>
                  <a:srgbClr val="26324B"/>
                </a:solidFill>
                <a:latin typeface="Inter"/>
              </a:rPr>
              <a:t>, </a:t>
            </a:r>
            <a:r>
              <a:rPr lang="en-GB" sz="1800" b="0" dirty="0" err="1">
                <a:solidFill>
                  <a:srgbClr val="26324B"/>
                </a:solidFill>
                <a:latin typeface="Inter"/>
              </a:rPr>
              <a:t>ist</a:t>
            </a:r>
            <a:r>
              <a:rPr lang="en-GB" sz="1800" b="0" dirty="0">
                <a:solidFill>
                  <a:srgbClr val="26324B"/>
                </a:solidFill>
                <a:latin typeface="Inter"/>
              </a:rPr>
              <a:t> die </a:t>
            </a:r>
            <a:r>
              <a:rPr lang="en-GB" sz="1800" b="0" dirty="0" err="1">
                <a:solidFill>
                  <a:srgbClr val="26324B"/>
                </a:solidFill>
                <a:latin typeface="Inter"/>
              </a:rPr>
              <a:t>aktuellste</a:t>
            </a:r>
            <a:r>
              <a:rPr lang="en-GB" sz="1800" b="0" dirty="0">
                <a:solidFill>
                  <a:srgbClr val="26324B"/>
                </a:solidFill>
                <a:latin typeface="Inter"/>
              </a:rPr>
              <a:t> </a:t>
            </a:r>
            <a:r>
              <a:rPr lang="en-GB" sz="1800" b="0" dirty="0" err="1">
                <a:solidFill>
                  <a:srgbClr val="26324B"/>
                </a:solidFill>
                <a:latin typeface="Inter"/>
              </a:rPr>
              <a:t>umfassende</a:t>
            </a:r>
            <a:r>
              <a:rPr lang="en-GB" sz="1800" b="0" dirty="0">
                <a:solidFill>
                  <a:srgbClr val="26324B"/>
                </a:solidFill>
                <a:latin typeface="Inter"/>
              </a:rPr>
              <a:t> </a:t>
            </a:r>
            <a:r>
              <a:rPr lang="en-GB" sz="1800" b="0" dirty="0" err="1">
                <a:solidFill>
                  <a:srgbClr val="26324B"/>
                </a:solidFill>
                <a:latin typeface="Inter"/>
              </a:rPr>
              <a:t>Bewertung</a:t>
            </a:r>
            <a:r>
              <a:rPr lang="en-GB" sz="1800" b="0" dirty="0">
                <a:solidFill>
                  <a:srgbClr val="26324B"/>
                </a:solidFill>
                <a:latin typeface="Inter"/>
              </a:rPr>
              <a:t> </a:t>
            </a:r>
            <a:r>
              <a:rPr lang="en-GB" sz="1800" b="0" dirty="0" err="1">
                <a:solidFill>
                  <a:srgbClr val="26324B"/>
                </a:solidFill>
                <a:latin typeface="Inter"/>
              </a:rPr>
              <a:t>wissenschaftlicher</a:t>
            </a:r>
            <a:r>
              <a:rPr lang="en-GB" sz="1800" b="0" dirty="0">
                <a:solidFill>
                  <a:srgbClr val="26324B"/>
                </a:solidFill>
                <a:latin typeface="Inter"/>
              </a:rPr>
              <a:t> </a:t>
            </a:r>
            <a:r>
              <a:rPr lang="en-GB" sz="1800" b="0" dirty="0" err="1">
                <a:solidFill>
                  <a:srgbClr val="26324B"/>
                </a:solidFill>
                <a:latin typeface="Inter"/>
              </a:rPr>
              <a:t>Erkenntnisse</a:t>
            </a:r>
            <a:r>
              <a:rPr lang="en-GB" sz="1800" b="0" dirty="0">
                <a:solidFill>
                  <a:srgbClr val="26324B"/>
                </a:solidFill>
                <a:latin typeface="Inter"/>
              </a:rPr>
              <a:t> </a:t>
            </a:r>
            <a:r>
              <a:rPr lang="en-GB" sz="1800" b="0" dirty="0" err="1">
                <a:solidFill>
                  <a:srgbClr val="26324B"/>
                </a:solidFill>
                <a:latin typeface="Inter"/>
              </a:rPr>
              <a:t>zum</a:t>
            </a:r>
            <a:r>
              <a:rPr lang="en-GB" sz="1800" b="0" dirty="0">
                <a:solidFill>
                  <a:srgbClr val="26324B"/>
                </a:solidFill>
                <a:latin typeface="Inter"/>
              </a:rPr>
              <a:t> </a:t>
            </a:r>
            <a:r>
              <a:rPr lang="en-GB" sz="1800" b="0" dirty="0" err="1">
                <a:solidFill>
                  <a:srgbClr val="26324B"/>
                </a:solidFill>
                <a:latin typeface="Inter"/>
              </a:rPr>
              <a:t>Klimawandel</a:t>
            </a:r>
            <a:r>
              <a:rPr lang="en-GB" sz="1800" b="0" dirty="0">
                <a:solidFill>
                  <a:srgbClr val="26324B"/>
                </a:solidFill>
                <a:latin typeface="Inter"/>
              </a:rPr>
              <a:t>. </a:t>
            </a:r>
            <a:endParaRPr dirty="0"/>
          </a:p>
          <a:p>
            <a:pPr algn="just">
              <a:lnSpc>
                <a:spcPts val="2100"/>
              </a:lnSpc>
              <a:buNone/>
              <a:defRPr/>
            </a:pPr>
            <a:r>
              <a:rPr lang="en-GB" sz="1800" b="0" dirty="0">
                <a:solidFill>
                  <a:srgbClr val="26324B"/>
                </a:solidFill>
                <a:latin typeface="Inter"/>
              </a:rPr>
              <a:t>Der </a:t>
            </a:r>
            <a:r>
              <a:rPr lang="en-GB" sz="1800" b="0" dirty="0" err="1">
                <a:solidFill>
                  <a:srgbClr val="26324B"/>
                </a:solidFill>
                <a:latin typeface="Inter"/>
              </a:rPr>
              <a:t>Bericht</a:t>
            </a:r>
            <a:r>
              <a:rPr lang="en-GB" sz="1800" b="0" dirty="0">
                <a:solidFill>
                  <a:srgbClr val="26324B"/>
                </a:solidFill>
                <a:latin typeface="Inter"/>
              </a:rPr>
              <a:t> </a:t>
            </a:r>
            <a:r>
              <a:rPr lang="en-GB" sz="1800" b="0" dirty="0" err="1">
                <a:solidFill>
                  <a:srgbClr val="26324B"/>
                </a:solidFill>
                <a:latin typeface="Inter"/>
              </a:rPr>
              <a:t>ist</a:t>
            </a:r>
            <a:r>
              <a:rPr lang="en-GB" sz="1800" b="0" dirty="0">
                <a:solidFill>
                  <a:srgbClr val="26324B"/>
                </a:solidFill>
                <a:latin typeface="Inter"/>
              </a:rPr>
              <a:t> der </a:t>
            </a:r>
            <a:r>
              <a:rPr lang="en-GB" sz="1800" b="0" dirty="0" err="1">
                <a:solidFill>
                  <a:srgbClr val="26324B"/>
                </a:solidFill>
                <a:latin typeface="Inter"/>
              </a:rPr>
              <a:t>sechste</a:t>
            </a:r>
            <a:r>
              <a:rPr lang="en-GB" sz="1800" b="0" dirty="0">
                <a:solidFill>
                  <a:srgbClr val="26324B"/>
                </a:solidFill>
                <a:latin typeface="Inter"/>
              </a:rPr>
              <a:t> in </a:t>
            </a:r>
            <a:r>
              <a:rPr lang="en-GB" sz="1800" b="0" dirty="0" err="1">
                <a:solidFill>
                  <a:srgbClr val="26324B"/>
                </a:solidFill>
                <a:latin typeface="Inter"/>
              </a:rPr>
              <a:t>einer</a:t>
            </a:r>
            <a:r>
              <a:rPr lang="en-GB" sz="1800" b="0" dirty="0">
                <a:solidFill>
                  <a:srgbClr val="26324B"/>
                </a:solidFill>
                <a:latin typeface="Inter"/>
              </a:rPr>
              <a:t> Reihe von </a:t>
            </a:r>
            <a:r>
              <a:rPr lang="en-GB" sz="1800" b="0" dirty="0" err="1">
                <a:solidFill>
                  <a:srgbClr val="26324B"/>
                </a:solidFill>
                <a:latin typeface="Inter"/>
              </a:rPr>
              <a:t>Bewertungen</a:t>
            </a:r>
            <a:r>
              <a:rPr lang="en-GB" sz="1800" b="0" dirty="0">
                <a:solidFill>
                  <a:srgbClr val="26324B"/>
                </a:solidFill>
                <a:latin typeface="Inter"/>
              </a:rPr>
              <a:t>, die </a:t>
            </a:r>
            <a:r>
              <a:rPr lang="en-GB" sz="1800" b="0" dirty="0" err="1">
                <a:solidFill>
                  <a:srgbClr val="26324B"/>
                </a:solidFill>
                <a:latin typeface="Inter"/>
              </a:rPr>
              <a:t>vom</a:t>
            </a:r>
            <a:r>
              <a:rPr lang="en-GB" sz="1800" b="0" dirty="0">
                <a:solidFill>
                  <a:srgbClr val="26324B"/>
                </a:solidFill>
                <a:latin typeface="Inter"/>
              </a:rPr>
              <a:t> IPCC, </a:t>
            </a:r>
            <a:r>
              <a:rPr lang="en-GB" sz="1800" b="0" dirty="0" err="1">
                <a:solidFill>
                  <a:srgbClr val="26324B"/>
                </a:solidFill>
                <a:latin typeface="Inter"/>
              </a:rPr>
              <a:t>einem</a:t>
            </a:r>
            <a:r>
              <a:rPr lang="en-GB" sz="1800" b="0" dirty="0">
                <a:solidFill>
                  <a:srgbClr val="26324B"/>
                </a:solidFill>
                <a:latin typeface="Inter"/>
              </a:rPr>
              <a:t> </a:t>
            </a:r>
            <a:r>
              <a:rPr lang="en-GB" sz="1800" b="0" dirty="0" err="1">
                <a:solidFill>
                  <a:srgbClr val="26324B"/>
                </a:solidFill>
                <a:latin typeface="Inter"/>
              </a:rPr>
              <a:t>Gremium</a:t>
            </a:r>
            <a:r>
              <a:rPr lang="en-GB" sz="1800" b="0" dirty="0">
                <a:solidFill>
                  <a:srgbClr val="26324B"/>
                </a:solidFill>
                <a:latin typeface="Inter"/>
              </a:rPr>
              <a:t> der </a:t>
            </a:r>
            <a:r>
              <a:rPr lang="en-GB" sz="1800" b="0" dirty="0" err="1">
                <a:solidFill>
                  <a:srgbClr val="26324B"/>
                </a:solidFill>
                <a:latin typeface="Inter"/>
              </a:rPr>
              <a:t>Vereinten</a:t>
            </a:r>
            <a:r>
              <a:rPr lang="en-GB" sz="1800" b="0" dirty="0">
                <a:solidFill>
                  <a:srgbClr val="26324B"/>
                </a:solidFill>
                <a:latin typeface="Inter"/>
              </a:rPr>
              <a:t> </a:t>
            </a:r>
            <a:r>
              <a:rPr lang="en-GB" sz="1800" b="0" dirty="0" err="1">
                <a:solidFill>
                  <a:srgbClr val="26324B"/>
                </a:solidFill>
                <a:latin typeface="Inter"/>
              </a:rPr>
              <a:t>Nationen</a:t>
            </a:r>
            <a:r>
              <a:rPr lang="en-GB" sz="1800" b="0" dirty="0">
                <a:solidFill>
                  <a:srgbClr val="26324B"/>
                </a:solidFill>
                <a:latin typeface="Inter"/>
              </a:rPr>
              <a:t>, das für die </a:t>
            </a:r>
            <a:r>
              <a:rPr lang="en-GB" sz="1800" b="0" dirty="0" err="1">
                <a:solidFill>
                  <a:srgbClr val="26324B"/>
                </a:solidFill>
                <a:latin typeface="Inter"/>
              </a:rPr>
              <a:t>Bewertung</a:t>
            </a:r>
            <a:r>
              <a:rPr lang="en-GB" sz="1800" b="0" dirty="0">
                <a:solidFill>
                  <a:srgbClr val="26324B"/>
                </a:solidFill>
                <a:latin typeface="Inter"/>
              </a:rPr>
              <a:t> der Wissenschaft </a:t>
            </a:r>
            <a:r>
              <a:rPr lang="en-GB" sz="1800" b="0" dirty="0" err="1">
                <a:solidFill>
                  <a:srgbClr val="26324B"/>
                </a:solidFill>
                <a:latin typeface="Inter"/>
              </a:rPr>
              <a:t>im</a:t>
            </a:r>
            <a:r>
              <a:rPr lang="en-GB" sz="1800" b="0" dirty="0">
                <a:solidFill>
                  <a:srgbClr val="26324B"/>
                </a:solidFill>
                <a:latin typeface="Inter"/>
              </a:rPr>
              <a:t> </a:t>
            </a:r>
            <a:r>
              <a:rPr lang="en-GB" sz="1800" b="0" dirty="0" err="1">
                <a:solidFill>
                  <a:srgbClr val="26324B"/>
                </a:solidFill>
                <a:latin typeface="Inter"/>
              </a:rPr>
              <a:t>Zusammenhang</a:t>
            </a:r>
            <a:r>
              <a:rPr lang="en-GB" sz="1800" b="0" dirty="0">
                <a:solidFill>
                  <a:srgbClr val="26324B"/>
                </a:solidFill>
                <a:latin typeface="Inter"/>
              </a:rPr>
              <a:t> </a:t>
            </a:r>
            <a:r>
              <a:rPr lang="en-GB" sz="1800" b="0" dirty="0" err="1">
                <a:solidFill>
                  <a:srgbClr val="26324B"/>
                </a:solidFill>
                <a:latin typeface="Inter"/>
              </a:rPr>
              <a:t>mit</a:t>
            </a:r>
            <a:r>
              <a:rPr lang="en-GB" sz="1800" b="0" dirty="0">
                <a:solidFill>
                  <a:srgbClr val="26324B"/>
                </a:solidFill>
                <a:latin typeface="Inter"/>
              </a:rPr>
              <a:t> </a:t>
            </a:r>
            <a:r>
              <a:rPr lang="en-GB" sz="1800" b="0" dirty="0" err="1">
                <a:solidFill>
                  <a:srgbClr val="26324B"/>
                </a:solidFill>
                <a:latin typeface="Inter"/>
              </a:rPr>
              <a:t>dem</a:t>
            </a:r>
            <a:r>
              <a:rPr lang="en-GB" sz="1800" b="0" dirty="0">
                <a:solidFill>
                  <a:srgbClr val="26324B"/>
                </a:solidFill>
                <a:latin typeface="Inter"/>
              </a:rPr>
              <a:t> </a:t>
            </a:r>
            <a:r>
              <a:rPr lang="en-GB" sz="1800" b="0" dirty="0" err="1">
                <a:solidFill>
                  <a:srgbClr val="26324B"/>
                </a:solidFill>
                <a:latin typeface="Inter"/>
              </a:rPr>
              <a:t>Klimawandel</a:t>
            </a:r>
            <a:r>
              <a:rPr lang="en-GB" sz="1800" b="0" dirty="0">
                <a:solidFill>
                  <a:srgbClr val="26324B"/>
                </a:solidFill>
                <a:latin typeface="Inter"/>
              </a:rPr>
              <a:t> </a:t>
            </a:r>
            <a:r>
              <a:rPr lang="en-GB" sz="1800" b="0" dirty="0" err="1">
                <a:solidFill>
                  <a:srgbClr val="26324B"/>
                </a:solidFill>
                <a:latin typeface="Inter"/>
              </a:rPr>
              <a:t>zuständig</a:t>
            </a:r>
            <a:r>
              <a:rPr lang="en-GB" sz="1800" b="0" dirty="0">
                <a:solidFill>
                  <a:srgbClr val="26324B"/>
                </a:solidFill>
                <a:latin typeface="Inter"/>
              </a:rPr>
              <a:t> </a:t>
            </a:r>
            <a:r>
              <a:rPr lang="en-GB" sz="1800" b="0" dirty="0" err="1">
                <a:solidFill>
                  <a:srgbClr val="26324B"/>
                </a:solidFill>
                <a:latin typeface="Inter"/>
              </a:rPr>
              <a:t>ist</a:t>
            </a:r>
            <a:r>
              <a:rPr lang="en-GB" sz="1800" b="0" dirty="0">
                <a:solidFill>
                  <a:srgbClr val="26324B"/>
                </a:solidFill>
                <a:latin typeface="Inter"/>
              </a:rPr>
              <a:t>, </a:t>
            </a:r>
            <a:r>
              <a:rPr lang="en-GB" sz="1800" b="0" dirty="0" err="1">
                <a:solidFill>
                  <a:srgbClr val="26324B"/>
                </a:solidFill>
                <a:latin typeface="Inter"/>
              </a:rPr>
              <a:t>durchgeführt</a:t>
            </a:r>
            <a:r>
              <a:rPr lang="en-GB" sz="1800" b="0" dirty="0">
                <a:solidFill>
                  <a:srgbClr val="26324B"/>
                </a:solidFill>
                <a:latin typeface="Inter"/>
              </a:rPr>
              <a:t> </a:t>
            </a:r>
            <a:r>
              <a:rPr lang="en-GB" sz="1800" b="0" dirty="0" err="1">
                <a:solidFill>
                  <a:srgbClr val="26324B"/>
                </a:solidFill>
                <a:latin typeface="Inter"/>
              </a:rPr>
              <a:t>wurden</a:t>
            </a:r>
            <a:r>
              <a:rPr lang="en-GB" sz="1800" b="0" dirty="0">
                <a:solidFill>
                  <a:srgbClr val="26324B"/>
                </a:solidFill>
                <a:latin typeface="Inter"/>
              </a:rPr>
              <a:t>. Der IPCC AR6 </a:t>
            </a:r>
            <a:r>
              <a:rPr lang="en-GB" sz="1800" b="0" dirty="0" err="1">
                <a:solidFill>
                  <a:srgbClr val="26324B"/>
                </a:solidFill>
                <a:latin typeface="Inter"/>
              </a:rPr>
              <a:t>wurde</a:t>
            </a:r>
            <a:r>
              <a:rPr lang="en-GB" sz="1800" b="0" dirty="0">
                <a:solidFill>
                  <a:srgbClr val="26324B"/>
                </a:solidFill>
                <a:latin typeface="Inter"/>
              </a:rPr>
              <a:t> </a:t>
            </a:r>
            <a:r>
              <a:rPr lang="en-GB" sz="1800" b="0" dirty="0" err="1">
                <a:solidFill>
                  <a:srgbClr val="26324B"/>
                </a:solidFill>
                <a:latin typeface="Inter"/>
              </a:rPr>
              <a:t>zwischen</a:t>
            </a:r>
            <a:r>
              <a:rPr lang="en-GB" sz="1800" b="0" dirty="0">
                <a:solidFill>
                  <a:srgbClr val="26324B"/>
                </a:solidFill>
                <a:latin typeface="Inter"/>
              </a:rPr>
              <a:t> 2021 und 2022 in </a:t>
            </a:r>
            <a:r>
              <a:rPr lang="en-GB" sz="1800" b="0" dirty="0" err="1">
                <a:solidFill>
                  <a:srgbClr val="26324B"/>
                </a:solidFill>
                <a:latin typeface="Inter"/>
              </a:rPr>
              <a:t>mehreren</a:t>
            </a:r>
            <a:r>
              <a:rPr lang="en-GB" sz="1800" b="0" dirty="0">
                <a:solidFill>
                  <a:srgbClr val="26324B"/>
                </a:solidFill>
                <a:latin typeface="Inter"/>
              </a:rPr>
              <a:t> </a:t>
            </a:r>
            <a:r>
              <a:rPr lang="en-GB" sz="1800" b="0" dirty="0" err="1">
                <a:solidFill>
                  <a:srgbClr val="26324B"/>
                </a:solidFill>
                <a:latin typeface="Inter"/>
              </a:rPr>
              <a:t>Etappen</a:t>
            </a:r>
            <a:r>
              <a:rPr lang="en-GB" sz="1800" b="0" dirty="0">
                <a:solidFill>
                  <a:srgbClr val="26324B"/>
                </a:solidFill>
                <a:latin typeface="Inter"/>
              </a:rPr>
              <a:t> </a:t>
            </a:r>
            <a:r>
              <a:rPr lang="en-GB" sz="1800" b="0" dirty="0" err="1">
                <a:solidFill>
                  <a:srgbClr val="26324B"/>
                </a:solidFill>
                <a:latin typeface="Inter"/>
              </a:rPr>
              <a:t>veröffentlicht</a:t>
            </a:r>
            <a:r>
              <a:rPr lang="en-GB" sz="1800" b="0" dirty="0">
                <a:solidFill>
                  <a:srgbClr val="26324B"/>
                </a:solidFill>
                <a:latin typeface="Inter"/>
              </a:rPr>
              <a:t>. Der AR6-Bericht </a:t>
            </a:r>
            <a:r>
              <a:rPr lang="en-GB" sz="1800" b="0" dirty="0" err="1">
                <a:solidFill>
                  <a:srgbClr val="26324B"/>
                </a:solidFill>
                <a:latin typeface="Inter"/>
              </a:rPr>
              <a:t>ist</a:t>
            </a:r>
            <a:r>
              <a:rPr lang="en-GB" sz="1800" b="0" dirty="0">
                <a:solidFill>
                  <a:srgbClr val="26324B"/>
                </a:solidFill>
                <a:latin typeface="Inter"/>
              </a:rPr>
              <a:t> </a:t>
            </a:r>
            <a:r>
              <a:rPr lang="en-GB" sz="1800" b="0" dirty="0" err="1">
                <a:solidFill>
                  <a:srgbClr val="26324B"/>
                </a:solidFill>
                <a:latin typeface="Inter"/>
              </a:rPr>
              <a:t>eine</a:t>
            </a:r>
            <a:r>
              <a:rPr lang="en-GB" sz="1800" b="0" dirty="0">
                <a:solidFill>
                  <a:srgbClr val="26324B"/>
                </a:solidFill>
                <a:latin typeface="Inter"/>
              </a:rPr>
              <a:t> </a:t>
            </a:r>
            <a:r>
              <a:rPr lang="en-GB" sz="1800" b="0" dirty="0" err="1">
                <a:solidFill>
                  <a:srgbClr val="26324B"/>
                </a:solidFill>
                <a:latin typeface="Inter"/>
              </a:rPr>
              <a:t>wichtige</a:t>
            </a:r>
            <a:r>
              <a:rPr lang="en-GB" sz="1800" b="0" dirty="0">
                <a:solidFill>
                  <a:srgbClr val="26324B"/>
                </a:solidFill>
                <a:latin typeface="Inter"/>
              </a:rPr>
              <a:t> </a:t>
            </a:r>
            <a:r>
              <a:rPr lang="en-GB" sz="1800" b="0" dirty="0" err="1">
                <a:solidFill>
                  <a:srgbClr val="26324B"/>
                </a:solidFill>
                <a:latin typeface="Inter"/>
              </a:rPr>
              <a:t>Informationsquelle</a:t>
            </a:r>
            <a:r>
              <a:rPr lang="en-GB" sz="1800" b="0" dirty="0">
                <a:solidFill>
                  <a:srgbClr val="26324B"/>
                </a:solidFill>
                <a:latin typeface="Inter"/>
              </a:rPr>
              <a:t> für </a:t>
            </a:r>
            <a:r>
              <a:rPr lang="en-GB" sz="1800" b="0" dirty="0" err="1">
                <a:solidFill>
                  <a:srgbClr val="26324B"/>
                </a:solidFill>
                <a:latin typeface="Inter"/>
              </a:rPr>
              <a:t>Regierungen</a:t>
            </a:r>
            <a:r>
              <a:rPr lang="en-GB" sz="1800" b="0" dirty="0">
                <a:solidFill>
                  <a:srgbClr val="26324B"/>
                </a:solidFill>
                <a:latin typeface="Inter"/>
              </a:rPr>
              <a:t>, </a:t>
            </a:r>
            <a:r>
              <a:rPr lang="en-GB" sz="1800" b="0" dirty="0" err="1">
                <a:solidFill>
                  <a:srgbClr val="26324B"/>
                </a:solidFill>
                <a:latin typeface="Inter"/>
              </a:rPr>
              <a:t>Wissenschaftler</a:t>
            </a:r>
            <a:r>
              <a:rPr lang="en-GB" sz="1800" b="0" dirty="0">
                <a:solidFill>
                  <a:srgbClr val="26324B"/>
                </a:solidFill>
                <a:latin typeface="Inter"/>
              </a:rPr>
              <a:t> und </a:t>
            </a:r>
            <a:r>
              <a:rPr lang="en-GB" sz="1800" b="0" dirty="0" err="1">
                <a:solidFill>
                  <a:srgbClr val="26324B"/>
                </a:solidFill>
                <a:latin typeface="Inter"/>
              </a:rPr>
              <a:t>andere</a:t>
            </a:r>
            <a:r>
              <a:rPr lang="en-GB" sz="1800" b="0" dirty="0">
                <a:solidFill>
                  <a:srgbClr val="26324B"/>
                </a:solidFill>
                <a:latin typeface="Inter"/>
              </a:rPr>
              <a:t> </a:t>
            </a:r>
            <a:r>
              <a:rPr lang="en-GB" sz="1800" b="0" dirty="0" err="1">
                <a:solidFill>
                  <a:srgbClr val="26324B"/>
                </a:solidFill>
                <a:latin typeface="Inter"/>
              </a:rPr>
              <a:t>Interessengruppen</a:t>
            </a:r>
            <a:r>
              <a:rPr lang="en-GB" sz="1800" b="0" dirty="0">
                <a:solidFill>
                  <a:srgbClr val="26324B"/>
                </a:solidFill>
                <a:latin typeface="Inter"/>
              </a:rPr>
              <a:t>, da er </a:t>
            </a:r>
            <a:r>
              <a:rPr lang="en-GB" sz="1800" b="0" dirty="0" err="1">
                <a:solidFill>
                  <a:srgbClr val="26324B"/>
                </a:solidFill>
                <a:latin typeface="Inter"/>
              </a:rPr>
              <a:t>als</a:t>
            </a:r>
            <a:r>
              <a:rPr lang="en-GB" sz="1800" b="0" dirty="0">
                <a:solidFill>
                  <a:srgbClr val="26324B"/>
                </a:solidFill>
                <a:latin typeface="Inter"/>
              </a:rPr>
              <a:t> </a:t>
            </a:r>
            <a:r>
              <a:rPr lang="en-GB" sz="1800" b="0" dirty="0" err="1">
                <a:solidFill>
                  <a:srgbClr val="26324B"/>
                </a:solidFill>
                <a:latin typeface="Inter"/>
              </a:rPr>
              <a:t>Grundlage</a:t>
            </a:r>
            <a:r>
              <a:rPr lang="en-GB" sz="1800" b="0" dirty="0">
                <a:solidFill>
                  <a:srgbClr val="26324B"/>
                </a:solidFill>
                <a:latin typeface="Inter"/>
              </a:rPr>
              <a:t> für </a:t>
            </a:r>
            <a:r>
              <a:rPr lang="en-GB" sz="1800" b="0" dirty="0" err="1">
                <a:solidFill>
                  <a:srgbClr val="26324B"/>
                </a:solidFill>
                <a:latin typeface="Inter"/>
              </a:rPr>
              <a:t>internationale</a:t>
            </a:r>
            <a:r>
              <a:rPr lang="en-GB" sz="1800" b="0" dirty="0">
                <a:solidFill>
                  <a:srgbClr val="26324B"/>
                </a:solidFill>
                <a:latin typeface="Inter"/>
              </a:rPr>
              <a:t> </a:t>
            </a:r>
            <a:r>
              <a:rPr lang="en-GB" sz="1800" b="0" dirty="0" err="1">
                <a:solidFill>
                  <a:srgbClr val="26324B"/>
                </a:solidFill>
                <a:latin typeface="Inter"/>
              </a:rPr>
              <a:t>Klimaverhandlungen</a:t>
            </a:r>
            <a:r>
              <a:rPr lang="en-GB" sz="1800" b="0" dirty="0">
                <a:solidFill>
                  <a:srgbClr val="26324B"/>
                </a:solidFill>
                <a:latin typeface="Inter"/>
              </a:rPr>
              <a:t> </a:t>
            </a:r>
            <a:r>
              <a:rPr lang="en-GB" sz="1800" b="0" dirty="0" err="1">
                <a:solidFill>
                  <a:srgbClr val="26324B"/>
                </a:solidFill>
                <a:latin typeface="Inter"/>
              </a:rPr>
              <a:t>wie</a:t>
            </a:r>
            <a:r>
              <a:rPr lang="en-GB" sz="1800" b="0" dirty="0">
                <a:solidFill>
                  <a:srgbClr val="26324B"/>
                </a:solidFill>
                <a:latin typeface="Inter"/>
              </a:rPr>
              <a:t> die </a:t>
            </a:r>
            <a:r>
              <a:rPr lang="en-GB" sz="1800" b="0" dirty="0" err="1">
                <a:solidFill>
                  <a:srgbClr val="26324B"/>
                </a:solidFill>
                <a:latin typeface="Inter"/>
              </a:rPr>
              <a:t>Klimarahmenkonvention</a:t>
            </a:r>
            <a:r>
              <a:rPr lang="en-GB" sz="1800" b="0" dirty="0">
                <a:solidFill>
                  <a:srgbClr val="26324B"/>
                </a:solidFill>
                <a:latin typeface="Inter"/>
              </a:rPr>
              <a:t> der </a:t>
            </a:r>
            <a:r>
              <a:rPr lang="en-GB" sz="1800" b="0" dirty="0" err="1">
                <a:solidFill>
                  <a:srgbClr val="26324B"/>
                </a:solidFill>
                <a:latin typeface="Inter"/>
              </a:rPr>
              <a:t>Vereinten</a:t>
            </a:r>
            <a:r>
              <a:rPr lang="en-GB" sz="1800" b="0" dirty="0">
                <a:solidFill>
                  <a:srgbClr val="26324B"/>
                </a:solidFill>
                <a:latin typeface="Inter"/>
              </a:rPr>
              <a:t> </a:t>
            </a:r>
            <a:r>
              <a:rPr lang="en-GB" sz="1800" b="0" dirty="0" err="1">
                <a:solidFill>
                  <a:srgbClr val="26324B"/>
                </a:solidFill>
                <a:latin typeface="Inter"/>
              </a:rPr>
              <a:t>Nationen</a:t>
            </a:r>
            <a:r>
              <a:rPr lang="en-GB" sz="1800" b="0" dirty="0">
                <a:solidFill>
                  <a:srgbClr val="26324B"/>
                </a:solidFill>
                <a:latin typeface="Inter"/>
              </a:rPr>
              <a:t> (UNFCCC) und die </a:t>
            </a:r>
            <a:r>
              <a:rPr lang="en-GB" sz="1800" b="0" dirty="0" err="1">
                <a:solidFill>
                  <a:srgbClr val="26324B"/>
                </a:solidFill>
                <a:latin typeface="Inter"/>
              </a:rPr>
              <a:t>jährlichen</a:t>
            </a:r>
            <a:r>
              <a:rPr lang="en-GB" sz="1800" b="0" dirty="0">
                <a:solidFill>
                  <a:srgbClr val="26324B"/>
                </a:solidFill>
                <a:latin typeface="Inter"/>
              </a:rPr>
              <a:t> </a:t>
            </a:r>
            <a:r>
              <a:rPr lang="en-GB" sz="1800" b="0" dirty="0" err="1">
                <a:solidFill>
                  <a:srgbClr val="26324B"/>
                </a:solidFill>
                <a:latin typeface="Inter"/>
              </a:rPr>
              <a:t>Konferenzen</a:t>
            </a:r>
            <a:r>
              <a:rPr lang="en-GB" sz="1800" b="0" dirty="0">
                <a:solidFill>
                  <a:srgbClr val="26324B"/>
                </a:solidFill>
                <a:latin typeface="Inter"/>
              </a:rPr>
              <a:t> der </a:t>
            </a:r>
            <a:r>
              <a:rPr lang="en-GB" sz="1800" b="0" dirty="0" err="1">
                <a:solidFill>
                  <a:srgbClr val="26324B"/>
                </a:solidFill>
                <a:latin typeface="Inter"/>
              </a:rPr>
              <a:t>Vertragsparteien</a:t>
            </a:r>
            <a:r>
              <a:rPr lang="en-GB" sz="1800" b="0" dirty="0">
                <a:solidFill>
                  <a:srgbClr val="26324B"/>
                </a:solidFill>
                <a:latin typeface="Inter"/>
              </a:rPr>
              <a:t> (COP) </a:t>
            </a:r>
            <a:r>
              <a:rPr lang="en-GB" sz="1800" b="0" dirty="0" err="1">
                <a:solidFill>
                  <a:srgbClr val="26324B"/>
                </a:solidFill>
                <a:latin typeface="Inter"/>
              </a:rPr>
              <a:t>dient</a:t>
            </a:r>
            <a:r>
              <a:rPr lang="en-GB" sz="1800" b="0" dirty="0">
                <a:solidFill>
                  <a:srgbClr val="26324B"/>
                </a:solidFill>
                <a:latin typeface="Inter"/>
              </a:rPr>
              <a:t>.</a:t>
            </a:r>
            <a:endParaRPr dirty="0"/>
          </a:p>
          <a:p>
            <a:pPr algn="just">
              <a:lnSpc>
                <a:spcPts val="2100"/>
              </a:lnSpc>
              <a:buNone/>
              <a:defRPr/>
            </a:pPr>
            <a:r>
              <a:rPr lang="en-GB" sz="1800" b="0" dirty="0">
                <a:solidFill>
                  <a:srgbClr val="26324B"/>
                </a:solidFill>
                <a:latin typeface="Inter"/>
              </a:rPr>
              <a:t>Der IPCC AR6 </a:t>
            </a:r>
            <a:r>
              <a:rPr lang="en-GB" sz="1800" b="0" dirty="0" err="1">
                <a:solidFill>
                  <a:srgbClr val="26324B"/>
                </a:solidFill>
                <a:latin typeface="Inter"/>
              </a:rPr>
              <a:t>liefert</a:t>
            </a:r>
            <a:r>
              <a:rPr lang="en-GB" sz="1800" b="0" dirty="0">
                <a:solidFill>
                  <a:srgbClr val="26324B"/>
                </a:solidFill>
                <a:latin typeface="Inter"/>
              </a:rPr>
              <a:t> </a:t>
            </a:r>
            <a:r>
              <a:rPr lang="en-GB" sz="1800" b="0" dirty="0" err="1">
                <a:solidFill>
                  <a:srgbClr val="26324B"/>
                </a:solidFill>
                <a:latin typeface="Inter"/>
              </a:rPr>
              <a:t>ein</a:t>
            </a:r>
            <a:r>
              <a:rPr lang="en-GB" sz="1800" b="0" dirty="0">
                <a:solidFill>
                  <a:srgbClr val="26324B"/>
                </a:solidFill>
                <a:latin typeface="Inter"/>
              </a:rPr>
              <a:t> </a:t>
            </a:r>
            <a:r>
              <a:rPr lang="en-GB" sz="1800" b="0" dirty="0" err="1">
                <a:solidFill>
                  <a:srgbClr val="26324B"/>
                </a:solidFill>
                <a:latin typeface="Inter"/>
              </a:rPr>
              <a:t>detailliertes</a:t>
            </a:r>
            <a:r>
              <a:rPr lang="en-GB" sz="1800" b="0" dirty="0">
                <a:solidFill>
                  <a:srgbClr val="26324B"/>
                </a:solidFill>
                <a:latin typeface="Inter"/>
              </a:rPr>
              <a:t> und </a:t>
            </a:r>
            <a:r>
              <a:rPr lang="en-GB" sz="1800" b="0" dirty="0" err="1">
                <a:solidFill>
                  <a:srgbClr val="26324B"/>
                </a:solidFill>
                <a:latin typeface="Inter"/>
              </a:rPr>
              <a:t>differenziertes</a:t>
            </a:r>
            <a:r>
              <a:rPr lang="en-GB" sz="1800" b="0" dirty="0">
                <a:solidFill>
                  <a:srgbClr val="26324B"/>
                </a:solidFill>
                <a:latin typeface="Inter"/>
              </a:rPr>
              <a:t> </a:t>
            </a:r>
            <a:r>
              <a:rPr lang="en-GB" sz="1800" b="0" dirty="0" err="1">
                <a:solidFill>
                  <a:srgbClr val="26324B"/>
                </a:solidFill>
                <a:latin typeface="Inter"/>
              </a:rPr>
              <a:t>Konzept</a:t>
            </a:r>
            <a:r>
              <a:rPr lang="en-GB" sz="1800" b="0" dirty="0">
                <a:solidFill>
                  <a:srgbClr val="26324B"/>
                </a:solidFill>
                <a:latin typeface="Inter"/>
              </a:rPr>
              <a:t> des </a:t>
            </a:r>
            <a:r>
              <a:rPr lang="en-GB" sz="1800" b="0" dirty="0" err="1">
                <a:solidFill>
                  <a:srgbClr val="26324B"/>
                </a:solidFill>
                <a:latin typeface="Inter"/>
              </a:rPr>
              <a:t>Risikos</a:t>
            </a:r>
            <a:r>
              <a:rPr lang="en-GB" sz="1800" b="0" dirty="0">
                <a:solidFill>
                  <a:srgbClr val="26324B"/>
                </a:solidFill>
                <a:latin typeface="Inter"/>
              </a:rPr>
              <a:t> </a:t>
            </a:r>
            <a:r>
              <a:rPr lang="en-GB" sz="1800" b="0" dirty="0" err="1">
                <a:solidFill>
                  <a:srgbClr val="26324B"/>
                </a:solidFill>
                <a:latin typeface="Inter"/>
              </a:rPr>
              <a:t>im</a:t>
            </a:r>
            <a:r>
              <a:rPr lang="en-GB" sz="1800" b="0" dirty="0">
                <a:solidFill>
                  <a:srgbClr val="26324B"/>
                </a:solidFill>
                <a:latin typeface="Inter"/>
              </a:rPr>
              <a:t> </a:t>
            </a:r>
            <a:r>
              <a:rPr lang="en-GB" sz="1800" b="0" dirty="0" err="1">
                <a:solidFill>
                  <a:srgbClr val="26324B"/>
                </a:solidFill>
                <a:latin typeface="Inter"/>
              </a:rPr>
              <a:t>Zusammenhang</a:t>
            </a:r>
            <a:r>
              <a:rPr lang="en-GB" sz="1800" b="0" dirty="0">
                <a:solidFill>
                  <a:srgbClr val="26324B"/>
                </a:solidFill>
                <a:latin typeface="Inter"/>
              </a:rPr>
              <a:t> </a:t>
            </a:r>
            <a:r>
              <a:rPr lang="en-GB" sz="1800" b="0" dirty="0" err="1">
                <a:solidFill>
                  <a:srgbClr val="26324B"/>
                </a:solidFill>
                <a:latin typeface="Inter"/>
              </a:rPr>
              <a:t>mit</a:t>
            </a:r>
            <a:r>
              <a:rPr lang="en-GB" sz="1800" b="0" dirty="0">
                <a:solidFill>
                  <a:srgbClr val="26324B"/>
                </a:solidFill>
                <a:latin typeface="Inter"/>
              </a:rPr>
              <a:t> </a:t>
            </a:r>
            <a:r>
              <a:rPr lang="en-GB" sz="1800" b="0" dirty="0" err="1">
                <a:solidFill>
                  <a:srgbClr val="26324B"/>
                </a:solidFill>
                <a:latin typeface="Inter"/>
              </a:rPr>
              <a:t>dem</a:t>
            </a:r>
            <a:r>
              <a:rPr lang="en-GB" sz="1800" b="0" dirty="0">
                <a:solidFill>
                  <a:srgbClr val="26324B"/>
                </a:solidFill>
                <a:latin typeface="Inter"/>
              </a:rPr>
              <a:t> </a:t>
            </a:r>
            <a:r>
              <a:rPr lang="en-GB" sz="1800" b="0" dirty="0" err="1">
                <a:solidFill>
                  <a:srgbClr val="26324B"/>
                </a:solidFill>
                <a:latin typeface="Inter"/>
              </a:rPr>
              <a:t>Klimawandel</a:t>
            </a:r>
            <a:r>
              <a:rPr lang="en-GB" sz="1800" b="0" dirty="0">
                <a:solidFill>
                  <a:srgbClr val="26324B"/>
                </a:solidFill>
                <a:latin typeface="Inter"/>
              </a:rPr>
              <a:t>. </a:t>
            </a:r>
            <a:endParaRPr dirty="0"/>
          </a:p>
          <a:p>
            <a:pPr algn="just">
              <a:lnSpc>
                <a:spcPts val="2100"/>
              </a:lnSpc>
              <a:buNone/>
              <a:defRPr/>
            </a:pPr>
            <a:r>
              <a:rPr lang="en-GB" sz="1800" b="0" dirty="0">
                <a:solidFill>
                  <a:srgbClr val="26324B"/>
                </a:solidFill>
                <a:latin typeface="Inter"/>
              </a:rPr>
              <a:t>Der </a:t>
            </a:r>
            <a:r>
              <a:rPr lang="en-GB" sz="1800" b="0" dirty="0" err="1">
                <a:solidFill>
                  <a:srgbClr val="26324B"/>
                </a:solidFill>
                <a:latin typeface="Inter"/>
              </a:rPr>
              <a:t>Bericht</a:t>
            </a:r>
            <a:r>
              <a:rPr lang="en-GB" sz="1800" b="0" dirty="0">
                <a:solidFill>
                  <a:srgbClr val="26324B"/>
                </a:solidFill>
                <a:latin typeface="Inter"/>
              </a:rPr>
              <a:t> </a:t>
            </a:r>
            <a:r>
              <a:rPr lang="en-GB" sz="1800" b="0" dirty="0" err="1">
                <a:solidFill>
                  <a:srgbClr val="26324B"/>
                </a:solidFill>
                <a:latin typeface="Inter"/>
              </a:rPr>
              <a:t>baut</a:t>
            </a:r>
            <a:r>
              <a:rPr lang="en-GB" sz="1800" b="0" dirty="0">
                <a:solidFill>
                  <a:srgbClr val="26324B"/>
                </a:solidFill>
                <a:latin typeface="Inter"/>
              </a:rPr>
              <a:t> auf </a:t>
            </a:r>
            <a:r>
              <a:rPr lang="en-GB" sz="1800" b="0" dirty="0" err="1">
                <a:solidFill>
                  <a:srgbClr val="26324B"/>
                </a:solidFill>
                <a:latin typeface="Inter"/>
              </a:rPr>
              <a:t>dem</a:t>
            </a:r>
            <a:r>
              <a:rPr lang="en-GB" sz="1800" b="0" dirty="0">
                <a:solidFill>
                  <a:srgbClr val="26324B"/>
                </a:solidFill>
                <a:latin typeface="Inter"/>
              </a:rPr>
              <a:t> in </a:t>
            </a:r>
            <a:r>
              <a:rPr lang="en-GB" sz="1800" b="0" dirty="0" err="1">
                <a:solidFill>
                  <a:srgbClr val="26324B"/>
                </a:solidFill>
                <a:latin typeface="Inter"/>
              </a:rPr>
              <a:t>früheren</a:t>
            </a:r>
            <a:r>
              <a:rPr lang="en-GB" sz="1800" b="0" dirty="0">
                <a:solidFill>
                  <a:srgbClr val="26324B"/>
                </a:solidFill>
                <a:latin typeface="Inter"/>
              </a:rPr>
              <a:t> IPCC-</a:t>
            </a:r>
            <a:r>
              <a:rPr lang="en-GB" sz="1800" b="0" dirty="0" err="1">
                <a:solidFill>
                  <a:srgbClr val="26324B"/>
                </a:solidFill>
                <a:latin typeface="Inter"/>
              </a:rPr>
              <a:t>Bewertungen</a:t>
            </a:r>
            <a:r>
              <a:rPr lang="en-GB" sz="1800" b="0" dirty="0">
                <a:solidFill>
                  <a:srgbClr val="26324B"/>
                </a:solidFill>
                <a:latin typeface="Inter"/>
              </a:rPr>
              <a:t> </a:t>
            </a:r>
            <a:r>
              <a:rPr lang="en-GB" sz="1800" b="0" dirty="0" err="1">
                <a:solidFill>
                  <a:srgbClr val="26324B"/>
                </a:solidFill>
                <a:latin typeface="Inter"/>
              </a:rPr>
              <a:t>festgelegten</a:t>
            </a:r>
            <a:r>
              <a:rPr lang="en-GB" sz="1800" b="0" dirty="0">
                <a:solidFill>
                  <a:srgbClr val="26324B"/>
                </a:solidFill>
                <a:latin typeface="Inter"/>
              </a:rPr>
              <a:t> </a:t>
            </a:r>
            <a:r>
              <a:rPr lang="en-GB" sz="1800" b="0" dirty="0" err="1">
                <a:solidFill>
                  <a:srgbClr val="26324B"/>
                </a:solidFill>
                <a:latin typeface="Inter"/>
              </a:rPr>
              <a:t>Risikorahmen</a:t>
            </a:r>
            <a:r>
              <a:rPr lang="en-GB" sz="1800" b="0" dirty="0">
                <a:solidFill>
                  <a:srgbClr val="26324B"/>
                </a:solidFill>
                <a:latin typeface="Inter"/>
              </a:rPr>
              <a:t> auf, </a:t>
            </a:r>
            <a:r>
              <a:rPr lang="en-GB" sz="1800" b="0" dirty="0" err="1">
                <a:solidFill>
                  <a:srgbClr val="26324B"/>
                </a:solidFill>
                <a:latin typeface="Inter"/>
              </a:rPr>
              <a:t>verfeinert</a:t>
            </a:r>
            <a:r>
              <a:rPr lang="en-GB" sz="1800" b="0" dirty="0">
                <a:solidFill>
                  <a:srgbClr val="26324B"/>
                </a:solidFill>
                <a:latin typeface="Inter"/>
              </a:rPr>
              <a:t> </a:t>
            </a:r>
            <a:r>
              <a:rPr lang="en-GB" sz="1800" b="0" dirty="0" err="1">
                <a:solidFill>
                  <a:srgbClr val="26324B"/>
                </a:solidFill>
                <a:latin typeface="Inter"/>
              </a:rPr>
              <a:t>diesen</a:t>
            </a:r>
            <a:r>
              <a:rPr lang="en-GB" sz="1800" b="0" dirty="0">
                <a:solidFill>
                  <a:srgbClr val="26324B"/>
                </a:solidFill>
                <a:latin typeface="Inter"/>
              </a:rPr>
              <a:t> </a:t>
            </a:r>
            <a:r>
              <a:rPr lang="en-GB" sz="1800" b="0" dirty="0" err="1">
                <a:solidFill>
                  <a:srgbClr val="26324B"/>
                </a:solidFill>
                <a:latin typeface="Inter"/>
              </a:rPr>
              <a:t>jedoch</a:t>
            </a:r>
            <a:r>
              <a:rPr lang="en-GB" sz="1800" b="0" dirty="0">
                <a:solidFill>
                  <a:srgbClr val="26324B"/>
                </a:solidFill>
                <a:latin typeface="Inter"/>
              </a:rPr>
              <a:t> </a:t>
            </a:r>
            <a:r>
              <a:rPr lang="en-GB" sz="1800" b="0" dirty="0" err="1">
                <a:solidFill>
                  <a:srgbClr val="26324B"/>
                </a:solidFill>
                <a:latin typeface="Inter"/>
              </a:rPr>
              <a:t>weiter</a:t>
            </a:r>
            <a:r>
              <a:rPr lang="en-GB" sz="1800" b="0" dirty="0">
                <a:solidFill>
                  <a:srgbClr val="26324B"/>
                </a:solidFill>
                <a:latin typeface="Inter"/>
              </a:rPr>
              <a:t>, um den </a:t>
            </a:r>
            <a:r>
              <a:rPr lang="en-GB" sz="1800" b="0" dirty="0" err="1">
                <a:solidFill>
                  <a:srgbClr val="26324B"/>
                </a:solidFill>
                <a:latin typeface="Inter"/>
              </a:rPr>
              <a:t>komplexen</a:t>
            </a:r>
            <a:r>
              <a:rPr lang="en-GB" sz="1800" b="0" dirty="0">
                <a:solidFill>
                  <a:srgbClr val="26324B"/>
                </a:solidFill>
                <a:latin typeface="Inter"/>
              </a:rPr>
              <a:t> </a:t>
            </a:r>
            <a:r>
              <a:rPr lang="en-GB" sz="1800" b="0" dirty="0" err="1">
                <a:solidFill>
                  <a:srgbClr val="26324B"/>
                </a:solidFill>
                <a:latin typeface="Inter"/>
              </a:rPr>
              <a:t>Wechselwirkungen</a:t>
            </a:r>
            <a:r>
              <a:rPr lang="en-GB" sz="1800" b="0" dirty="0">
                <a:solidFill>
                  <a:srgbClr val="26324B"/>
                </a:solidFill>
                <a:latin typeface="Inter"/>
              </a:rPr>
              <a:t> </a:t>
            </a:r>
            <a:r>
              <a:rPr lang="en-GB" sz="1800" b="0" dirty="0" err="1">
                <a:solidFill>
                  <a:srgbClr val="26324B"/>
                </a:solidFill>
                <a:latin typeface="Inter"/>
              </a:rPr>
              <a:t>zwischen</a:t>
            </a:r>
            <a:r>
              <a:rPr lang="en-GB" sz="1800" b="0" dirty="0">
                <a:solidFill>
                  <a:srgbClr val="26324B"/>
                </a:solidFill>
                <a:latin typeface="Inter"/>
              </a:rPr>
              <a:t> </a:t>
            </a:r>
            <a:r>
              <a:rPr lang="en-GB" sz="1800" b="0" dirty="0" err="1">
                <a:solidFill>
                  <a:srgbClr val="26324B"/>
                </a:solidFill>
                <a:latin typeface="Inter"/>
              </a:rPr>
              <a:t>Klimagefahren</a:t>
            </a:r>
            <a:r>
              <a:rPr lang="en-GB" sz="1800" b="0" dirty="0">
                <a:solidFill>
                  <a:srgbClr val="26324B"/>
                </a:solidFill>
                <a:latin typeface="Inter"/>
              </a:rPr>
              <a:t>, Exposition und </a:t>
            </a:r>
            <a:r>
              <a:rPr lang="en-GB" sz="1800" b="0" dirty="0" err="1">
                <a:solidFill>
                  <a:srgbClr val="26324B"/>
                </a:solidFill>
                <a:latin typeface="Inter"/>
              </a:rPr>
              <a:t>Anfälligkeit</a:t>
            </a:r>
            <a:r>
              <a:rPr lang="en-GB" sz="1800" b="0" dirty="0">
                <a:solidFill>
                  <a:srgbClr val="26324B"/>
                </a:solidFill>
                <a:latin typeface="Inter"/>
              </a:rPr>
              <a:t> </a:t>
            </a:r>
            <a:r>
              <a:rPr lang="en-GB" sz="1800" b="0" dirty="0" err="1">
                <a:solidFill>
                  <a:srgbClr val="26324B"/>
                </a:solidFill>
                <a:latin typeface="Inter"/>
              </a:rPr>
              <a:t>Rechnung</a:t>
            </a:r>
            <a:r>
              <a:rPr lang="en-GB" sz="1800" b="0" dirty="0">
                <a:solidFill>
                  <a:srgbClr val="26324B"/>
                </a:solidFill>
                <a:latin typeface="Inter"/>
              </a:rPr>
              <a:t> </a:t>
            </a:r>
            <a:r>
              <a:rPr lang="en-GB" sz="1800" b="0" dirty="0" err="1">
                <a:solidFill>
                  <a:srgbClr val="26324B"/>
                </a:solidFill>
                <a:latin typeface="Inter"/>
              </a:rPr>
              <a:t>zu</a:t>
            </a:r>
            <a:r>
              <a:rPr lang="en-GB" sz="1800" b="0" dirty="0">
                <a:solidFill>
                  <a:srgbClr val="26324B"/>
                </a:solidFill>
                <a:latin typeface="Inter"/>
              </a:rPr>
              <a:t> </a:t>
            </a:r>
            <a:r>
              <a:rPr lang="en-GB" sz="1800" b="0" dirty="0" err="1">
                <a:solidFill>
                  <a:srgbClr val="26324B"/>
                </a:solidFill>
                <a:latin typeface="Inter"/>
              </a:rPr>
              <a:t>tragen</a:t>
            </a:r>
            <a:r>
              <a:rPr lang="en-GB" sz="1800" b="0" dirty="0">
                <a:solidFill>
                  <a:srgbClr val="26324B"/>
                </a:solidFill>
                <a:latin typeface="Inter"/>
              </a:rPr>
              <a:t>.</a:t>
            </a:r>
            <a:endParaRPr dirty="0"/>
          </a:p>
        </p:txBody>
      </p:sp>
      <p:sp>
        <p:nvSpPr>
          <p:cNvPr id="20131056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5A0AA7D-627F-C92B-7915-069D2F575A33}"/>
            </a:ext>
          </a:extLst>
        </p:cNvPr>
        <p:cNvGrpSpPr/>
        <p:nvPr/>
      </p:nvGrpSpPr>
      <p:grpSpPr bwMode="auto">
        <a:xfrm>
          <a:off x="0" y="0"/>
          <a:ext cx="0" cy="0"/>
          <a:chOff x="0" y="0"/>
          <a:chExt cx="0" cy="0"/>
        </a:xfrm>
      </p:grpSpPr>
      <p:sp>
        <p:nvSpPr>
          <p:cNvPr id="2022066711" name="Title 1">
            <a:extLst>
              <a:ext uri="{FF2B5EF4-FFF2-40B4-BE49-F238E27FC236}">
                <a16:creationId xmlns:a16="http://schemas.microsoft.com/office/drawing/2014/main" id="{0E68AFC4-8BA0-1E8D-631A-7A19BA7109FB}"/>
              </a:ext>
            </a:extLst>
          </p:cNvPr>
          <p:cNvSpPr>
            <a:spLocks noGrp="1"/>
          </p:cNvSpPr>
          <p:nvPr>
            <p:ph type="title"/>
          </p:nvPr>
        </p:nvSpPr>
        <p:spPr bwMode="auto">
          <a:xfrm>
            <a:off x="296864" y="460299"/>
            <a:ext cx="8847136" cy="514505"/>
          </a:xfrm>
        </p:spPr>
        <p:txBody>
          <a:bodyPr>
            <a:normAutofit fontScale="90000"/>
          </a:bodyPr>
          <a:lstStyle/>
          <a:p>
            <a:pPr>
              <a:buNone/>
              <a:defRPr/>
            </a:pPr>
            <a:r>
              <a:rPr lang="en-GB"/>
              <a:t>Indikatoren der EU-Plattform „Climate-ADAPT“</a:t>
            </a:r>
            <a:endParaRPr/>
          </a:p>
        </p:txBody>
      </p:sp>
      <p:sp>
        <p:nvSpPr>
          <p:cNvPr id="1255822608" name="TextBox 5">
            <a:extLst>
              <a:ext uri="{FF2B5EF4-FFF2-40B4-BE49-F238E27FC236}">
                <a16:creationId xmlns:a16="http://schemas.microsoft.com/office/drawing/2014/main" id="{C5DAB764-3F7B-9063-2394-45D3BBAB7F93}"/>
              </a:ext>
            </a:extLst>
          </p:cNvPr>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506077353" name="Text Placeholder 2">
            <a:extLst>
              <a:ext uri="{FF2B5EF4-FFF2-40B4-BE49-F238E27FC236}">
                <a16:creationId xmlns:a16="http://schemas.microsoft.com/office/drawing/2014/main" id="{87FE6F41-FF02-E485-258A-BD862E935486}"/>
              </a:ext>
            </a:extLst>
          </p:cNvPr>
          <p:cNvSpPr>
            <a:spLocks noGrp="1"/>
          </p:cNvSpPr>
          <p:nvPr>
            <p:ph type="body" idx="1"/>
          </p:nvPr>
        </p:nvSpPr>
        <p:spPr bwMode="auto"/>
        <p:txBody>
          <a:bodyPr/>
          <a:lstStyle/>
          <a:p>
            <a:pPr>
              <a:defRPr/>
            </a:pPr>
            <a:endParaRPr lang="en-GB"/>
          </a:p>
        </p:txBody>
      </p:sp>
      <p:sp>
        <p:nvSpPr>
          <p:cNvPr id="646984027" name="TextBox 3">
            <a:extLst>
              <a:ext uri="{FF2B5EF4-FFF2-40B4-BE49-F238E27FC236}">
                <a16:creationId xmlns:a16="http://schemas.microsoft.com/office/drawing/2014/main" id="{5BC22A13-F4CF-F475-0353-0BE2ADB4E772}"/>
              </a:ext>
            </a:extLst>
          </p:cNvPr>
          <p:cNvSpPr txBox="1"/>
          <p:nvPr/>
        </p:nvSpPr>
        <p:spPr bwMode="auto">
          <a:xfrm>
            <a:off x="6460691" y="927272"/>
            <a:ext cx="4772890" cy="261610"/>
          </a:xfrm>
          <a:prstGeom prst="rect">
            <a:avLst/>
          </a:prstGeom>
          <a:noFill/>
        </p:spPr>
        <p:txBody>
          <a:bodyPr wrap="square">
            <a:spAutoFit/>
          </a:bodyPr>
          <a:lstStyle/>
          <a:p>
            <a:pPr>
              <a:defRPr/>
            </a:pPr>
            <a:r>
              <a:rPr lang="fr-FR" sz="1100" u="sng" dirty="0">
                <a:latin typeface="Trebuchet MS"/>
                <a:hlinkClick r:id="rId3"/>
              </a:rPr>
              <a:t>Quelle: EEA </a:t>
            </a:r>
            <a:r>
              <a:rPr lang="fr-FR" sz="1100" u="sng" dirty="0" err="1">
                <a:latin typeface="Trebuchet MS"/>
                <a:hlinkClick r:id="rId3"/>
              </a:rPr>
              <a:t>Climate</a:t>
            </a:r>
            <a:r>
              <a:rPr lang="fr-FR" sz="1100" u="sng" dirty="0">
                <a:latin typeface="Trebuchet MS"/>
                <a:hlinkClick r:id="rId3"/>
              </a:rPr>
              <a:t>-ADAPT, </a:t>
            </a:r>
            <a:r>
              <a:rPr lang="fr-FR" sz="1100" u="sng" dirty="0" err="1">
                <a:latin typeface="Trebuchet MS"/>
                <a:hlinkClick r:id="rId3"/>
              </a:rPr>
              <a:t>ohne</a:t>
            </a:r>
            <a:r>
              <a:rPr lang="fr-FR" sz="1100" u="sng" dirty="0">
                <a:latin typeface="Trebuchet MS"/>
                <a:hlinkClick r:id="rId3"/>
              </a:rPr>
              <a:t> </a:t>
            </a:r>
            <a:r>
              <a:rPr lang="fr-FR" sz="1100" u="sng" dirty="0" err="1">
                <a:latin typeface="Trebuchet MS"/>
                <a:hlinkClick r:id="rId3"/>
              </a:rPr>
              <a:t>Datum</a:t>
            </a:r>
            <a:endParaRPr lang="en-GB" sz="1100" dirty="0">
              <a:latin typeface="Trebuchet MS"/>
            </a:endParaRPr>
          </a:p>
        </p:txBody>
      </p:sp>
      <p:pic>
        <p:nvPicPr>
          <p:cNvPr id="3" name="Picture 2">
            <a:extLst>
              <a:ext uri="{FF2B5EF4-FFF2-40B4-BE49-F238E27FC236}">
                <a16:creationId xmlns:a16="http://schemas.microsoft.com/office/drawing/2014/main" id="{1793C01D-5EDE-CE4D-59B1-212F6A6B2688}"/>
              </a:ext>
            </a:extLst>
          </p:cNvPr>
          <p:cNvPicPr>
            <a:picLocks noChangeAspect="1"/>
          </p:cNvPicPr>
          <p:nvPr/>
        </p:nvPicPr>
        <p:blipFill>
          <a:blip r:embed="rId4"/>
          <a:stretch>
            <a:fillRect/>
          </a:stretch>
        </p:blipFill>
        <p:spPr>
          <a:xfrm>
            <a:off x="0" y="1225853"/>
            <a:ext cx="9144000" cy="3917647"/>
          </a:xfrm>
          <a:prstGeom prst="rect">
            <a:avLst/>
          </a:prstGeom>
        </p:spPr>
      </p:pic>
      <p:sp>
        <p:nvSpPr>
          <p:cNvPr id="4" name="Google Shape;262;p14">
            <a:extLst>
              <a:ext uri="{FF2B5EF4-FFF2-40B4-BE49-F238E27FC236}">
                <a16:creationId xmlns:a16="http://schemas.microsoft.com/office/drawing/2014/main" id="{154964D1-1E0A-A46C-5E98-9398D3D4FACF}"/>
              </a:ext>
            </a:extLst>
          </p:cNvPr>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4230850343"/>
      </p:ext>
    </p:extLst>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a:extLst>
              <a:ext uri="{FF2B5EF4-FFF2-40B4-BE49-F238E27FC236}">
                <a16:creationId xmlns:a16="http://schemas.microsoft.com/office/drawing/2014/main" id="{D7584DB5-AD22-619C-8E7B-923B0791F052}"/>
              </a:ext>
            </a:extLst>
          </p:cNvPr>
          <p:cNvPicPr>
            <a:picLocks noChangeAspect="1"/>
          </p:cNvPicPr>
          <p:nvPr/>
        </p:nvPicPr>
        <p:blipFill>
          <a:blip r:embed="rId3"/>
          <a:stretch>
            <a:fillRect/>
          </a:stretch>
        </p:blipFill>
        <p:spPr>
          <a:xfrm>
            <a:off x="25578" y="1218967"/>
            <a:ext cx="9118422" cy="3883226"/>
          </a:xfrm>
          <a:prstGeom prst="rect">
            <a:avLst/>
          </a:prstGeom>
        </p:spPr>
      </p:pic>
      <p:sp>
        <p:nvSpPr>
          <p:cNvPr id="1812234026" name="Title 1"/>
          <p:cNvSpPr>
            <a:spLocks noGrp="1"/>
          </p:cNvSpPr>
          <p:nvPr>
            <p:ph type="title"/>
          </p:nvPr>
        </p:nvSpPr>
        <p:spPr bwMode="auto">
          <a:xfrm>
            <a:off x="296864" y="460299"/>
            <a:ext cx="8847136" cy="514505"/>
          </a:xfrm>
        </p:spPr>
        <p:txBody>
          <a:bodyPr>
            <a:normAutofit fontScale="90000"/>
          </a:bodyPr>
          <a:lstStyle/>
          <a:p>
            <a:pPr>
              <a:buNone/>
              <a:defRPr/>
            </a:pPr>
            <a:r>
              <a:rPr lang="en-GB"/>
              <a:t>Indikatoren der EU-Plattform „Climate-ADAPT“</a:t>
            </a:r>
            <a:endParaRPr/>
          </a:p>
        </p:txBody>
      </p:sp>
      <p:sp>
        <p:nvSpPr>
          <p:cNvPr id="1539632400"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620443541" name="TextBox 3"/>
          <p:cNvSpPr txBox="1"/>
          <p:nvPr/>
        </p:nvSpPr>
        <p:spPr bwMode="auto">
          <a:xfrm>
            <a:off x="6288941" y="905870"/>
            <a:ext cx="4772890" cy="261610"/>
          </a:xfrm>
          <a:prstGeom prst="rect">
            <a:avLst/>
          </a:prstGeom>
          <a:noFill/>
        </p:spPr>
        <p:txBody>
          <a:bodyPr wrap="square">
            <a:spAutoFit/>
          </a:bodyPr>
          <a:lstStyle/>
          <a:p>
            <a:pPr>
              <a:defRPr/>
            </a:pPr>
            <a:r>
              <a:rPr lang="fr-FR" sz="1100" u="sng" dirty="0">
                <a:latin typeface="Trebuchet MS"/>
                <a:hlinkClick r:id="rId4"/>
              </a:rPr>
              <a:t>Quelle: EEA </a:t>
            </a:r>
            <a:r>
              <a:rPr lang="fr-FR" sz="1100" u="sng" dirty="0" err="1">
                <a:latin typeface="Trebuchet MS"/>
                <a:hlinkClick r:id="rId4"/>
              </a:rPr>
              <a:t>Climate</a:t>
            </a:r>
            <a:r>
              <a:rPr lang="fr-FR" sz="1100" u="sng" dirty="0">
                <a:latin typeface="Trebuchet MS"/>
                <a:hlinkClick r:id="rId4"/>
              </a:rPr>
              <a:t>-ADAPT, </a:t>
            </a:r>
            <a:r>
              <a:rPr lang="fr-FR" sz="1100" u="sng" dirty="0" err="1">
                <a:latin typeface="Trebuchet MS"/>
                <a:hlinkClick r:id="rId4"/>
              </a:rPr>
              <a:t>ohne</a:t>
            </a:r>
            <a:r>
              <a:rPr lang="fr-FR" sz="1100" u="sng" dirty="0">
                <a:latin typeface="Trebuchet MS"/>
                <a:hlinkClick r:id="rId4"/>
              </a:rPr>
              <a:t> </a:t>
            </a:r>
            <a:r>
              <a:rPr lang="fr-FR" sz="1100" u="sng" dirty="0" err="1">
                <a:latin typeface="Trebuchet MS"/>
                <a:hlinkClick r:id="rId4"/>
              </a:rPr>
              <a:t>Datum</a:t>
            </a:r>
            <a:endParaRPr lang="en-GB" sz="1100" dirty="0">
              <a:latin typeface="Trebuchet MS"/>
            </a:endParaRPr>
          </a:p>
        </p:txBody>
      </p:sp>
      <p:sp>
        <p:nvSpPr>
          <p:cNvPr id="62508330"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53193565" name="Title 1"/>
          <p:cNvSpPr>
            <a:spLocks noGrp="1"/>
          </p:cNvSpPr>
          <p:nvPr>
            <p:ph type="title"/>
          </p:nvPr>
        </p:nvSpPr>
        <p:spPr bwMode="auto">
          <a:xfrm>
            <a:off x="296864" y="460299"/>
            <a:ext cx="8847136" cy="514505"/>
          </a:xfrm>
        </p:spPr>
        <p:txBody>
          <a:bodyPr>
            <a:normAutofit fontScale="90000"/>
          </a:bodyPr>
          <a:lstStyle/>
          <a:p>
            <a:pPr>
              <a:defRPr/>
            </a:pPr>
            <a:r>
              <a:rPr lang="en-GB"/>
              <a:t>Kennzahlen von </a:t>
            </a:r>
            <a:r>
              <a:rPr lang="en-GB" b="1"/>
              <a:t>Level(s)</a:t>
            </a:r>
            <a:endParaRPr lang="en-GB"/>
          </a:p>
        </p:txBody>
      </p:sp>
      <p:sp>
        <p:nvSpPr>
          <p:cNvPr id="204936431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549944895" name="Rectangle 2"/>
          <p:cNvSpPr/>
          <p:nvPr/>
        </p:nvSpPr>
        <p:spPr bwMode="auto">
          <a:xfrm>
            <a:off x="0" y="4871547"/>
            <a:ext cx="2427268" cy="261610"/>
          </a:xfrm>
          <a:prstGeom prst="rect">
            <a:avLst/>
          </a:prstGeom>
        </p:spPr>
        <p:txBody>
          <a:bodyPr wrap="none">
            <a:spAutoFit/>
          </a:bodyPr>
          <a:lstStyle/>
          <a:p>
            <a:pPr>
              <a:defRPr/>
            </a:pPr>
            <a:r>
              <a:rPr lang="fr-FR" sz="1100" b="0" u="sng">
                <a:latin typeface="Trebuchet MS"/>
                <a:ea typeface="Roboto"/>
                <a:cs typeface="Arial"/>
                <a:hlinkClick r:id="rId3"/>
              </a:rPr>
              <a:t>Quelle: Europäische Kommission, ohne Datum</a:t>
            </a:r>
            <a:endParaRPr lang="en-US" sz="1100" u="sng">
              <a:latin typeface="Trebuchet MS"/>
              <a:ea typeface="Roboto"/>
              <a:cs typeface="Arial"/>
            </a:endParaRPr>
          </a:p>
        </p:txBody>
      </p:sp>
      <p:sp>
        <p:nvSpPr>
          <p:cNvPr id="501449179"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grpSp>
        <p:nvGrpSpPr>
          <p:cNvPr id="10" name="Group 9">
            <a:extLst>
              <a:ext uri="{FF2B5EF4-FFF2-40B4-BE49-F238E27FC236}">
                <a16:creationId xmlns:a16="http://schemas.microsoft.com/office/drawing/2014/main" id="{8E0FC6A4-2F39-8665-284E-434CCCDA3B0F}"/>
              </a:ext>
            </a:extLst>
          </p:cNvPr>
          <p:cNvGrpSpPr/>
          <p:nvPr/>
        </p:nvGrpSpPr>
        <p:grpSpPr>
          <a:xfrm>
            <a:off x="320567" y="940521"/>
            <a:ext cx="8473439" cy="3958096"/>
            <a:chOff x="320567" y="940521"/>
            <a:chExt cx="8473439" cy="3958096"/>
          </a:xfrm>
        </p:grpSpPr>
        <p:pic>
          <p:nvPicPr>
            <p:cNvPr id="6" name="Picture 5">
              <a:extLst>
                <a:ext uri="{FF2B5EF4-FFF2-40B4-BE49-F238E27FC236}">
                  <a16:creationId xmlns:a16="http://schemas.microsoft.com/office/drawing/2014/main" id="{1DEDC6EB-863E-789F-1EE4-4B60687B5B3D}"/>
                </a:ext>
              </a:extLst>
            </p:cNvPr>
            <p:cNvPicPr>
              <a:picLocks noChangeAspect="1"/>
            </p:cNvPicPr>
            <p:nvPr/>
          </p:nvPicPr>
          <p:blipFill>
            <a:blip r:embed="rId4"/>
            <a:stretch>
              <a:fillRect/>
            </a:stretch>
          </p:blipFill>
          <p:spPr bwMode="auto">
            <a:xfrm>
              <a:off x="320567" y="940521"/>
              <a:ext cx="8473439" cy="3958096"/>
            </a:xfrm>
            <a:prstGeom prst="rect">
              <a:avLst/>
            </a:prstGeom>
          </p:spPr>
        </p:pic>
        <p:pic>
          <p:nvPicPr>
            <p:cNvPr id="9" name="Picture 8">
              <a:extLst>
                <a:ext uri="{FF2B5EF4-FFF2-40B4-BE49-F238E27FC236}">
                  <a16:creationId xmlns:a16="http://schemas.microsoft.com/office/drawing/2014/main" id="{E33E8D0E-D5D3-8BD8-AC22-AB6A76D0C4FE}"/>
                </a:ext>
              </a:extLst>
            </p:cNvPr>
            <p:cNvPicPr>
              <a:picLocks noChangeAspect="1"/>
            </p:cNvPicPr>
            <p:nvPr/>
          </p:nvPicPr>
          <p:blipFill>
            <a:blip r:embed="rId5"/>
            <a:stretch>
              <a:fillRect/>
            </a:stretch>
          </p:blipFill>
          <p:spPr>
            <a:xfrm>
              <a:off x="2882875" y="1704974"/>
              <a:ext cx="441350" cy="318591"/>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414805872" name="Title 1"/>
          <p:cNvSpPr>
            <a:spLocks noGrp="1"/>
          </p:cNvSpPr>
          <p:nvPr>
            <p:ph type="title"/>
          </p:nvPr>
        </p:nvSpPr>
        <p:spPr bwMode="auto"/>
        <p:txBody>
          <a:bodyPr>
            <a:normAutofit fontScale="90000"/>
          </a:bodyPr>
          <a:lstStyle/>
          <a:p>
            <a:pPr>
              <a:defRPr/>
            </a:pPr>
            <a:r>
              <a:rPr lang="en-GB"/>
              <a:t>HINWEISE</a:t>
            </a:r>
            <a:endParaRPr/>
          </a:p>
        </p:txBody>
      </p:sp>
      <p:sp>
        <p:nvSpPr>
          <p:cNvPr id="371094932" name="Text Placeholder 2"/>
          <p:cNvSpPr>
            <a:spLocks noGrp="1"/>
          </p:cNvSpPr>
          <p:nvPr>
            <p:ph type="body" idx="1"/>
          </p:nvPr>
        </p:nvSpPr>
        <p:spPr bwMode="auto">
          <a:xfrm>
            <a:off x="296864" y="722758"/>
            <a:ext cx="8562974" cy="3125972"/>
          </a:xfrm>
        </p:spPr>
        <p:txBody>
          <a:bodyPr/>
          <a:lstStyle/>
          <a:p>
            <a:pPr algn="just">
              <a:lnSpc>
                <a:spcPts val="2100"/>
              </a:lnSpc>
              <a:buNone/>
              <a:defRPr/>
            </a:pPr>
            <a:r>
              <a:rPr lang="en-GB" sz="1800" b="0" dirty="0">
                <a:solidFill>
                  <a:srgbClr val="26324B"/>
                </a:solidFill>
                <a:latin typeface="Inter"/>
              </a:rPr>
              <a:t>Die </a:t>
            </a:r>
            <a:r>
              <a:rPr lang="en-GB" sz="1800" b="0" dirty="0" err="1">
                <a:solidFill>
                  <a:srgbClr val="26324B"/>
                </a:solidFill>
                <a:latin typeface="Inter"/>
              </a:rPr>
              <a:t>Stufen</a:t>
            </a:r>
            <a:r>
              <a:rPr lang="en-GB" sz="1800" b="0" dirty="0">
                <a:solidFill>
                  <a:srgbClr val="26324B"/>
                </a:solidFill>
                <a:latin typeface="Inter"/>
              </a:rPr>
              <a:t> </a:t>
            </a:r>
            <a:r>
              <a:rPr lang="en-GB" sz="1800" b="0" dirty="0" err="1">
                <a:solidFill>
                  <a:srgbClr val="26324B"/>
                </a:solidFill>
                <a:latin typeface="Inter"/>
              </a:rPr>
              <a:t>basieren</a:t>
            </a:r>
            <a:r>
              <a:rPr lang="en-GB" sz="1800" b="0" dirty="0">
                <a:solidFill>
                  <a:srgbClr val="26324B"/>
                </a:solidFill>
                <a:latin typeface="Inter"/>
              </a:rPr>
              <a:t> auf </a:t>
            </a:r>
            <a:r>
              <a:rPr lang="en-GB" sz="1800" b="0" dirty="0" err="1">
                <a:solidFill>
                  <a:srgbClr val="26324B"/>
                </a:solidFill>
                <a:latin typeface="Inter"/>
              </a:rPr>
              <a:t>sechs</a:t>
            </a:r>
            <a:r>
              <a:rPr lang="en-GB" sz="1800" b="0" dirty="0">
                <a:solidFill>
                  <a:srgbClr val="26324B"/>
                </a:solidFill>
                <a:latin typeface="Inter"/>
              </a:rPr>
              <a:t> </a:t>
            </a:r>
            <a:r>
              <a:rPr lang="en-GB" sz="1800" b="0" dirty="0" err="1">
                <a:solidFill>
                  <a:srgbClr val="26324B"/>
                </a:solidFill>
                <a:latin typeface="Inter"/>
              </a:rPr>
              <a:t>Makrozielen</a:t>
            </a:r>
            <a:r>
              <a:rPr lang="en-GB" sz="1800" b="0" dirty="0">
                <a:solidFill>
                  <a:srgbClr val="26324B"/>
                </a:solidFill>
                <a:latin typeface="Inter"/>
              </a:rPr>
              <a:t>, die </a:t>
            </a:r>
            <a:r>
              <a:rPr lang="en-GB" sz="1800" b="0" dirty="0" err="1">
                <a:solidFill>
                  <a:srgbClr val="26324B"/>
                </a:solidFill>
                <a:latin typeface="Inter"/>
              </a:rPr>
              <a:t>wichtige</a:t>
            </a:r>
            <a:r>
              <a:rPr lang="en-GB" sz="1800" b="0" dirty="0">
                <a:solidFill>
                  <a:srgbClr val="26324B"/>
                </a:solidFill>
                <a:latin typeface="Inter"/>
              </a:rPr>
              <a:t> </a:t>
            </a:r>
            <a:r>
              <a:rPr lang="en-GB" sz="1800" b="0" dirty="0" err="1">
                <a:solidFill>
                  <a:srgbClr val="26324B"/>
                </a:solidFill>
                <a:latin typeface="Inter"/>
              </a:rPr>
              <a:t>Nachhaltigkeitsaspekte</a:t>
            </a:r>
            <a:r>
              <a:rPr lang="en-GB" sz="1800" b="0" dirty="0">
                <a:solidFill>
                  <a:srgbClr val="26324B"/>
                </a:solidFill>
                <a:latin typeface="Inter"/>
              </a:rPr>
              <a:t> </a:t>
            </a:r>
            <a:r>
              <a:rPr lang="en-GB" sz="1800" b="0" dirty="0" err="1">
                <a:solidFill>
                  <a:srgbClr val="26324B"/>
                </a:solidFill>
                <a:latin typeface="Inter"/>
              </a:rPr>
              <a:t>über</a:t>
            </a:r>
            <a:r>
              <a:rPr lang="en-GB" sz="1800" b="0" dirty="0">
                <a:solidFill>
                  <a:srgbClr val="26324B"/>
                </a:solidFill>
                <a:latin typeface="Inter"/>
              </a:rPr>
              <a:t> den </a:t>
            </a:r>
            <a:r>
              <a:rPr lang="en-GB" sz="1800" b="0" dirty="0" err="1">
                <a:solidFill>
                  <a:srgbClr val="26324B"/>
                </a:solidFill>
                <a:latin typeface="Inter"/>
              </a:rPr>
              <a:t>gesamten</a:t>
            </a:r>
            <a:r>
              <a:rPr lang="en-GB" sz="1800" b="0" dirty="0">
                <a:solidFill>
                  <a:srgbClr val="26324B"/>
                </a:solidFill>
                <a:latin typeface="Inter"/>
              </a:rPr>
              <a:t> </a:t>
            </a:r>
            <a:r>
              <a:rPr lang="en-GB" sz="1800" b="0" dirty="0" err="1">
                <a:solidFill>
                  <a:srgbClr val="26324B"/>
                </a:solidFill>
                <a:latin typeface="Inter"/>
              </a:rPr>
              <a:t>Lebenszyklus</a:t>
            </a:r>
            <a:r>
              <a:rPr lang="en-GB" sz="1800" b="0" dirty="0">
                <a:solidFill>
                  <a:srgbClr val="26324B"/>
                </a:solidFill>
                <a:latin typeface="Inter"/>
              </a:rPr>
              <a:t> </a:t>
            </a:r>
            <a:r>
              <a:rPr lang="en-GB" sz="1800" b="0" dirty="0" err="1">
                <a:solidFill>
                  <a:srgbClr val="26324B"/>
                </a:solidFill>
                <a:latin typeface="Inter"/>
              </a:rPr>
              <a:t>eines</a:t>
            </a:r>
            <a:r>
              <a:rPr lang="en-GB" sz="1800" b="0" dirty="0">
                <a:solidFill>
                  <a:srgbClr val="26324B"/>
                </a:solidFill>
                <a:latin typeface="Inter"/>
              </a:rPr>
              <a:t> </a:t>
            </a:r>
            <a:r>
              <a:rPr lang="en-GB" sz="1800" b="0" dirty="0" err="1">
                <a:solidFill>
                  <a:srgbClr val="26324B"/>
                </a:solidFill>
                <a:latin typeface="Inter"/>
              </a:rPr>
              <a:t>Gebäudes</a:t>
            </a:r>
            <a:r>
              <a:rPr lang="en-GB" sz="1800" b="0" dirty="0">
                <a:solidFill>
                  <a:srgbClr val="26324B"/>
                </a:solidFill>
                <a:latin typeface="Inter"/>
              </a:rPr>
              <a:t> </a:t>
            </a:r>
            <a:r>
              <a:rPr lang="en-GB" sz="1800" b="0" dirty="0" err="1">
                <a:solidFill>
                  <a:srgbClr val="26324B"/>
                </a:solidFill>
                <a:latin typeface="Inter"/>
              </a:rPr>
              <a:t>hinweg</a:t>
            </a:r>
            <a:r>
              <a:rPr lang="en-GB" sz="1800" b="0" dirty="0">
                <a:solidFill>
                  <a:srgbClr val="26324B"/>
                </a:solidFill>
                <a:latin typeface="Inter"/>
              </a:rPr>
              <a:t> </a:t>
            </a:r>
            <a:r>
              <a:rPr lang="en-GB" sz="1800" b="0" dirty="0" err="1">
                <a:solidFill>
                  <a:srgbClr val="26324B"/>
                </a:solidFill>
                <a:latin typeface="Inter"/>
              </a:rPr>
              <a:t>abdecken</a:t>
            </a:r>
            <a:r>
              <a:rPr lang="en-GB" sz="1800" b="0" dirty="0">
                <a:solidFill>
                  <a:srgbClr val="26324B"/>
                </a:solidFill>
                <a:latin typeface="Inter"/>
              </a:rPr>
              <a:t>.  </a:t>
            </a:r>
            <a:endParaRPr dirty="0"/>
          </a:p>
          <a:p>
            <a:pPr algn="just">
              <a:lnSpc>
                <a:spcPts val="2100"/>
              </a:lnSpc>
              <a:defRPr/>
            </a:pPr>
            <a:r>
              <a:rPr lang="en-GB" sz="1800" b="0" dirty="0" err="1">
                <a:solidFill>
                  <a:srgbClr val="26324B"/>
                </a:solidFill>
                <a:latin typeface="Inter"/>
              </a:rPr>
              <a:t>Diese</a:t>
            </a:r>
            <a:r>
              <a:rPr lang="en-GB" sz="1800" b="0" dirty="0">
                <a:solidFill>
                  <a:srgbClr val="26324B"/>
                </a:solidFill>
                <a:latin typeface="Inter"/>
              </a:rPr>
              <a:t> </a:t>
            </a:r>
            <a:r>
              <a:rPr lang="en-GB" sz="1800" b="0" dirty="0" err="1">
                <a:solidFill>
                  <a:srgbClr val="26324B"/>
                </a:solidFill>
                <a:latin typeface="Inter"/>
              </a:rPr>
              <a:t>Ziele</a:t>
            </a:r>
            <a:r>
              <a:rPr lang="en-GB" sz="1800" b="0" dirty="0">
                <a:solidFill>
                  <a:srgbClr val="26324B"/>
                </a:solidFill>
                <a:latin typeface="Inter"/>
              </a:rPr>
              <a:t> </a:t>
            </a:r>
            <a:r>
              <a:rPr lang="en-GB" sz="1800" b="0" dirty="0" err="1">
                <a:solidFill>
                  <a:srgbClr val="26324B"/>
                </a:solidFill>
                <a:latin typeface="Inter"/>
              </a:rPr>
              <a:t>können</a:t>
            </a:r>
            <a:r>
              <a:rPr lang="en-GB" sz="1800" b="0" dirty="0">
                <a:solidFill>
                  <a:srgbClr val="26324B"/>
                </a:solidFill>
                <a:latin typeface="Inter"/>
              </a:rPr>
              <a:t> </a:t>
            </a:r>
            <a:r>
              <a:rPr lang="en-GB" sz="1800" b="0" dirty="0" err="1">
                <a:solidFill>
                  <a:srgbClr val="26324B"/>
                </a:solidFill>
                <a:latin typeface="Inter"/>
              </a:rPr>
              <a:t>anhand</a:t>
            </a:r>
            <a:r>
              <a:rPr lang="en-GB" sz="1800" b="0" dirty="0">
                <a:solidFill>
                  <a:srgbClr val="26324B"/>
                </a:solidFill>
                <a:latin typeface="Inter"/>
              </a:rPr>
              <a:t> von </a:t>
            </a:r>
            <a:r>
              <a:rPr lang="en-GB" sz="1800" b="0" dirty="0" err="1">
                <a:solidFill>
                  <a:srgbClr val="26324B"/>
                </a:solidFill>
                <a:latin typeface="Inter"/>
              </a:rPr>
              <a:t>sechzehn</a:t>
            </a:r>
            <a:r>
              <a:rPr lang="en-GB" sz="1800" b="0" dirty="0">
                <a:solidFill>
                  <a:srgbClr val="26324B"/>
                </a:solidFill>
                <a:latin typeface="Inter"/>
              </a:rPr>
              <a:t> </a:t>
            </a:r>
            <a:r>
              <a:rPr lang="en-GB" sz="1800" b="0" dirty="0" err="1">
                <a:solidFill>
                  <a:srgbClr val="26324B"/>
                </a:solidFill>
                <a:latin typeface="Inter"/>
              </a:rPr>
              <a:t>Indikatoren</a:t>
            </a:r>
            <a:r>
              <a:rPr lang="en-GB" sz="1800" b="0" dirty="0">
                <a:solidFill>
                  <a:srgbClr val="26324B"/>
                </a:solidFill>
                <a:latin typeface="Inter"/>
              </a:rPr>
              <a:t> </a:t>
            </a:r>
            <a:r>
              <a:rPr lang="en-GB" sz="1800" b="0" dirty="0" err="1">
                <a:solidFill>
                  <a:srgbClr val="26324B"/>
                </a:solidFill>
                <a:latin typeface="Inter"/>
              </a:rPr>
              <a:t>verfolgt</a:t>
            </a:r>
            <a:r>
              <a:rPr lang="en-GB" sz="1800" b="0" dirty="0">
                <a:solidFill>
                  <a:srgbClr val="26324B"/>
                </a:solidFill>
                <a:latin typeface="Inter"/>
              </a:rPr>
              <a:t> </a:t>
            </a:r>
            <a:r>
              <a:rPr lang="en-GB" sz="1800" b="0" dirty="0" err="1">
                <a:solidFill>
                  <a:srgbClr val="26324B"/>
                </a:solidFill>
                <a:latin typeface="Inter"/>
              </a:rPr>
              <a:t>werden</a:t>
            </a:r>
            <a:r>
              <a:rPr lang="en-GB" sz="1800" b="0" dirty="0">
                <a:solidFill>
                  <a:srgbClr val="26324B"/>
                </a:solidFill>
                <a:latin typeface="Inter"/>
              </a:rPr>
              <a:t>.</a:t>
            </a:r>
            <a:endParaRPr dirty="0"/>
          </a:p>
          <a:p>
            <a:pPr algn="just">
              <a:lnSpc>
                <a:spcPts val="2100"/>
              </a:lnSpc>
              <a:defRPr/>
            </a:pPr>
            <a:r>
              <a:rPr lang="en-GB" sz="1800" b="0" dirty="0">
                <a:solidFill>
                  <a:srgbClr val="26324B"/>
                </a:solidFill>
                <a:latin typeface="Inter"/>
              </a:rPr>
              <a:t>Die </a:t>
            </a:r>
            <a:r>
              <a:rPr lang="en-GB" sz="1800" b="0" dirty="0" err="1">
                <a:solidFill>
                  <a:srgbClr val="26324B"/>
                </a:solidFill>
                <a:latin typeface="Inter"/>
              </a:rPr>
              <a:t>Indikatoren</a:t>
            </a:r>
            <a:r>
              <a:rPr lang="en-GB" sz="1800" b="0" dirty="0">
                <a:solidFill>
                  <a:srgbClr val="26324B"/>
                </a:solidFill>
                <a:latin typeface="Inter"/>
              </a:rPr>
              <a:t> </a:t>
            </a:r>
            <a:r>
              <a:rPr lang="en-GB" sz="1800" b="0" dirty="0" err="1">
                <a:solidFill>
                  <a:srgbClr val="26324B"/>
                </a:solidFill>
                <a:latin typeface="Inter"/>
              </a:rPr>
              <a:t>beschreiben</a:t>
            </a:r>
            <a:r>
              <a:rPr lang="en-GB" sz="1800" b="0" dirty="0">
                <a:solidFill>
                  <a:srgbClr val="26324B"/>
                </a:solidFill>
                <a:latin typeface="Inter"/>
              </a:rPr>
              <a:t>, </a:t>
            </a:r>
            <a:r>
              <a:rPr lang="en-GB" sz="1800" b="0" dirty="0" err="1">
                <a:solidFill>
                  <a:srgbClr val="26324B"/>
                </a:solidFill>
                <a:latin typeface="Inter"/>
              </a:rPr>
              <a:t>wie</a:t>
            </a:r>
            <a:r>
              <a:rPr lang="en-GB" sz="1800" b="0" dirty="0">
                <a:solidFill>
                  <a:srgbClr val="26324B"/>
                </a:solidFill>
                <a:latin typeface="Inter"/>
              </a:rPr>
              <a:t> die </a:t>
            </a:r>
            <a:r>
              <a:rPr lang="en-GB" sz="1800" b="0" dirty="0" err="1">
                <a:solidFill>
                  <a:srgbClr val="26324B"/>
                </a:solidFill>
                <a:latin typeface="Inter"/>
              </a:rPr>
              <a:t>Leistung</a:t>
            </a:r>
            <a:r>
              <a:rPr lang="en-GB" sz="1800" b="0" dirty="0">
                <a:solidFill>
                  <a:srgbClr val="26324B"/>
                </a:solidFill>
                <a:latin typeface="Inter"/>
              </a:rPr>
              <a:t> </a:t>
            </a:r>
            <a:r>
              <a:rPr lang="en-GB" sz="1800" b="0" dirty="0" err="1">
                <a:solidFill>
                  <a:srgbClr val="26324B"/>
                </a:solidFill>
                <a:latin typeface="Inter"/>
              </a:rPr>
              <a:t>eines</a:t>
            </a:r>
            <a:r>
              <a:rPr lang="en-GB" sz="1800" b="0" dirty="0">
                <a:solidFill>
                  <a:srgbClr val="26324B"/>
                </a:solidFill>
                <a:latin typeface="Inter"/>
              </a:rPr>
              <a:t> </a:t>
            </a:r>
            <a:r>
              <a:rPr lang="en-GB" sz="1800" b="0" dirty="0" err="1">
                <a:solidFill>
                  <a:srgbClr val="26324B"/>
                </a:solidFill>
                <a:latin typeface="Inter"/>
              </a:rPr>
              <a:t>Gebäudes</a:t>
            </a:r>
            <a:r>
              <a:rPr lang="en-GB" sz="1800" b="0" dirty="0">
                <a:solidFill>
                  <a:srgbClr val="26324B"/>
                </a:solidFill>
                <a:latin typeface="Inter"/>
              </a:rPr>
              <a:t> </a:t>
            </a:r>
            <a:r>
              <a:rPr lang="en-GB" sz="1800" b="0" dirty="0" err="1">
                <a:solidFill>
                  <a:srgbClr val="26324B"/>
                </a:solidFill>
                <a:latin typeface="Inter"/>
              </a:rPr>
              <a:t>mit</a:t>
            </a:r>
            <a:r>
              <a:rPr lang="en-GB" sz="1800" b="0" dirty="0">
                <a:solidFill>
                  <a:srgbClr val="26324B"/>
                </a:solidFill>
                <a:latin typeface="Inter"/>
              </a:rPr>
              <a:t> den </a:t>
            </a:r>
            <a:r>
              <a:rPr lang="en-GB" sz="1800" b="0" dirty="0" err="1">
                <a:solidFill>
                  <a:srgbClr val="26324B"/>
                </a:solidFill>
                <a:latin typeface="Inter"/>
              </a:rPr>
              <a:t>politischen</a:t>
            </a:r>
            <a:r>
              <a:rPr lang="en-GB" sz="1800" b="0" dirty="0">
                <a:solidFill>
                  <a:srgbClr val="26324B"/>
                </a:solidFill>
                <a:latin typeface="Inter"/>
              </a:rPr>
              <a:t> Zielen der EU in </a:t>
            </a:r>
            <a:r>
              <a:rPr lang="en-GB" sz="1800" b="0" dirty="0" err="1">
                <a:solidFill>
                  <a:srgbClr val="26324B"/>
                </a:solidFill>
                <a:latin typeface="Inter"/>
              </a:rPr>
              <a:t>Bereichen</a:t>
            </a:r>
            <a:r>
              <a:rPr lang="en-GB" sz="1800" b="0" dirty="0">
                <a:solidFill>
                  <a:srgbClr val="26324B"/>
                </a:solidFill>
                <a:latin typeface="Inter"/>
              </a:rPr>
              <a:t> </a:t>
            </a:r>
            <a:r>
              <a:rPr lang="en-GB" sz="1800" b="0" dirty="0" err="1">
                <a:solidFill>
                  <a:srgbClr val="26324B"/>
                </a:solidFill>
                <a:latin typeface="Inter"/>
              </a:rPr>
              <a:t>wie</a:t>
            </a:r>
            <a:r>
              <a:rPr lang="en-GB" sz="1800" b="0" dirty="0">
                <a:solidFill>
                  <a:srgbClr val="26324B"/>
                </a:solidFill>
                <a:latin typeface="Inter"/>
              </a:rPr>
              <a:t> Energie, </a:t>
            </a:r>
            <a:r>
              <a:rPr lang="en-GB" sz="1800" b="0" dirty="0" err="1">
                <a:solidFill>
                  <a:srgbClr val="26324B"/>
                </a:solidFill>
                <a:latin typeface="Inter"/>
              </a:rPr>
              <a:t>Materialverbrauch</a:t>
            </a:r>
            <a:r>
              <a:rPr lang="en-GB" sz="1800" b="0" dirty="0">
                <a:solidFill>
                  <a:srgbClr val="26324B"/>
                </a:solidFill>
                <a:latin typeface="Inter"/>
              </a:rPr>
              <a:t> und Abfall, Wasser, </a:t>
            </a:r>
            <a:r>
              <a:rPr lang="en-GB" sz="1800" b="0" dirty="0" err="1">
                <a:solidFill>
                  <a:srgbClr val="26324B"/>
                </a:solidFill>
                <a:latin typeface="Inter"/>
              </a:rPr>
              <a:t>Raumluftqualität</a:t>
            </a:r>
            <a:r>
              <a:rPr lang="en-GB" sz="1800" b="0" dirty="0">
                <a:solidFill>
                  <a:srgbClr val="26324B"/>
                </a:solidFill>
                <a:latin typeface="Inter"/>
              </a:rPr>
              <a:t> und </a:t>
            </a:r>
            <a:r>
              <a:rPr lang="en-GB" sz="1800" b="0" dirty="0" err="1">
                <a:solidFill>
                  <a:srgbClr val="26324B"/>
                </a:solidFill>
                <a:latin typeface="Inter"/>
              </a:rPr>
              <a:t>Widerstandsfähigkeit</a:t>
            </a:r>
            <a:r>
              <a:rPr lang="en-GB" sz="1800" b="0" dirty="0">
                <a:solidFill>
                  <a:srgbClr val="26324B"/>
                </a:solidFill>
                <a:latin typeface="Inter"/>
              </a:rPr>
              <a:t> </a:t>
            </a:r>
            <a:r>
              <a:rPr lang="en-GB" sz="1800" b="0" dirty="0" err="1">
                <a:solidFill>
                  <a:srgbClr val="26324B"/>
                </a:solidFill>
                <a:latin typeface="Inter"/>
              </a:rPr>
              <a:t>gegenüber</a:t>
            </a:r>
            <a:r>
              <a:rPr lang="en-GB" sz="1800" b="0" dirty="0">
                <a:solidFill>
                  <a:srgbClr val="26324B"/>
                </a:solidFill>
                <a:latin typeface="Inter"/>
              </a:rPr>
              <a:t> </a:t>
            </a:r>
            <a:r>
              <a:rPr lang="en-GB" sz="1800" b="0" dirty="0" err="1">
                <a:solidFill>
                  <a:srgbClr val="26324B"/>
                </a:solidFill>
                <a:latin typeface="Inter"/>
              </a:rPr>
              <a:t>dem</a:t>
            </a:r>
            <a:r>
              <a:rPr lang="en-GB" sz="1800" b="0" dirty="0">
                <a:solidFill>
                  <a:srgbClr val="26324B"/>
                </a:solidFill>
                <a:latin typeface="Inter"/>
              </a:rPr>
              <a:t> </a:t>
            </a:r>
            <a:r>
              <a:rPr lang="en-GB" sz="1800" b="0" dirty="0" err="1">
                <a:solidFill>
                  <a:srgbClr val="26324B"/>
                </a:solidFill>
                <a:latin typeface="Inter"/>
              </a:rPr>
              <a:t>Klimawandel</a:t>
            </a:r>
            <a:r>
              <a:rPr lang="en-GB" sz="1800" b="0" dirty="0">
                <a:solidFill>
                  <a:srgbClr val="26324B"/>
                </a:solidFill>
                <a:latin typeface="Inter"/>
              </a:rPr>
              <a:t> in </a:t>
            </a:r>
            <a:r>
              <a:rPr lang="en-GB" sz="1800" b="0" dirty="0" err="1">
                <a:solidFill>
                  <a:srgbClr val="26324B"/>
                </a:solidFill>
                <a:latin typeface="Inter"/>
              </a:rPr>
              <a:t>Einklang</a:t>
            </a:r>
            <a:r>
              <a:rPr lang="en-GB" sz="1800" b="0" dirty="0">
                <a:solidFill>
                  <a:srgbClr val="26324B"/>
                </a:solidFill>
                <a:latin typeface="Inter"/>
              </a:rPr>
              <a:t> </a:t>
            </a:r>
            <a:r>
              <a:rPr lang="en-GB" sz="1800" b="0" dirty="0" err="1">
                <a:solidFill>
                  <a:srgbClr val="26324B"/>
                </a:solidFill>
                <a:latin typeface="Inter"/>
              </a:rPr>
              <a:t>gebracht</a:t>
            </a:r>
            <a:r>
              <a:rPr lang="en-GB" sz="1800" b="0" dirty="0">
                <a:solidFill>
                  <a:srgbClr val="26324B"/>
                </a:solidFill>
                <a:latin typeface="Inter"/>
              </a:rPr>
              <a:t> </a:t>
            </a:r>
            <a:r>
              <a:rPr lang="en-GB" sz="1800" b="0" dirty="0" err="1">
                <a:solidFill>
                  <a:srgbClr val="26324B"/>
                </a:solidFill>
                <a:latin typeface="Inter"/>
              </a:rPr>
              <a:t>werden</a:t>
            </a:r>
            <a:r>
              <a:rPr lang="en-GB" sz="1800" b="0" dirty="0">
                <a:solidFill>
                  <a:srgbClr val="26324B"/>
                </a:solidFill>
                <a:latin typeface="Inter"/>
              </a:rPr>
              <a:t> </a:t>
            </a:r>
            <a:r>
              <a:rPr lang="en-GB" sz="1800" b="0" dirty="0" err="1">
                <a:solidFill>
                  <a:srgbClr val="26324B"/>
                </a:solidFill>
                <a:latin typeface="Inter"/>
              </a:rPr>
              <a:t>kann</a:t>
            </a:r>
            <a:r>
              <a:rPr lang="en-GB" sz="1800" b="0" dirty="0">
                <a:solidFill>
                  <a:srgbClr val="26324B"/>
                </a:solidFill>
                <a:latin typeface="Inter"/>
              </a:rPr>
              <a:t>.</a:t>
            </a:r>
            <a:endParaRPr dirty="0"/>
          </a:p>
          <a:p>
            <a:pPr algn="just">
              <a:lnSpc>
                <a:spcPts val="2100"/>
              </a:lnSpc>
              <a:defRPr/>
            </a:pPr>
            <a:endParaRPr lang="en-GB" sz="1800" dirty="0">
              <a:solidFill>
                <a:srgbClr val="26324B"/>
              </a:solidFill>
              <a:latin typeface="Inter"/>
            </a:endParaRPr>
          </a:p>
          <a:p>
            <a:pPr algn="just">
              <a:lnSpc>
                <a:spcPts val="2100"/>
              </a:lnSpc>
              <a:defRPr/>
            </a:pPr>
            <a:r>
              <a:rPr lang="en-GB" sz="1800" b="0" dirty="0">
                <a:solidFill>
                  <a:srgbClr val="26324B"/>
                </a:solidFill>
                <a:latin typeface="Inter"/>
              </a:rPr>
              <a:t>Level(s) </a:t>
            </a:r>
            <a:r>
              <a:rPr lang="en-GB" sz="1800" b="0" dirty="0" err="1">
                <a:solidFill>
                  <a:srgbClr val="26324B"/>
                </a:solidFill>
                <a:latin typeface="Inter"/>
              </a:rPr>
              <a:t>kann</a:t>
            </a:r>
            <a:r>
              <a:rPr lang="en-GB" sz="1800" b="0" dirty="0">
                <a:solidFill>
                  <a:srgbClr val="26324B"/>
                </a:solidFill>
                <a:latin typeface="Inter"/>
              </a:rPr>
              <a:t> in </a:t>
            </a:r>
            <a:r>
              <a:rPr lang="en-GB" sz="1800" b="0" dirty="0" err="1">
                <a:solidFill>
                  <a:srgbClr val="26324B"/>
                </a:solidFill>
                <a:latin typeface="Inter"/>
              </a:rPr>
              <a:t>jeder</a:t>
            </a:r>
            <a:r>
              <a:rPr lang="en-GB" sz="1800" b="0" dirty="0">
                <a:solidFill>
                  <a:srgbClr val="26324B"/>
                </a:solidFill>
                <a:latin typeface="Inter"/>
              </a:rPr>
              <a:t> Phase des </a:t>
            </a:r>
            <a:r>
              <a:rPr lang="en-GB" sz="1800" b="0" dirty="0" err="1">
                <a:solidFill>
                  <a:srgbClr val="26324B"/>
                </a:solidFill>
                <a:latin typeface="Inter"/>
              </a:rPr>
              <a:t>Lebenszyklus</a:t>
            </a:r>
            <a:r>
              <a:rPr lang="en-GB" sz="1800" b="0" dirty="0">
                <a:solidFill>
                  <a:srgbClr val="26324B"/>
                </a:solidFill>
                <a:latin typeface="Inter"/>
              </a:rPr>
              <a:t> </a:t>
            </a:r>
            <a:r>
              <a:rPr lang="en-GB" sz="1800" b="0" dirty="0" err="1">
                <a:solidFill>
                  <a:srgbClr val="26324B"/>
                </a:solidFill>
                <a:latin typeface="Inter"/>
              </a:rPr>
              <a:t>eines</a:t>
            </a:r>
            <a:r>
              <a:rPr lang="en-GB" sz="1800" b="0" dirty="0">
                <a:solidFill>
                  <a:srgbClr val="26324B"/>
                </a:solidFill>
                <a:latin typeface="Inter"/>
              </a:rPr>
              <a:t> </a:t>
            </a:r>
            <a:r>
              <a:rPr lang="en-GB" sz="1800" b="0" dirty="0" err="1">
                <a:solidFill>
                  <a:srgbClr val="26324B"/>
                </a:solidFill>
                <a:latin typeface="Inter"/>
              </a:rPr>
              <a:t>Gebäudes</a:t>
            </a:r>
            <a:r>
              <a:rPr lang="en-GB" sz="1800" b="0" dirty="0">
                <a:solidFill>
                  <a:srgbClr val="26324B"/>
                </a:solidFill>
                <a:latin typeface="Inter"/>
              </a:rPr>
              <a:t> </a:t>
            </a:r>
            <a:r>
              <a:rPr lang="en-GB" sz="1800" b="0" dirty="0" err="1">
                <a:solidFill>
                  <a:srgbClr val="26324B"/>
                </a:solidFill>
                <a:latin typeface="Inter"/>
              </a:rPr>
              <a:t>angewendet</a:t>
            </a:r>
            <a:r>
              <a:rPr lang="en-GB" sz="1800" b="0" dirty="0">
                <a:solidFill>
                  <a:srgbClr val="26324B"/>
                </a:solidFill>
                <a:latin typeface="Inter"/>
              </a:rPr>
              <a:t> </a:t>
            </a:r>
            <a:r>
              <a:rPr lang="en-GB" sz="1800" b="0" dirty="0" err="1">
                <a:solidFill>
                  <a:srgbClr val="26324B"/>
                </a:solidFill>
                <a:latin typeface="Inter"/>
              </a:rPr>
              <a:t>werden</a:t>
            </a:r>
            <a:r>
              <a:rPr lang="en-GB" sz="1800" b="0" dirty="0">
                <a:solidFill>
                  <a:srgbClr val="26324B"/>
                </a:solidFill>
                <a:latin typeface="Inter"/>
              </a:rPr>
              <a:t>:</a:t>
            </a:r>
            <a:endParaRPr dirty="0"/>
          </a:p>
          <a:p>
            <a:pPr marL="514350" indent="-285750" algn="just">
              <a:lnSpc>
                <a:spcPts val="2100"/>
              </a:lnSpc>
              <a:buFont typeface="Arial"/>
              <a:buChar char="•"/>
              <a:defRPr/>
            </a:pPr>
            <a:r>
              <a:rPr lang="en-GB" sz="1800" b="0" dirty="0" err="1">
                <a:solidFill>
                  <a:srgbClr val="26324B"/>
                </a:solidFill>
                <a:latin typeface="Inter"/>
              </a:rPr>
              <a:t>Stufe</a:t>
            </a:r>
            <a:r>
              <a:rPr lang="en-GB" sz="1800" b="0" dirty="0">
                <a:solidFill>
                  <a:srgbClr val="26324B"/>
                </a:solidFill>
                <a:latin typeface="Inter"/>
              </a:rPr>
              <a:t> 1 – </a:t>
            </a:r>
            <a:r>
              <a:rPr lang="en-GB" sz="1800" b="0" dirty="0" err="1">
                <a:solidFill>
                  <a:srgbClr val="26324B"/>
                </a:solidFill>
                <a:latin typeface="Inter"/>
              </a:rPr>
              <a:t>Festlegung</a:t>
            </a:r>
            <a:r>
              <a:rPr lang="en-GB" sz="1800" b="0" dirty="0">
                <a:solidFill>
                  <a:srgbClr val="26324B"/>
                </a:solidFill>
                <a:latin typeface="Inter"/>
              </a:rPr>
              <a:t> von Zielen in der </a:t>
            </a:r>
            <a:r>
              <a:rPr lang="en-GB" sz="1800" b="0" dirty="0" err="1">
                <a:solidFill>
                  <a:srgbClr val="26324B"/>
                </a:solidFill>
                <a:latin typeface="Inter"/>
              </a:rPr>
              <a:t>Konzeptphase</a:t>
            </a:r>
            <a:r>
              <a:rPr lang="en-GB" sz="1800" b="0" dirty="0">
                <a:solidFill>
                  <a:srgbClr val="26324B"/>
                </a:solidFill>
                <a:latin typeface="Inter"/>
              </a:rPr>
              <a:t> – </a:t>
            </a:r>
            <a:r>
              <a:rPr lang="en-GB" sz="1400" b="0" i="0" dirty="0" err="1">
                <a:solidFill>
                  <a:srgbClr val="26324B"/>
                </a:solidFill>
                <a:latin typeface="Inter"/>
              </a:rPr>
              <a:t>Frühzeitige</a:t>
            </a:r>
            <a:r>
              <a:rPr lang="en-GB" sz="1400" b="0" i="0" dirty="0">
                <a:solidFill>
                  <a:srgbClr val="26324B"/>
                </a:solidFill>
                <a:latin typeface="Inter"/>
              </a:rPr>
              <a:t> qualitative </a:t>
            </a:r>
            <a:r>
              <a:rPr lang="en-GB" sz="1400" b="0" i="0" dirty="0" err="1">
                <a:solidFill>
                  <a:srgbClr val="26324B"/>
                </a:solidFill>
                <a:latin typeface="Inter"/>
              </a:rPr>
              <a:t>Bewertungen</a:t>
            </a:r>
            <a:r>
              <a:rPr lang="en-GB" sz="1400" b="0" i="0" dirty="0">
                <a:solidFill>
                  <a:srgbClr val="26324B"/>
                </a:solidFill>
                <a:latin typeface="Inter"/>
              </a:rPr>
              <a:t> und </a:t>
            </a:r>
            <a:r>
              <a:rPr lang="en-GB" sz="1400" b="0" i="0" dirty="0" err="1">
                <a:solidFill>
                  <a:srgbClr val="26324B"/>
                </a:solidFill>
                <a:latin typeface="Inter"/>
              </a:rPr>
              <a:t>Berichterstattung</a:t>
            </a:r>
            <a:r>
              <a:rPr lang="en-GB" sz="1400" b="0" i="0" dirty="0">
                <a:solidFill>
                  <a:srgbClr val="26324B"/>
                </a:solidFill>
                <a:latin typeface="Inter"/>
              </a:rPr>
              <a:t> </a:t>
            </a:r>
            <a:r>
              <a:rPr lang="en-GB" sz="1400" b="0" i="0" dirty="0" err="1">
                <a:solidFill>
                  <a:srgbClr val="26324B"/>
                </a:solidFill>
                <a:latin typeface="Inter"/>
              </a:rPr>
              <a:t>zu</a:t>
            </a:r>
            <a:r>
              <a:rPr lang="en-GB" sz="1400" b="0" i="0" dirty="0">
                <a:solidFill>
                  <a:srgbClr val="26324B"/>
                </a:solidFill>
                <a:latin typeface="Inter"/>
              </a:rPr>
              <a:t> den Konzepten, die </a:t>
            </a:r>
            <a:r>
              <a:rPr lang="en-GB" sz="1400" b="0" i="0" dirty="0" err="1">
                <a:solidFill>
                  <a:srgbClr val="26324B"/>
                </a:solidFill>
                <a:latin typeface="Inter"/>
              </a:rPr>
              <a:t>die</a:t>
            </a:r>
            <a:r>
              <a:rPr lang="en-GB" sz="1400" b="0" i="0" dirty="0">
                <a:solidFill>
                  <a:srgbClr val="26324B"/>
                </a:solidFill>
                <a:latin typeface="Inter"/>
              </a:rPr>
              <a:t> </a:t>
            </a:r>
            <a:r>
              <a:rPr lang="en-GB" sz="1400" b="0" i="0" dirty="0" err="1">
                <a:solidFill>
                  <a:srgbClr val="26324B"/>
                </a:solidFill>
                <a:latin typeface="Inter"/>
              </a:rPr>
              <a:t>ausgewählten</a:t>
            </a:r>
            <a:r>
              <a:rPr lang="en-GB" sz="1400" b="0" i="0" dirty="0">
                <a:solidFill>
                  <a:srgbClr val="26324B"/>
                </a:solidFill>
                <a:latin typeface="Inter"/>
              </a:rPr>
              <a:t> </a:t>
            </a:r>
            <a:r>
              <a:rPr lang="en-GB" sz="1400" b="0" i="0" dirty="0" err="1">
                <a:solidFill>
                  <a:srgbClr val="26324B"/>
                </a:solidFill>
                <a:latin typeface="Inter"/>
              </a:rPr>
              <a:t>Indikatoren</a:t>
            </a:r>
            <a:r>
              <a:rPr lang="en-GB" sz="1400" b="0" i="0" dirty="0">
                <a:solidFill>
                  <a:srgbClr val="26324B"/>
                </a:solidFill>
                <a:latin typeface="Inter"/>
              </a:rPr>
              <a:t> </a:t>
            </a:r>
            <a:r>
              <a:rPr lang="en-GB" sz="1400" b="0" i="0" dirty="0" err="1">
                <a:solidFill>
                  <a:srgbClr val="26324B"/>
                </a:solidFill>
                <a:latin typeface="Inter"/>
              </a:rPr>
              <a:t>abdecken</a:t>
            </a:r>
            <a:r>
              <a:rPr lang="en-GB" sz="1400" b="0" i="0" dirty="0">
                <a:solidFill>
                  <a:srgbClr val="26324B"/>
                </a:solidFill>
                <a:latin typeface="Inter"/>
              </a:rPr>
              <a:t> </a:t>
            </a:r>
            <a:r>
              <a:rPr lang="en-GB" sz="1400" b="0" i="0" dirty="0" err="1">
                <a:solidFill>
                  <a:srgbClr val="26324B"/>
                </a:solidFill>
                <a:latin typeface="Inter"/>
              </a:rPr>
              <a:t>sollen</a:t>
            </a:r>
            <a:r>
              <a:rPr lang="en-GB" sz="1400" b="0" i="0" dirty="0">
                <a:solidFill>
                  <a:srgbClr val="26324B"/>
                </a:solidFill>
                <a:latin typeface="Inter"/>
              </a:rPr>
              <a:t>. Sie </a:t>
            </a:r>
            <a:r>
              <a:rPr lang="en-GB" sz="1400" b="0" i="0" dirty="0" err="1">
                <a:solidFill>
                  <a:srgbClr val="26324B"/>
                </a:solidFill>
                <a:latin typeface="Inter"/>
              </a:rPr>
              <a:t>bietet</a:t>
            </a:r>
            <a:r>
              <a:rPr lang="en-GB" sz="1400" b="0" i="0" dirty="0">
                <a:solidFill>
                  <a:srgbClr val="26324B"/>
                </a:solidFill>
                <a:latin typeface="Inter"/>
              </a:rPr>
              <a:t> </a:t>
            </a:r>
            <a:r>
              <a:rPr lang="en-GB" sz="1400" b="0" i="0" dirty="0" err="1">
                <a:solidFill>
                  <a:srgbClr val="26324B"/>
                </a:solidFill>
                <a:latin typeface="Inter"/>
              </a:rPr>
              <a:t>eine</a:t>
            </a:r>
            <a:r>
              <a:rPr lang="en-GB" sz="1400" b="0" i="0" dirty="0">
                <a:solidFill>
                  <a:srgbClr val="26324B"/>
                </a:solidFill>
                <a:latin typeface="Inter"/>
              </a:rPr>
              <a:t> </a:t>
            </a:r>
            <a:r>
              <a:rPr lang="en-GB" sz="1400" b="0" i="0" dirty="0" err="1">
                <a:solidFill>
                  <a:srgbClr val="26324B"/>
                </a:solidFill>
                <a:latin typeface="Inter"/>
              </a:rPr>
              <a:t>einfache</a:t>
            </a:r>
            <a:r>
              <a:rPr lang="en-GB" sz="1400" b="0" i="0" dirty="0">
                <a:solidFill>
                  <a:srgbClr val="26324B"/>
                </a:solidFill>
                <a:latin typeface="Inter"/>
              </a:rPr>
              <a:t> </a:t>
            </a:r>
            <a:r>
              <a:rPr lang="en-GB" sz="1400" b="0" i="0" dirty="0" err="1">
                <a:solidFill>
                  <a:srgbClr val="26324B"/>
                </a:solidFill>
                <a:latin typeface="Inter"/>
              </a:rPr>
              <a:t>Struktur</a:t>
            </a:r>
            <a:r>
              <a:rPr lang="en-GB" sz="1400" b="0" i="0" dirty="0">
                <a:solidFill>
                  <a:srgbClr val="26324B"/>
                </a:solidFill>
                <a:latin typeface="Inter"/>
              </a:rPr>
              <a:t>, die Kunden </a:t>
            </a:r>
            <a:r>
              <a:rPr lang="en-GB" sz="1400" b="0" i="0" dirty="0" err="1">
                <a:solidFill>
                  <a:srgbClr val="26324B"/>
                </a:solidFill>
                <a:latin typeface="Inter"/>
              </a:rPr>
              <a:t>präsentiert</a:t>
            </a:r>
            <a:r>
              <a:rPr lang="en-GB" sz="1400" b="0" i="0" dirty="0">
                <a:solidFill>
                  <a:srgbClr val="26324B"/>
                </a:solidFill>
                <a:latin typeface="Inter"/>
              </a:rPr>
              <a:t> </a:t>
            </a:r>
            <a:r>
              <a:rPr lang="en-GB" sz="1400" b="0" i="0" dirty="0" err="1">
                <a:solidFill>
                  <a:srgbClr val="26324B"/>
                </a:solidFill>
                <a:latin typeface="Inter"/>
              </a:rPr>
              <a:t>werden</a:t>
            </a:r>
            <a:r>
              <a:rPr lang="en-GB" sz="1400" b="0" i="0" dirty="0">
                <a:solidFill>
                  <a:srgbClr val="26324B"/>
                </a:solidFill>
                <a:latin typeface="Inter"/>
              </a:rPr>
              <a:t> </a:t>
            </a:r>
            <a:r>
              <a:rPr lang="en-GB" sz="1400" b="0" i="0" dirty="0" err="1">
                <a:solidFill>
                  <a:srgbClr val="26324B"/>
                </a:solidFill>
                <a:latin typeface="Inter"/>
              </a:rPr>
              <a:t>kann</a:t>
            </a:r>
            <a:r>
              <a:rPr lang="en-GB" sz="1400" b="0" i="0" dirty="0">
                <a:solidFill>
                  <a:srgbClr val="26324B"/>
                </a:solidFill>
                <a:latin typeface="Inter"/>
              </a:rPr>
              <a:t>, um den </a:t>
            </a:r>
            <a:r>
              <a:rPr lang="en-GB" sz="1400" b="0" i="0" dirty="0" err="1">
                <a:solidFill>
                  <a:srgbClr val="26324B"/>
                </a:solidFill>
                <a:latin typeface="Inter"/>
              </a:rPr>
              <a:t>Fokus</a:t>
            </a:r>
            <a:r>
              <a:rPr lang="en-GB" sz="1400" b="0" i="0" dirty="0">
                <a:solidFill>
                  <a:srgbClr val="26324B"/>
                </a:solidFill>
                <a:latin typeface="Inter"/>
              </a:rPr>
              <a:t> auf </a:t>
            </a:r>
            <a:r>
              <a:rPr lang="en-GB" sz="1400" b="0" i="0" dirty="0" err="1">
                <a:solidFill>
                  <a:srgbClr val="26324B"/>
                </a:solidFill>
                <a:latin typeface="Inter"/>
              </a:rPr>
              <a:t>Nachhaltigkeitsaspekte</a:t>
            </a:r>
            <a:r>
              <a:rPr lang="en-GB" sz="1400" b="0" i="0" dirty="0">
                <a:solidFill>
                  <a:srgbClr val="26324B"/>
                </a:solidFill>
                <a:latin typeface="Inter"/>
              </a:rPr>
              <a:t> </a:t>
            </a:r>
            <a:r>
              <a:rPr lang="en-GB" sz="1400" b="0" i="0" dirty="0" err="1">
                <a:solidFill>
                  <a:srgbClr val="26324B"/>
                </a:solidFill>
                <a:latin typeface="Inter"/>
              </a:rPr>
              <a:t>zu</a:t>
            </a:r>
            <a:r>
              <a:rPr lang="en-GB" sz="1400" b="0" i="0" dirty="0">
                <a:solidFill>
                  <a:srgbClr val="26324B"/>
                </a:solidFill>
                <a:latin typeface="Inter"/>
              </a:rPr>
              <a:t> </a:t>
            </a:r>
            <a:r>
              <a:rPr lang="en-GB" sz="1400" b="0" i="0" dirty="0" err="1">
                <a:solidFill>
                  <a:srgbClr val="26324B"/>
                </a:solidFill>
                <a:latin typeface="Inter"/>
              </a:rPr>
              <a:t>legen</a:t>
            </a:r>
            <a:r>
              <a:rPr lang="en-GB" sz="1400" b="0" i="0" dirty="0">
                <a:solidFill>
                  <a:srgbClr val="26324B"/>
                </a:solidFill>
                <a:latin typeface="Inter"/>
              </a:rPr>
              <a:t>.</a:t>
            </a:r>
            <a:endParaRPr lang="en-GB" sz="1800" b="0" dirty="0">
              <a:solidFill>
                <a:srgbClr val="26324B"/>
              </a:solidFill>
              <a:latin typeface="Inter"/>
            </a:endParaRPr>
          </a:p>
          <a:p>
            <a:pPr marL="514350" indent="-285750" algn="just">
              <a:lnSpc>
                <a:spcPts val="2100"/>
              </a:lnSpc>
              <a:buFont typeface="Arial"/>
              <a:buChar char="•"/>
              <a:defRPr/>
            </a:pPr>
            <a:r>
              <a:rPr lang="en-GB" sz="1800" b="0" dirty="0" err="1">
                <a:solidFill>
                  <a:srgbClr val="26324B"/>
                </a:solidFill>
                <a:latin typeface="Inter"/>
              </a:rPr>
              <a:t>Stufe</a:t>
            </a:r>
            <a:r>
              <a:rPr lang="en-GB" sz="1800" b="0" dirty="0">
                <a:solidFill>
                  <a:srgbClr val="26324B"/>
                </a:solidFill>
                <a:latin typeface="Inter"/>
              </a:rPr>
              <a:t> 2 – </a:t>
            </a:r>
            <a:r>
              <a:rPr lang="en-GB" sz="1800" b="0" dirty="0" err="1">
                <a:solidFill>
                  <a:srgbClr val="26324B"/>
                </a:solidFill>
                <a:latin typeface="Inter"/>
              </a:rPr>
              <a:t>Bewertung</a:t>
            </a:r>
            <a:r>
              <a:rPr lang="en-GB" sz="1800" b="0" dirty="0">
                <a:solidFill>
                  <a:srgbClr val="26324B"/>
                </a:solidFill>
                <a:latin typeface="Inter"/>
              </a:rPr>
              <a:t> der </a:t>
            </a:r>
            <a:r>
              <a:rPr lang="en-GB" sz="1800" b="0" dirty="0" err="1">
                <a:solidFill>
                  <a:srgbClr val="26324B"/>
                </a:solidFill>
                <a:latin typeface="Inter"/>
              </a:rPr>
              <a:t>Leistung</a:t>
            </a:r>
            <a:r>
              <a:rPr lang="en-GB" sz="1800" b="0" dirty="0">
                <a:solidFill>
                  <a:srgbClr val="26324B"/>
                </a:solidFill>
                <a:latin typeface="Inter"/>
              </a:rPr>
              <a:t> in der </a:t>
            </a:r>
            <a:r>
              <a:rPr lang="en-GB" sz="1800" b="0" dirty="0" err="1">
                <a:solidFill>
                  <a:srgbClr val="26324B"/>
                </a:solidFill>
                <a:latin typeface="Inter"/>
              </a:rPr>
              <a:t>Planungs</a:t>
            </a:r>
            <a:r>
              <a:rPr lang="en-GB" sz="1800" b="0" dirty="0">
                <a:solidFill>
                  <a:srgbClr val="26324B"/>
                </a:solidFill>
                <a:latin typeface="Inter"/>
              </a:rPr>
              <a:t>- und </a:t>
            </a:r>
            <a:r>
              <a:rPr lang="en-GB" sz="1800" b="0" dirty="0" err="1">
                <a:solidFill>
                  <a:srgbClr val="26324B"/>
                </a:solidFill>
                <a:latin typeface="Inter"/>
              </a:rPr>
              <a:t>Bauphase</a:t>
            </a:r>
            <a:r>
              <a:rPr lang="en-GB" sz="1800" b="0" dirty="0">
                <a:solidFill>
                  <a:srgbClr val="26324B"/>
                </a:solidFill>
                <a:latin typeface="Inter"/>
              </a:rPr>
              <a:t> – </a:t>
            </a:r>
            <a:r>
              <a:rPr lang="en-GB" sz="1400" b="0" i="0" dirty="0">
                <a:solidFill>
                  <a:srgbClr val="26324B"/>
                </a:solidFill>
                <a:latin typeface="Inter"/>
              </a:rPr>
              <a:t>Quantitative </a:t>
            </a:r>
            <a:r>
              <a:rPr lang="en-GB" sz="1400" b="0" i="0" dirty="0" err="1">
                <a:solidFill>
                  <a:srgbClr val="26324B"/>
                </a:solidFill>
                <a:latin typeface="Inter"/>
              </a:rPr>
              <a:t>Bewertung</a:t>
            </a:r>
            <a:r>
              <a:rPr lang="en-GB" sz="1400" b="0" i="0" dirty="0">
                <a:solidFill>
                  <a:srgbClr val="26324B"/>
                </a:solidFill>
                <a:latin typeface="Inter"/>
              </a:rPr>
              <a:t> der </a:t>
            </a:r>
            <a:r>
              <a:rPr lang="en-GB" sz="1400" b="0" i="0" dirty="0" err="1">
                <a:solidFill>
                  <a:srgbClr val="26324B"/>
                </a:solidFill>
                <a:latin typeface="Inter"/>
              </a:rPr>
              <a:t>geplanten</a:t>
            </a:r>
            <a:r>
              <a:rPr lang="en-GB" sz="1400" b="0" i="0" dirty="0">
                <a:solidFill>
                  <a:srgbClr val="26324B"/>
                </a:solidFill>
                <a:latin typeface="Inter"/>
              </a:rPr>
              <a:t> </a:t>
            </a:r>
            <a:r>
              <a:rPr lang="en-GB" sz="1400" b="0" i="0" dirty="0" err="1">
                <a:solidFill>
                  <a:srgbClr val="26324B"/>
                </a:solidFill>
                <a:latin typeface="Inter"/>
              </a:rPr>
              <a:t>Leistung</a:t>
            </a:r>
            <a:r>
              <a:rPr lang="en-GB" sz="1400" b="0" i="0" dirty="0">
                <a:solidFill>
                  <a:srgbClr val="26324B"/>
                </a:solidFill>
                <a:latin typeface="Inter"/>
              </a:rPr>
              <a:t>. Ermöglicht den </a:t>
            </a:r>
            <a:r>
              <a:rPr lang="en-GB" sz="1400" b="0" i="0" dirty="0" err="1">
                <a:solidFill>
                  <a:srgbClr val="26324B"/>
                </a:solidFill>
                <a:latin typeface="Inter"/>
              </a:rPr>
              <a:t>Vergleich</a:t>
            </a:r>
            <a:r>
              <a:rPr lang="en-GB" sz="1400" b="0" i="0" dirty="0">
                <a:solidFill>
                  <a:srgbClr val="26324B"/>
                </a:solidFill>
                <a:latin typeface="Inter"/>
              </a:rPr>
              <a:t> </a:t>
            </a:r>
            <a:r>
              <a:rPr lang="en-GB" sz="1400" b="0" i="0" dirty="0" err="1">
                <a:solidFill>
                  <a:srgbClr val="26324B"/>
                </a:solidFill>
                <a:latin typeface="Inter"/>
              </a:rPr>
              <a:t>verschiedener</a:t>
            </a:r>
            <a:r>
              <a:rPr lang="en-GB" sz="1400" b="0" i="0" dirty="0">
                <a:solidFill>
                  <a:srgbClr val="26324B"/>
                </a:solidFill>
                <a:latin typeface="Inter"/>
              </a:rPr>
              <a:t> </a:t>
            </a:r>
            <a:r>
              <a:rPr lang="en-GB" sz="1400" b="0" i="0" dirty="0" err="1">
                <a:solidFill>
                  <a:srgbClr val="26324B"/>
                </a:solidFill>
                <a:latin typeface="Inter"/>
              </a:rPr>
              <a:t>Planungsoptionen</a:t>
            </a:r>
            <a:r>
              <a:rPr lang="en-GB" sz="1400" b="0" i="0" dirty="0">
                <a:solidFill>
                  <a:srgbClr val="26324B"/>
                </a:solidFill>
                <a:latin typeface="Inter"/>
              </a:rPr>
              <a:t> und die </a:t>
            </a:r>
            <a:r>
              <a:rPr lang="en-GB" sz="1400" b="0" i="0" dirty="0" err="1">
                <a:solidFill>
                  <a:srgbClr val="26324B"/>
                </a:solidFill>
                <a:latin typeface="Inter"/>
              </a:rPr>
              <a:t>Überwachung</a:t>
            </a:r>
            <a:r>
              <a:rPr lang="en-GB" sz="1400" b="0" i="0" dirty="0">
                <a:solidFill>
                  <a:srgbClr val="26324B"/>
                </a:solidFill>
                <a:latin typeface="Inter"/>
              </a:rPr>
              <a:t> der </a:t>
            </a:r>
            <a:r>
              <a:rPr lang="en-GB" sz="1400" b="0" i="0" dirty="0" err="1">
                <a:solidFill>
                  <a:srgbClr val="26324B"/>
                </a:solidFill>
                <a:latin typeface="Inter"/>
              </a:rPr>
              <a:t>Bauausführung</a:t>
            </a:r>
            <a:r>
              <a:rPr lang="en-GB" sz="1400" b="0" i="0" dirty="0">
                <a:solidFill>
                  <a:srgbClr val="26324B"/>
                </a:solidFill>
                <a:latin typeface="Inter"/>
              </a:rPr>
              <a:t> </a:t>
            </a:r>
            <a:r>
              <a:rPr lang="en-GB" sz="1400" b="0" i="0" dirty="0" err="1">
                <a:solidFill>
                  <a:srgbClr val="26324B"/>
                </a:solidFill>
                <a:latin typeface="Inter"/>
              </a:rPr>
              <a:t>anhand</a:t>
            </a:r>
            <a:r>
              <a:rPr lang="en-GB" sz="1400" b="0" i="0" dirty="0">
                <a:solidFill>
                  <a:srgbClr val="26324B"/>
                </a:solidFill>
                <a:latin typeface="Inter"/>
              </a:rPr>
              <a:t> </a:t>
            </a:r>
            <a:r>
              <a:rPr lang="en-GB" sz="1400" b="0" i="0" dirty="0" err="1">
                <a:solidFill>
                  <a:srgbClr val="26324B"/>
                </a:solidFill>
                <a:latin typeface="Inter"/>
              </a:rPr>
              <a:t>standardisierter</a:t>
            </a:r>
            <a:r>
              <a:rPr lang="en-GB" sz="1400" b="0" i="0" dirty="0">
                <a:solidFill>
                  <a:srgbClr val="26324B"/>
                </a:solidFill>
                <a:latin typeface="Inter"/>
              </a:rPr>
              <a:t> </a:t>
            </a:r>
            <a:r>
              <a:rPr lang="en-GB" sz="1400" b="0" i="0" dirty="0" err="1">
                <a:solidFill>
                  <a:srgbClr val="26324B"/>
                </a:solidFill>
                <a:latin typeface="Inter"/>
              </a:rPr>
              <a:t>Einheiten</a:t>
            </a:r>
            <a:r>
              <a:rPr lang="en-GB" sz="1400" b="0" i="0" dirty="0">
                <a:solidFill>
                  <a:srgbClr val="26324B"/>
                </a:solidFill>
                <a:latin typeface="Inter"/>
              </a:rPr>
              <a:t> und </a:t>
            </a:r>
            <a:r>
              <a:rPr lang="en-GB" sz="1400" b="0" i="0" dirty="0" err="1">
                <a:solidFill>
                  <a:srgbClr val="26324B"/>
                </a:solidFill>
                <a:latin typeface="Inter"/>
              </a:rPr>
              <a:t>Methoden</a:t>
            </a:r>
            <a:r>
              <a:rPr lang="en-GB" sz="1400" b="0" i="0" dirty="0">
                <a:solidFill>
                  <a:srgbClr val="26324B"/>
                </a:solidFill>
                <a:latin typeface="Inter"/>
              </a:rPr>
              <a:t>.</a:t>
            </a:r>
            <a:endParaRPr lang="en-GB" sz="1800" b="0" dirty="0">
              <a:solidFill>
                <a:srgbClr val="26324B"/>
              </a:solidFill>
              <a:latin typeface="Inter"/>
            </a:endParaRPr>
          </a:p>
          <a:p>
            <a:pPr marL="514350" indent="-285750" algn="just">
              <a:lnSpc>
                <a:spcPts val="2100"/>
              </a:lnSpc>
              <a:buFont typeface="Arial"/>
              <a:buChar char="•"/>
              <a:defRPr/>
            </a:pPr>
            <a:r>
              <a:rPr lang="en-GB" sz="1800" b="0" dirty="0" err="1">
                <a:solidFill>
                  <a:srgbClr val="26324B"/>
                </a:solidFill>
                <a:latin typeface="Inter"/>
              </a:rPr>
              <a:t>Stufe</a:t>
            </a:r>
            <a:r>
              <a:rPr lang="en-GB" sz="1800" b="0" dirty="0">
                <a:solidFill>
                  <a:srgbClr val="26324B"/>
                </a:solidFill>
                <a:latin typeface="Inter"/>
              </a:rPr>
              <a:t> 3 – </a:t>
            </a:r>
            <a:r>
              <a:rPr lang="en-GB" sz="1800" b="0" dirty="0" err="1">
                <a:solidFill>
                  <a:srgbClr val="26324B"/>
                </a:solidFill>
                <a:latin typeface="Inter"/>
              </a:rPr>
              <a:t>Nachverfolgung</a:t>
            </a:r>
            <a:r>
              <a:rPr lang="en-GB" sz="1800" b="0" dirty="0">
                <a:solidFill>
                  <a:srgbClr val="26324B"/>
                </a:solidFill>
                <a:latin typeface="Inter"/>
              </a:rPr>
              <a:t> </a:t>
            </a:r>
            <a:r>
              <a:rPr lang="en-GB" sz="1800" b="0" dirty="0" err="1">
                <a:solidFill>
                  <a:srgbClr val="26324B"/>
                </a:solidFill>
                <a:latin typeface="Inter"/>
              </a:rPr>
              <a:t>nach</a:t>
            </a:r>
            <a:r>
              <a:rPr lang="en-GB" sz="1800" b="0" dirty="0">
                <a:solidFill>
                  <a:srgbClr val="26324B"/>
                </a:solidFill>
                <a:latin typeface="Inter"/>
              </a:rPr>
              <a:t> </a:t>
            </a:r>
            <a:r>
              <a:rPr lang="en-GB" sz="1800" b="0" dirty="0" err="1">
                <a:solidFill>
                  <a:srgbClr val="26324B"/>
                </a:solidFill>
                <a:latin typeface="Inter"/>
              </a:rPr>
              <a:t>Fertigstellung</a:t>
            </a:r>
            <a:r>
              <a:rPr lang="en-GB" sz="1800" b="0" dirty="0">
                <a:solidFill>
                  <a:srgbClr val="26324B"/>
                </a:solidFill>
                <a:latin typeface="Inter"/>
              </a:rPr>
              <a:t> – </a:t>
            </a:r>
            <a:r>
              <a:rPr lang="en-GB" sz="1400" b="0" i="0" dirty="0" err="1">
                <a:solidFill>
                  <a:srgbClr val="26324B"/>
                </a:solidFill>
                <a:latin typeface="Inter"/>
              </a:rPr>
              <a:t>Überwachung</a:t>
            </a:r>
            <a:r>
              <a:rPr lang="en-GB" sz="1400" b="0" i="0" dirty="0">
                <a:solidFill>
                  <a:srgbClr val="26324B"/>
                </a:solidFill>
                <a:latin typeface="Inter"/>
              </a:rPr>
              <a:t> und </a:t>
            </a:r>
            <a:r>
              <a:rPr lang="en-GB" sz="1400" b="0" i="0" dirty="0" err="1">
                <a:solidFill>
                  <a:srgbClr val="26324B"/>
                </a:solidFill>
                <a:latin typeface="Inter"/>
              </a:rPr>
              <a:t>Erfassung</a:t>
            </a:r>
            <a:r>
              <a:rPr lang="en-GB" sz="1400" b="0" i="0" dirty="0">
                <a:solidFill>
                  <a:srgbClr val="26324B"/>
                </a:solidFill>
                <a:latin typeface="Inter"/>
              </a:rPr>
              <a:t> der </a:t>
            </a:r>
            <a:r>
              <a:rPr lang="en-GB" sz="1400" b="0" i="0" dirty="0" err="1">
                <a:solidFill>
                  <a:srgbClr val="26324B"/>
                </a:solidFill>
                <a:latin typeface="Inter"/>
              </a:rPr>
              <a:t>Aktivitäten</a:t>
            </a:r>
            <a:endParaRPr lang="en-GB" sz="1800" b="0" dirty="0">
              <a:solidFill>
                <a:srgbClr val="26324B"/>
              </a:solidFill>
              <a:latin typeface="Inter"/>
            </a:endParaRPr>
          </a:p>
          <a:p>
            <a:pPr algn="just">
              <a:defRPr/>
            </a:pPr>
            <a:endParaRPr lang="en-GB" sz="1800" dirty="0"/>
          </a:p>
        </p:txBody>
      </p:sp>
      <p:sp>
        <p:nvSpPr>
          <p:cNvPr id="1865732148"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86977217" name="Title 1"/>
          <p:cNvSpPr>
            <a:spLocks noGrp="1"/>
          </p:cNvSpPr>
          <p:nvPr>
            <p:ph type="title"/>
          </p:nvPr>
        </p:nvSpPr>
        <p:spPr bwMode="auto">
          <a:xfrm>
            <a:off x="296864" y="460299"/>
            <a:ext cx="8847136" cy="514505"/>
          </a:xfrm>
        </p:spPr>
        <p:txBody>
          <a:bodyPr>
            <a:normAutofit fontScale="90000"/>
          </a:bodyPr>
          <a:lstStyle/>
          <a:p>
            <a:pPr>
              <a:defRPr/>
            </a:pPr>
            <a:r>
              <a:rPr lang="en-GB"/>
              <a:t>Kennzahlen von </a:t>
            </a:r>
            <a:r>
              <a:rPr lang="en-GB" b="1"/>
              <a:t>Level(s)</a:t>
            </a:r>
            <a:endParaRPr lang="en-GB"/>
          </a:p>
        </p:txBody>
      </p:sp>
      <p:sp>
        <p:nvSpPr>
          <p:cNvPr id="29333582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824813159" name="Rectangle 2"/>
          <p:cNvSpPr/>
          <p:nvPr/>
        </p:nvSpPr>
        <p:spPr bwMode="auto">
          <a:xfrm>
            <a:off x="0" y="4871547"/>
            <a:ext cx="2427268" cy="261610"/>
          </a:xfrm>
          <a:prstGeom prst="rect">
            <a:avLst/>
          </a:prstGeom>
        </p:spPr>
        <p:txBody>
          <a:bodyPr wrap="none">
            <a:spAutoFit/>
          </a:bodyPr>
          <a:lstStyle/>
          <a:p>
            <a:pPr>
              <a:defRPr/>
            </a:pPr>
            <a:r>
              <a:rPr lang="fr-FR" sz="1100" b="0" u="sng">
                <a:latin typeface="Trebuchet MS"/>
                <a:ea typeface="Roboto"/>
                <a:cs typeface="Arial"/>
                <a:hlinkClick r:id="rId3"/>
              </a:rPr>
              <a:t>Quelle: Europäische Kommission, ohne Datum</a:t>
            </a:r>
            <a:endParaRPr lang="en-US" sz="1100" u="sng">
              <a:latin typeface="Trebuchet MS"/>
              <a:ea typeface="Roboto"/>
              <a:cs typeface="Arial"/>
            </a:endParaRPr>
          </a:p>
        </p:txBody>
      </p:sp>
      <p:sp>
        <p:nvSpPr>
          <p:cNvPr id="315048467"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a:extLst>
              <a:ext uri="{FF2B5EF4-FFF2-40B4-BE49-F238E27FC236}">
                <a16:creationId xmlns:a16="http://schemas.microsoft.com/office/drawing/2014/main" id="{02922C6E-E9B6-D590-E281-91F48282349E}"/>
              </a:ext>
            </a:extLst>
          </p:cNvPr>
          <p:cNvPicPr>
            <a:picLocks noChangeAspect="1"/>
          </p:cNvPicPr>
          <p:nvPr/>
        </p:nvPicPr>
        <p:blipFill>
          <a:blip r:embed="rId4"/>
          <a:stretch>
            <a:fillRect/>
          </a:stretch>
        </p:blipFill>
        <p:spPr>
          <a:xfrm>
            <a:off x="336549" y="920059"/>
            <a:ext cx="7978775" cy="372702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59778144" name="Title 1"/>
          <p:cNvSpPr>
            <a:spLocks noGrp="1"/>
          </p:cNvSpPr>
          <p:nvPr>
            <p:ph type="title"/>
          </p:nvPr>
        </p:nvSpPr>
        <p:spPr bwMode="auto">
          <a:xfrm>
            <a:off x="296864" y="460299"/>
            <a:ext cx="4176711" cy="514505"/>
          </a:xfrm>
        </p:spPr>
        <p:txBody>
          <a:bodyPr>
            <a:normAutofit fontScale="90000"/>
          </a:bodyPr>
          <a:lstStyle/>
          <a:p>
            <a:pPr>
              <a:buNone/>
              <a:defRPr/>
            </a:pPr>
            <a:r>
              <a:rPr lang="en-GB" dirty="0" err="1"/>
              <a:t>Lebenszyklusanalyse</a:t>
            </a:r>
            <a:r>
              <a:rPr lang="en-GB" dirty="0"/>
              <a:t> (LCA)</a:t>
            </a:r>
            <a:endParaRPr dirty="0"/>
          </a:p>
        </p:txBody>
      </p:sp>
      <p:sp>
        <p:nvSpPr>
          <p:cNvPr id="60908035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537218147" name="Rectangle 7"/>
          <p:cNvSpPr/>
          <p:nvPr/>
        </p:nvSpPr>
        <p:spPr bwMode="auto">
          <a:xfrm>
            <a:off x="0" y="4871547"/>
            <a:ext cx="2427268" cy="261610"/>
          </a:xfrm>
          <a:prstGeom prst="rect">
            <a:avLst/>
          </a:prstGeom>
        </p:spPr>
        <p:txBody>
          <a:bodyPr wrap="none">
            <a:spAutoFit/>
          </a:bodyPr>
          <a:lstStyle/>
          <a:p>
            <a:pPr>
              <a:defRPr/>
            </a:pPr>
            <a:r>
              <a:rPr lang="fr-FR" sz="1100" b="0" u="sng">
                <a:latin typeface="Trebuchet MS"/>
                <a:ea typeface="Roboto"/>
                <a:cs typeface="Arial"/>
                <a:hlinkClick r:id="rId3"/>
              </a:rPr>
              <a:t>Quelle: Europäische Kommission, o. J.</a:t>
            </a:r>
            <a:endParaRPr lang="en-US" sz="1100" u="sng">
              <a:latin typeface="Trebuchet MS"/>
              <a:ea typeface="Roboto"/>
              <a:cs typeface="Arial"/>
            </a:endParaRPr>
          </a:p>
        </p:txBody>
      </p:sp>
      <p:sp>
        <p:nvSpPr>
          <p:cNvPr id="1399476521" name="Rectangle 8"/>
          <p:cNvSpPr/>
          <p:nvPr/>
        </p:nvSpPr>
        <p:spPr bwMode="auto">
          <a:xfrm>
            <a:off x="296865" y="1188882"/>
            <a:ext cx="3309116" cy="3323987"/>
          </a:xfrm>
          <a:prstGeom prst="rect">
            <a:avLst/>
          </a:prstGeom>
        </p:spPr>
        <p:txBody>
          <a:bodyPr wrap="square">
            <a:spAutoFit/>
          </a:bodyPr>
          <a:lstStyle/>
          <a:p>
            <a:pPr>
              <a:defRPr/>
            </a:pPr>
            <a:r>
              <a:rPr lang="en-GB" b="0" i="0" dirty="0">
                <a:solidFill>
                  <a:schemeClr val="tx1"/>
                </a:solidFill>
                <a:latin typeface="Trebuchet MS"/>
              </a:rPr>
              <a:t>Die </a:t>
            </a:r>
            <a:r>
              <a:rPr lang="en-GB" b="0" i="0" dirty="0" err="1">
                <a:solidFill>
                  <a:schemeClr val="tx1"/>
                </a:solidFill>
                <a:latin typeface="Trebuchet MS"/>
              </a:rPr>
              <a:t>Ökobilanz</a:t>
            </a:r>
            <a:r>
              <a:rPr lang="en-GB" b="0" i="0" dirty="0">
                <a:solidFill>
                  <a:schemeClr val="tx1"/>
                </a:solidFill>
                <a:latin typeface="Trebuchet MS"/>
              </a:rPr>
              <a:t> </a:t>
            </a:r>
            <a:r>
              <a:rPr lang="en-GB" b="0" i="0" dirty="0" err="1">
                <a:solidFill>
                  <a:schemeClr val="tx1"/>
                </a:solidFill>
                <a:latin typeface="Trebuchet MS"/>
              </a:rPr>
              <a:t>ist</a:t>
            </a:r>
            <a:r>
              <a:rPr lang="en-GB" b="0" i="0" dirty="0">
                <a:solidFill>
                  <a:schemeClr val="tx1"/>
                </a:solidFill>
                <a:latin typeface="Trebuchet MS"/>
              </a:rPr>
              <a:t> </a:t>
            </a:r>
            <a:r>
              <a:rPr lang="en-GB" b="0" i="0" dirty="0" err="1">
                <a:solidFill>
                  <a:schemeClr val="tx1"/>
                </a:solidFill>
                <a:latin typeface="Trebuchet MS"/>
              </a:rPr>
              <a:t>eine</a:t>
            </a:r>
            <a:r>
              <a:rPr lang="en-GB" b="0" i="0" dirty="0">
                <a:solidFill>
                  <a:schemeClr val="tx1"/>
                </a:solidFill>
                <a:latin typeface="Trebuchet MS"/>
              </a:rPr>
              <a:t> Methode </a:t>
            </a:r>
            <a:r>
              <a:rPr lang="en-GB" b="0" i="0" dirty="0" err="1">
                <a:solidFill>
                  <a:schemeClr val="tx1"/>
                </a:solidFill>
                <a:latin typeface="Trebuchet MS"/>
              </a:rPr>
              <a:t>zur</a:t>
            </a:r>
            <a:r>
              <a:rPr lang="en-GB" b="0" i="0" dirty="0">
                <a:solidFill>
                  <a:schemeClr val="tx1"/>
                </a:solidFill>
                <a:latin typeface="Trebuchet MS"/>
              </a:rPr>
              <a:t> </a:t>
            </a:r>
            <a:r>
              <a:rPr lang="en-GB" b="0" i="0" dirty="0" err="1">
                <a:solidFill>
                  <a:schemeClr val="tx1"/>
                </a:solidFill>
                <a:latin typeface="Trebuchet MS"/>
              </a:rPr>
              <a:t>Bewertung</a:t>
            </a:r>
            <a:r>
              <a:rPr lang="en-GB" b="0" i="0" dirty="0">
                <a:solidFill>
                  <a:schemeClr val="tx1"/>
                </a:solidFill>
                <a:latin typeface="Trebuchet MS"/>
              </a:rPr>
              <a:t> der </a:t>
            </a:r>
            <a:r>
              <a:rPr lang="en-GB" b="1" i="0" dirty="0" err="1">
                <a:solidFill>
                  <a:schemeClr val="tx1"/>
                </a:solidFill>
                <a:latin typeface="Trebuchet MS"/>
              </a:rPr>
              <a:t>Umweltauswirkungen</a:t>
            </a:r>
            <a:r>
              <a:rPr lang="en-GB" b="1" i="0" dirty="0">
                <a:solidFill>
                  <a:schemeClr val="tx1"/>
                </a:solidFill>
                <a:latin typeface="Trebuchet MS"/>
              </a:rPr>
              <a:t> </a:t>
            </a:r>
            <a:r>
              <a:rPr lang="en-GB" b="0" i="0" dirty="0" err="1">
                <a:solidFill>
                  <a:schemeClr val="tx1"/>
                </a:solidFill>
                <a:latin typeface="Trebuchet MS"/>
              </a:rPr>
              <a:t>eines</a:t>
            </a:r>
            <a:r>
              <a:rPr lang="en-GB" b="0" i="0" dirty="0">
                <a:solidFill>
                  <a:schemeClr val="tx1"/>
                </a:solidFill>
                <a:latin typeface="Trebuchet MS"/>
              </a:rPr>
              <a:t> </a:t>
            </a:r>
            <a:r>
              <a:rPr lang="en-GB" b="0" i="0" dirty="0" err="1">
                <a:solidFill>
                  <a:schemeClr val="tx1"/>
                </a:solidFill>
                <a:latin typeface="Trebuchet MS"/>
              </a:rPr>
              <a:t>Produkts</a:t>
            </a:r>
            <a:r>
              <a:rPr lang="en-GB" b="0" i="0" dirty="0">
                <a:solidFill>
                  <a:schemeClr val="tx1"/>
                </a:solidFill>
                <a:latin typeface="Trebuchet MS"/>
              </a:rPr>
              <a:t>, </a:t>
            </a:r>
            <a:r>
              <a:rPr lang="en-GB" b="0" i="0" dirty="0" err="1">
                <a:solidFill>
                  <a:schemeClr val="tx1"/>
                </a:solidFill>
                <a:latin typeface="Trebuchet MS"/>
              </a:rPr>
              <a:t>eines</a:t>
            </a:r>
            <a:r>
              <a:rPr lang="en-GB" b="0" i="0" dirty="0">
                <a:solidFill>
                  <a:schemeClr val="tx1"/>
                </a:solidFill>
                <a:latin typeface="Trebuchet MS"/>
              </a:rPr>
              <a:t> </a:t>
            </a:r>
            <a:r>
              <a:rPr lang="en-GB" b="0" i="0" dirty="0" err="1">
                <a:solidFill>
                  <a:schemeClr val="tx1"/>
                </a:solidFill>
                <a:latin typeface="Trebuchet MS"/>
              </a:rPr>
              <a:t>Prozesses</a:t>
            </a:r>
            <a:r>
              <a:rPr lang="en-GB" b="0" i="0" dirty="0">
                <a:solidFill>
                  <a:schemeClr val="tx1"/>
                </a:solidFill>
                <a:latin typeface="Trebuchet MS"/>
              </a:rPr>
              <a:t> </a:t>
            </a:r>
            <a:r>
              <a:rPr lang="en-GB" b="0" i="0" dirty="0" err="1">
                <a:solidFill>
                  <a:schemeClr val="tx1"/>
                </a:solidFill>
                <a:latin typeface="Trebuchet MS"/>
              </a:rPr>
              <a:t>oder</a:t>
            </a:r>
            <a:r>
              <a:rPr lang="en-GB" b="0" i="0" dirty="0">
                <a:solidFill>
                  <a:schemeClr val="tx1"/>
                </a:solidFill>
                <a:latin typeface="Trebuchet MS"/>
              </a:rPr>
              <a:t> </a:t>
            </a:r>
            <a:r>
              <a:rPr lang="en-GB" b="0" i="0" dirty="0" err="1">
                <a:solidFill>
                  <a:schemeClr val="tx1"/>
                </a:solidFill>
                <a:latin typeface="Trebuchet MS"/>
              </a:rPr>
              <a:t>einer</a:t>
            </a:r>
            <a:r>
              <a:rPr lang="en-GB" b="0" i="0" dirty="0">
                <a:solidFill>
                  <a:schemeClr val="tx1"/>
                </a:solidFill>
                <a:latin typeface="Trebuchet MS"/>
              </a:rPr>
              <a:t> </a:t>
            </a:r>
            <a:r>
              <a:rPr lang="en-GB" b="0" i="0" dirty="0" err="1">
                <a:solidFill>
                  <a:schemeClr val="tx1"/>
                </a:solidFill>
                <a:latin typeface="Trebuchet MS"/>
              </a:rPr>
              <a:t>Dienstleistung</a:t>
            </a:r>
            <a:r>
              <a:rPr lang="en-GB" b="0" i="0" dirty="0">
                <a:solidFill>
                  <a:schemeClr val="tx1"/>
                </a:solidFill>
                <a:latin typeface="Trebuchet MS"/>
              </a:rPr>
              <a:t> </a:t>
            </a:r>
            <a:r>
              <a:rPr lang="en-GB" b="0" i="0" dirty="0" err="1">
                <a:solidFill>
                  <a:schemeClr val="tx1"/>
                </a:solidFill>
                <a:latin typeface="Trebuchet MS"/>
              </a:rPr>
              <a:t>über</a:t>
            </a:r>
            <a:r>
              <a:rPr lang="en-GB" b="0" i="0" dirty="0">
                <a:solidFill>
                  <a:schemeClr val="tx1"/>
                </a:solidFill>
                <a:latin typeface="Trebuchet MS"/>
              </a:rPr>
              <a:t> </a:t>
            </a:r>
            <a:r>
              <a:rPr lang="en-GB" b="0" i="0" dirty="0" err="1">
                <a:solidFill>
                  <a:schemeClr val="tx1"/>
                </a:solidFill>
                <a:latin typeface="Trebuchet MS"/>
              </a:rPr>
              <a:t>dessen</a:t>
            </a:r>
            <a:r>
              <a:rPr lang="en-GB" b="0" i="0" dirty="0">
                <a:solidFill>
                  <a:schemeClr val="tx1"/>
                </a:solidFill>
                <a:latin typeface="Trebuchet MS"/>
              </a:rPr>
              <a:t> </a:t>
            </a:r>
            <a:r>
              <a:rPr lang="en-GB" b="0" i="0" dirty="0" err="1">
                <a:solidFill>
                  <a:schemeClr val="tx1"/>
                </a:solidFill>
                <a:latin typeface="Trebuchet MS"/>
              </a:rPr>
              <a:t>gesamten</a:t>
            </a:r>
            <a:r>
              <a:rPr lang="en-GB" b="0" i="0" dirty="0">
                <a:solidFill>
                  <a:schemeClr val="tx1"/>
                </a:solidFill>
                <a:latin typeface="Trebuchet MS"/>
              </a:rPr>
              <a:t> </a:t>
            </a:r>
            <a:r>
              <a:rPr lang="en-GB" b="0" i="0" dirty="0" err="1">
                <a:solidFill>
                  <a:schemeClr val="tx1"/>
                </a:solidFill>
                <a:latin typeface="Trebuchet MS"/>
              </a:rPr>
              <a:t>Lebenszyklus</a:t>
            </a:r>
            <a:r>
              <a:rPr lang="en-GB" b="0" i="0" dirty="0">
                <a:solidFill>
                  <a:schemeClr val="tx1"/>
                </a:solidFill>
                <a:latin typeface="Trebuchet MS"/>
              </a:rPr>
              <a:t> (ISO 14040:2006).</a:t>
            </a:r>
            <a:endParaRPr dirty="0"/>
          </a:p>
          <a:p>
            <a:pPr>
              <a:defRPr/>
            </a:pPr>
            <a:endParaRPr lang="en-GB" dirty="0">
              <a:solidFill>
                <a:schemeClr val="tx1"/>
              </a:solidFill>
              <a:latin typeface="Trebuchet MS"/>
              <a:ea typeface="Roboto"/>
              <a:cs typeface="Arial"/>
            </a:endParaRPr>
          </a:p>
          <a:p>
            <a:pPr>
              <a:defRPr/>
            </a:pPr>
            <a:endParaRPr lang="en-GB" dirty="0">
              <a:solidFill>
                <a:schemeClr val="tx1"/>
              </a:solidFill>
              <a:latin typeface="Trebuchet MS"/>
              <a:ea typeface="Roboto"/>
              <a:cs typeface="Arial"/>
            </a:endParaRPr>
          </a:p>
          <a:p>
            <a:pPr>
              <a:defRPr/>
            </a:pPr>
            <a:r>
              <a:rPr lang="en-GB" dirty="0">
                <a:solidFill>
                  <a:schemeClr val="tx1"/>
                </a:solidFill>
                <a:latin typeface="Trebuchet MS"/>
              </a:rPr>
              <a:t>Die </a:t>
            </a:r>
            <a:r>
              <a:rPr lang="en-GB" dirty="0" err="1">
                <a:solidFill>
                  <a:schemeClr val="tx1"/>
                </a:solidFill>
                <a:latin typeface="Trebuchet MS"/>
              </a:rPr>
              <a:t>Ökobilanz</a:t>
            </a:r>
            <a:r>
              <a:rPr lang="en-GB" dirty="0">
                <a:solidFill>
                  <a:schemeClr val="tx1"/>
                </a:solidFill>
                <a:latin typeface="Trebuchet MS"/>
              </a:rPr>
              <a:t> </a:t>
            </a:r>
            <a:r>
              <a:rPr lang="en-GB" dirty="0" err="1">
                <a:solidFill>
                  <a:schemeClr val="tx1"/>
                </a:solidFill>
                <a:latin typeface="Trebuchet MS"/>
              </a:rPr>
              <a:t>berücksichtigt</a:t>
            </a:r>
            <a:r>
              <a:rPr lang="en-GB" dirty="0">
                <a:solidFill>
                  <a:schemeClr val="tx1"/>
                </a:solidFill>
                <a:latin typeface="Trebuchet MS"/>
              </a:rPr>
              <a:t> die </a:t>
            </a:r>
            <a:r>
              <a:rPr lang="en-GB" b="1" dirty="0" err="1">
                <a:solidFill>
                  <a:schemeClr val="tx1"/>
                </a:solidFill>
                <a:latin typeface="Trebuchet MS"/>
              </a:rPr>
              <a:t>verschiedenen</a:t>
            </a:r>
            <a:r>
              <a:rPr lang="en-GB" b="1" dirty="0">
                <a:solidFill>
                  <a:schemeClr val="tx1"/>
                </a:solidFill>
                <a:latin typeface="Trebuchet MS"/>
              </a:rPr>
              <a:t> </a:t>
            </a:r>
            <a:r>
              <a:rPr lang="en-GB" b="1" dirty="0" err="1">
                <a:solidFill>
                  <a:schemeClr val="tx1"/>
                </a:solidFill>
                <a:latin typeface="Trebuchet MS"/>
              </a:rPr>
              <a:t>Phasen</a:t>
            </a:r>
            <a:r>
              <a:rPr lang="en-GB" b="1" dirty="0">
                <a:solidFill>
                  <a:schemeClr val="tx1"/>
                </a:solidFill>
                <a:latin typeface="Trebuchet MS"/>
              </a:rPr>
              <a:t> </a:t>
            </a:r>
            <a:r>
              <a:rPr lang="en-GB" dirty="0">
                <a:solidFill>
                  <a:schemeClr val="tx1"/>
                </a:solidFill>
                <a:latin typeface="Trebuchet MS"/>
              </a:rPr>
              <a:t>des </a:t>
            </a:r>
            <a:r>
              <a:rPr lang="en-GB" dirty="0" err="1">
                <a:solidFill>
                  <a:schemeClr val="tx1"/>
                </a:solidFill>
                <a:latin typeface="Trebuchet MS"/>
              </a:rPr>
              <a:t>Lebenszyklus</a:t>
            </a:r>
            <a:r>
              <a:rPr lang="en-GB" dirty="0">
                <a:solidFill>
                  <a:schemeClr val="tx1"/>
                </a:solidFill>
                <a:latin typeface="Trebuchet MS"/>
              </a:rPr>
              <a:t> </a:t>
            </a:r>
            <a:r>
              <a:rPr lang="en-GB" dirty="0" err="1">
                <a:solidFill>
                  <a:schemeClr val="tx1"/>
                </a:solidFill>
                <a:latin typeface="Trebuchet MS"/>
              </a:rPr>
              <a:t>eines</a:t>
            </a:r>
            <a:r>
              <a:rPr lang="en-GB" dirty="0">
                <a:solidFill>
                  <a:schemeClr val="tx1"/>
                </a:solidFill>
                <a:latin typeface="Trebuchet MS"/>
              </a:rPr>
              <a:t> </a:t>
            </a:r>
            <a:r>
              <a:rPr lang="en-GB" dirty="0" err="1">
                <a:solidFill>
                  <a:schemeClr val="tx1"/>
                </a:solidFill>
                <a:latin typeface="Trebuchet MS"/>
              </a:rPr>
              <a:t>Produkts</a:t>
            </a:r>
            <a:r>
              <a:rPr lang="en-GB" dirty="0">
                <a:solidFill>
                  <a:schemeClr val="tx1"/>
                </a:solidFill>
                <a:latin typeface="Trebuchet MS"/>
              </a:rPr>
              <a:t>, </a:t>
            </a:r>
            <a:r>
              <a:rPr lang="en-GB" dirty="0" err="1">
                <a:solidFill>
                  <a:schemeClr val="tx1"/>
                </a:solidFill>
                <a:latin typeface="Trebuchet MS"/>
              </a:rPr>
              <a:t>einschließlich</a:t>
            </a:r>
            <a:r>
              <a:rPr lang="en-GB" dirty="0">
                <a:solidFill>
                  <a:schemeClr val="tx1"/>
                </a:solidFill>
                <a:latin typeface="Trebuchet MS"/>
              </a:rPr>
              <a:t> der </a:t>
            </a:r>
            <a:r>
              <a:rPr lang="en-GB" dirty="0" err="1">
                <a:solidFill>
                  <a:schemeClr val="tx1"/>
                </a:solidFill>
                <a:latin typeface="Trebuchet MS"/>
              </a:rPr>
              <a:t>Gewinnung</a:t>
            </a:r>
            <a:r>
              <a:rPr lang="en-GB" dirty="0">
                <a:solidFill>
                  <a:schemeClr val="tx1"/>
                </a:solidFill>
                <a:latin typeface="Trebuchet MS"/>
              </a:rPr>
              <a:t> von </a:t>
            </a:r>
            <a:r>
              <a:rPr lang="en-GB" dirty="0" err="1">
                <a:solidFill>
                  <a:schemeClr val="tx1"/>
                </a:solidFill>
                <a:latin typeface="Trebuchet MS"/>
              </a:rPr>
              <a:t>Rohstoffen</a:t>
            </a:r>
            <a:r>
              <a:rPr lang="en-GB" dirty="0">
                <a:solidFill>
                  <a:schemeClr val="tx1"/>
                </a:solidFill>
                <a:latin typeface="Trebuchet MS"/>
              </a:rPr>
              <a:t>, der </a:t>
            </a:r>
            <a:r>
              <a:rPr lang="en-GB" dirty="0" err="1">
                <a:solidFill>
                  <a:schemeClr val="tx1"/>
                </a:solidFill>
                <a:latin typeface="Trebuchet MS"/>
              </a:rPr>
              <a:t>Herstellung</a:t>
            </a:r>
            <a:r>
              <a:rPr lang="en-GB" dirty="0">
                <a:solidFill>
                  <a:schemeClr val="tx1"/>
                </a:solidFill>
                <a:latin typeface="Trebuchet MS"/>
              </a:rPr>
              <a:t>, des </a:t>
            </a:r>
            <a:r>
              <a:rPr lang="en-GB" dirty="0" err="1">
                <a:solidFill>
                  <a:schemeClr val="tx1"/>
                </a:solidFill>
                <a:latin typeface="Trebuchet MS"/>
              </a:rPr>
              <a:t>Vertriebs</a:t>
            </a:r>
            <a:r>
              <a:rPr lang="en-GB" dirty="0">
                <a:solidFill>
                  <a:schemeClr val="tx1"/>
                </a:solidFill>
                <a:latin typeface="Trebuchet MS"/>
              </a:rPr>
              <a:t>, der </a:t>
            </a:r>
            <a:r>
              <a:rPr lang="en-GB" dirty="0" err="1">
                <a:solidFill>
                  <a:schemeClr val="tx1"/>
                </a:solidFill>
                <a:latin typeface="Trebuchet MS"/>
              </a:rPr>
              <a:t>Nutzung</a:t>
            </a:r>
            <a:r>
              <a:rPr lang="en-GB" dirty="0">
                <a:solidFill>
                  <a:schemeClr val="tx1"/>
                </a:solidFill>
                <a:latin typeface="Trebuchet MS"/>
              </a:rPr>
              <a:t> und der </a:t>
            </a:r>
            <a:r>
              <a:rPr lang="en-GB" dirty="0" err="1">
                <a:solidFill>
                  <a:schemeClr val="tx1"/>
                </a:solidFill>
                <a:latin typeface="Trebuchet MS"/>
              </a:rPr>
              <a:t>Entsorgung</a:t>
            </a:r>
            <a:r>
              <a:rPr lang="en-GB" dirty="0">
                <a:solidFill>
                  <a:schemeClr val="tx1"/>
                </a:solidFill>
                <a:latin typeface="Trebuchet MS"/>
              </a:rPr>
              <a:t>.</a:t>
            </a:r>
            <a:endParaRPr lang="en-US" dirty="0">
              <a:solidFill>
                <a:schemeClr val="tx1"/>
              </a:solidFill>
              <a:latin typeface="Trebuchet MS"/>
            </a:endParaRPr>
          </a:p>
        </p:txBody>
      </p:sp>
      <p:sp>
        <p:nvSpPr>
          <p:cNvPr id="815761885"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4" name="Picture 3">
            <a:extLst>
              <a:ext uri="{FF2B5EF4-FFF2-40B4-BE49-F238E27FC236}">
                <a16:creationId xmlns:a16="http://schemas.microsoft.com/office/drawing/2014/main" id="{D5F66B85-863B-9434-8E61-4177050B73EB}"/>
              </a:ext>
            </a:extLst>
          </p:cNvPr>
          <p:cNvPicPr>
            <a:picLocks noChangeAspect="1"/>
          </p:cNvPicPr>
          <p:nvPr/>
        </p:nvPicPr>
        <p:blipFill>
          <a:blip r:embed="rId4"/>
          <a:stretch>
            <a:fillRect/>
          </a:stretch>
        </p:blipFill>
        <p:spPr>
          <a:xfrm>
            <a:off x="4062589" y="1090337"/>
            <a:ext cx="4727476" cy="35210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8674413" name="Title 1"/>
          <p:cNvSpPr>
            <a:spLocks noGrp="1"/>
          </p:cNvSpPr>
          <p:nvPr>
            <p:ph type="title"/>
          </p:nvPr>
        </p:nvSpPr>
        <p:spPr bwMode="auto">
          <a:xfrm>
            <a:off x="296864" y="460299"/>
            <a:ext cx="8847136" cy="514505"/>
          </a:xfrm>
        </p:spPr>
        <p:txBody>
          <a:bodyPr>
            <a:normAutofit fontScale="90000"/>
          </a:bodyPr>
          <a:lstStyle/>
          <a:p>
            <a:pPr>
              <a:buNone/>
              <a:defRPr/>
            </a:pPr>
            <a:r>
              <a:rPr lang="en-GB"/>
              <a:t>Umweltwirkungskategorien</a:t>
            </a:r>
            <a:endParaRPr/>
          </a:p>
        </p:txBody>
      </p:sp>
      <p:sp>
        <p:nvSpPr>
          <p:cNvPr id="103268051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klimabezogenen Risiken für die bebaute Umwelt</a:t>
            </a:r>
            <a:endParaRPr/>
          </a:p>
        </p:txBody>
      </p:sp>
      <p:sp>
        <p:nvSpPr>
          <p:cNvPr id="333609045" name="Rectangle 4"/>
          <p:cNvSpPr/>
          <p:nvPr/>
        </p:nvSpPr>
        <p:spPr bwMode="auto">
          <a:xfrm>
            <a:off x="0" y="4871547"/>
            <a:ext cx="2427268" cy="261610"/>
          </a:xfrm>
          <a:prstGeom prst="rect">
            <a:avLst/>
          </a:prstGeom>
        </p:spPr>
        <p:txBody>
          <a:bodyPr wrap="none">
            <a:spAutoFit/>
          </a:bodyPr>
          <a:lstStyle/>
          <a:p>
            <a:pPr>
              <a:defRPr/>
            </a:pPr>
            <a:r>
              <a:rPr lang="fr-FR" sz="1100" b="0" u="sng">
                <a:latin typeface="Trebuchet MS"/>
                <a:ea typeface="Roboto"/>
                <a:cs typeface="Arial"/>
                <a:hlinkClick r:id="rId3"/>
              </a:rPr>
              <a:t>Quelle: Europäische Kommission, ohne Datum</a:t>
            </a:r>
            <a:endParaRPr lang="en-US" sz="1100" u="sng">
              <a:latin typeface="Trebuchet MS"/>
              <a:ea typeface="Roboto"/>
              <a:cs typeface="Arial"/>
            </a:endParaRPr>
          </a:p>
        </p:txBody>
      </p:sp>
      <p:sp>
        <p:nvSpPr>
          <p:cNvPr id="1157820502" name="Rectangle 6"/>
          <p:cNvSpPr/>
          <p:nvPr/>
        </p:nvSpPr>
        <p:spPr bwMode="auto">
          <a:xfrm>
            <a:off x="296864" y="1188882"/>
            <a:ext cx="4462513" cy="3293209"/>
          </a:xfrm>
          <a:prstGeom prst="rect">
            <a:avLst/>
          </a:prstGeom>
        </p:spPr>
        <p:txBody>
          <a:bodyPr wrap="square">
            <a:spAutoFit/>
          </a:bodyPr>
          <a:lstStyle/>
          <a:p>
            <a:pPr>
              <a:defRPr/>
            </a:pPr>
            <a:r>
              <a:rPr lang="en-GB" sz="1600" b="0" i="0" dirty="0">
                <a:solidFill>
                  <a:schemeClr val="tx1"/>
                </a:solidFill>
                <a:latin typeface="Trebuchet MS"/>
              </a:rPr>
              <a:t>Die </a:t>
            </a:r>
            <a:r>
              <a:rPr lang="en-GB" sz="1600" b="0" i="0" dirty="0" err="1">
                <a:solidFill>
                  <a:schemeClr val="tx1"/>
                </a:solidFill>
                <a:latin typeface="Trebuchet MS"/>
              </a:rPr>
              <a:t>Lebenszyklusanalyse</a:t>
            </a:r>
            <a:r>
              <a:rPr lang="en-GB" sz="1600" b="0" i="0" dirty="0">
                <a:solidFill>
                  <a:schemeClr val="tx1"/>
                </a:solidFill>
                <a:latin typeface="Trebuchet MS"/>
              </a:rPr>
              <a:t> </a:t>
            </a:r>
            <a:r>
              <a:rPr lang="en-GB" sz="1600" b="0" i="0" dirty="0" err="1">
                <a:solidFill>
                  <a:schemeClr val="tx1"/>
                </a:solidFill>
                <a:latin typeface="Trebuchet MS"/>
              </a:rPr>
              <a:t>zielt</a:t>
            </a:r>
            <a:r>
              <a:rPr lang="en-GB" sz="1600" b="0" i="0" dirty="0">
                <a:solidFill>
                  <a:schemeClr val="tx1"/>
                </a:solidFill>
                <a:latin typeface="Trebuchet MS"/>
              </a:rPr>
              <a:t> </a:t>
            </a:r>
            <a:r>
              <a:rPr lang="en-GB" sz="1600" b="0" i="0" dirty="0" err="1">
                <a:solidFill>
                  <a:schemeClr val="tx1"/>
                </a:solidFill>
                <a:latin typeface="Trebuchet MS"/>
              </a:rPr>
              <a:t>darauf</a:t>
            </a:r>
            <a:r>
              <a:rPr lang="en-GB" sz="1600" b="0" i="0" dirty="0">
                <a:solidFill>
                  <a:schemeClr val="tx1"/>
                </a:solidFill>
                <a:latin typeface="Trebuchet MS"/>
              </a:rPr>
              <a:t> ab, den </a:t>
            </a:r>
            <a:r>
              <a:rPr lang="en-GB" sz="1600" b="0" i="0" dirty="0" err="1">
                <a:solidFill>
                  <a:schemeClr val="tx1"/>
                </a:solidFill>
                <a:latin typeface="Trebuchet MS"/>
              </a:rPr>
              <a:t>Beitrag</a:t>
            </a:r>
            <a:r>
              <a:rPr lang="en-GB" sz="1600" b="0" i="0" dirty="0">
                <a:solidFill>
                  <a:schemeClr val="tx1"/>
                </a:solidFill>
                <a:latin typeface="Trebuchet MS"/>
              </a:rPr>
              <a:t> von </a:t>
            </a:r>
            <a:r>
              <a:rPr lang="en-GB" sz="1600" b="0" i="0" dirty="0" err="1">
                <a:solidFill>
                  <a:schemeClr val="tx1"/>
                </a:solidFill>
                <a:latin typeface="Trebuchet MS"/>
              </a:rPr>
              <a:t>Produkten</a:t>
            </a:r>
            <a:r>
              <a:rPr lang="en-GB" sz="1600" b="0" i="0" dirty="0">
                <a:solidFill>
                  <a:schemeClr val="tx1"/>
                </a:solidFill>
                <a:latin typeface="Trebuchet MS"/>
              </a:rPr>
              <a:t> </a:t>
            </a:r>
            <a:r>
              <a:rPr lang="en-GB" sz="1600" b="0" i="0" dirty="0" err="1">
                <a:solidFill>
                  <a:schemeClr val="tx1"/>
                </a:solidFill>
                <a:latin typeface="Trebuchet MS"/>
              </a:rPr>
              <a:t>oder</a:t>
            </a:r>
            <a:r>
              <a:rPr lang="en-GB" sz="1600" b="0" i="0" dirty="0">
                <a:solidFill>
                  <a:schemeClr val="tx1"/>
                </a:solidFill>
                <a:latin typeface="Trebuchet MS"/>
              </a:rPr>
              <a:t> </a:t>
            </a:r>
            <a:r>
              <a:rPr lang="en-GB" sz="1600" b="0" i="0" dirty="0" err="1">
                <a:solidFill>
                  <a:schemeClr val="tx1"/>
                </a:solidFill>
                <a:latin typeface="Trebuchet MS"/>
              </a:rPr>
              <a:t>Gebäuden</a:t>
            </a:r>
            <a:r>
              <a:rPr lang="en-GB" sz="1600" b="0" i="0" dirty="0">
                <a:solidFill>
                  <a:schemeClr val="tx1"/>
                </a:solidFill>
                <a:latin typeface="Trebuchet MS"/>
              </a:rPr>
              <a:t> </a:t>
            </a:r>
            <a:r>
              <a:rPr lang="en-GB" sz="1600" b="0" i="0" dirty="0" err="1">
                <a:solidFill>
                  <a:schemeClr val="tx1"/>
                </a:solidFill>
                <a:latin typeface="Trebuchet MS"/>
              </a:rPr>
              <a:t>zu</a:t>
            </a:r>
            <a:r>
              <a:rPr lang="en-GB" sz="1600" b="0" i="0" dirty="0">
                <a:solidFill>
                  <a:schemeClr val="tx1"/>
                </a:solidFill>
                <a:latin typeface="Trebuchet MS"/>
              </a:rPr>
              <a:t> </a:t>
            </a:r>
            <a:r>
              <a:rPr lang="en-GB" sz="1600" b="0" i="0" dirty="0" err="1">
                <a:solidFill>
                  <a:schemeClr val="tx1"/>
                </a:solidFill>
                <a:latin typeface="Trebuchet MS"/>
              </a:rPr>
              <a:t>verschiedenen</a:t>
            </a:r>
            <a:r>
              <a:rPr lang="en-GB" sz="1600" b="0" i="0" dirty="0">
                <a:solidFill>
                  <a:schemeClr val="tx1"/>
                </a:solidFill>
                <a:latin typeface="Trebuchet MS"/>
              </a:rPr>
              <a:t> </a:t>
            </a:r>
            <a:r>
              <a:rPr lang="en-GB" sz="1600" b="0" i="0" dirty="0" err="1">
                <a:solidFill>
                  <a:schemeClr val="tx1"/>
                </a:solidFill>
                <a:latin typeface="Trebuchet MS"/>
              </a:rPr>
              <a:t>Umweltproblemen</a:t>
            </a:r>
            <a:r>
              <a:rPr lang="en-GB" sz="1600" b="0" i="0" dirty="0">
                <a:solidFill>
                  <a:schemeClr val="tx1"/>
                </a:solidFill>
                <a:latin typeface="Trebuchet MS"/>
              </a:rPr>
              <a:t> </a:t>
            </a:r>
            <a:r>
              <a:rPr lang="en-GB" sz="1600" b="0" i="0" dirty="0" err="1">
                <a:solidFill>
                  <a:schemeClr val="tx1"/>
                </a:solidFill>
                <a:latin typeface="Trebuchet MS"/>
              </a:rPr>
              <a:t>wie</a:t>
            </a:r>
            <a:r>
              <a:rPr lang="en-GB" sz="1600" b="0" i="0" dirty="0">
                <a:solidFill>
                  <a:schemeClr val="tx1"/>
                </a:solidFill>
                <a:latin typeface="Trebuchet MS"/>
              </a:rPr>
              <a:t> </a:t>
            </a:r>
            <a:r>
              <a:rPr lang="en-GB" sz="1600" b="0" i="0" dirty="0" err="1">
                <a:solidFill>
                  <a:schemeClr val="tx1"/>
                </a:solidFill>
                <a:latin typeface="Trebuchet MS"/>
              </a:rPr>
              <a:t>dem</a:t>
            </a:r>
            <a:r>
              <a:rPr lang="en-GB" sz="1600" b="0" i="0" dirty="0">
                <a:solidFill>
                  <a:schemeClr val="tx1"/>
                </a:solidFill>
                <a:latin typeface="Trebuchet MS"/>
              </a:rPr>
              <a:t> </a:t>
            </a:r>
            <a:r>
              <a:rPr lang="en-GB" sz="1600" b="0" i="0" dirty="0" err="1">
                <a:solidFill>
                  <a:schemeClr val="tx1"/>
                </a:solidFill>
                <a:latin typeface="Trebuchet MS"/>
              </a:rPr>
              <a:t>Klimawandel</a:t>
            </a:r>
            <a:r>
              <a:rPr lang="en-GB" sz="1600" b="0" i="0" dirty="0">
                <a:solidFill>
                  <a:schemeClr val="tx1"/>
                </a:solidFill>
                <a:latin typeface="Trebuchet MS"/>
              </a:rPr>
              <a:t> (d. h. </a:t>
            </a:r>
            <a:r>
              <a:rPr lang="en-GB" sz="1600" b="0" i="0" dirty="0" err="1">
                <a:solidFill>
                  <a:schemeClr val="tx1"/>
                </a:solidFill>
                <a:latin typeface="Trebuchet MS"/>
              </a:rPr>
              <a:t>dem</a:t>
            </a:r>
            <a:r>
              <a:rPr lang="en-GB" sz="1600" b="0" i="0" dirty="0">
                <a:solidFill>
                  <a:schemeClr val="tx1"/>
                </a:solidFill>
                <a:latin typeface="Trebuchet MS"/>
              </a:rPr>
              <a:t> </a:t>
            </a:r>
            <a:r>
              <a:rPr lang="en-GB" sz="1600" b="0" i="0" dirty="0" err="1">
                <a:solidFill>
                  <a:schemeClr val="tx1"/>
                </a:solidFill>
                <a:latin typeface="Trebuchet MS"/>
              </a:rPr>
              <a:t>Treibhauspotenzial</a:t>
            </a:r>
            <a:r>
              <a:rPr lang="en-GB" sz="1600" b="0" i="0" dirty="0">
                <a:solidFill>
                  <a:schemeClr val="tx1"/>
                </a:solidFill>
                <a:latin typeface="Trebuchet MS"/>
              </a:rPr>
              <a:t>), </a:t>
            </a:r>
            <a:r>
              <a:rPr lang="en-GB" sz="1600" b="0" i="0" dirty="0" err="1">
                <a:solidFill>
                  <a:schemeClr val="tx1"/>
                </a:solidFill>
                <a:latin typeface="Trebuchet MS"/>
              </a:rPr>
              <a:t>dem</a:t>
            </a:r>
            <a:r>
              <a:rPr lang="en-GB" sz="1600" b="0" i="0" dirty="0">
                <a:solidFill>
                  <a:schemeClr val="tx1"/>
                </a:solidFill>
                <a:latin typeface="Trebuchet MS"/>
              </a:rPr>
              <a:t> </a:t>
            </a:r>
            <a:r>
              <a:rPr lang="en-GB" sz="1600" b="0" i="0" dirty="0" err="1">
                <a:solidFill>
                  <a:schemeClr val="tx1"/>
                </a:solidFill>
                <a:latin typeface="Trebuchet MS"/>
              </a:rPr>
              <a:t>Wasserverbrauch</a:t>
            </a:r>
            <a:r>
              <a:rPr lang="en-GB" sz="1600" b="0" i="0" dirty="0">
                <a:solidFill>
                  <a:schemeClr val="tx1"/>
                </a:solidFill>
                <a:latin typeface="Trebuchet MS"/>
              </a:rPr>
              <a:t>, der </a:t>
            </a:r>
            <a:r>
              <a:rPr lang="en-GB" sz="1600" b="0" i="0" dirty="0" err="1">
                <a:solidFill>
                  <a:schemeClr val="tx1"/>
                </a:solidFill>
                <a:latin typeface="Trebuchet MS"/>
              </a:rPr>
              <a:t>Landnutzung</a:t>
            </a:r>
            <a:r>
              <a:rPr lang="en-GB" sz="1600" b="0" i="0" dirty="0">
                <a:solidFill>
                  <a:schemeClr val="tx1"/>
                </a:solidFill>
                <a:latin typeface="Trebuchet MS"/>
              </a:rPr>
              <a:t> und der </a:t>
            </a:r>
            <a:r>
              <a:rPr lang="en-GB" sz="1600" b="0" i="0" dirty="0" err="1">
                <a:solidFill>
                  <a:schemeClr val="tx1"/>
                </a:solidFill>
                <a:latin typeface="Trebuchet MS"/>
              </a:rPr>
              <a:t>Ressourcennutzung</a:t>
            </a:r>
            <a:r>
              <a:rPr lang="en-GB" sz="1600" b="0" i="0" dirty="0">
                <a:solidFill>
                  <a:schemeClr val="tx1"/>
                </a:solidFill>
                <a:latin typeface="Trebuchet MS"/>
              </a:rPr>
              <a:t> </a:t>
            </a:r>
            <a:r>
              <a:rPr lang="en-GB" sz="1600" b="0" i="0" dirty="0" err="1">
                <a:solidFill>
                  <a:schemeClr val="tx1"/>
                </a:solidFill>
                <a:latin typeface="Trebuchet MS"/>
              </a:rPr>
              <a:t>zu</a:t>
            </a:r>
            <a:r>
              <a:rPr lang="en-GB" sz="1600" b="0" i="0" dirty="0">
                <a:solidFill>
                  <a:schemeClr val="tx1"/>
                </a:solidFill>
                <a:latin typeface="Trebuchet MS"/>
              </a:rPr>
              <a:t> </a:t>
            </a:r>
            <a:r>
              <a:rPr lang="en-GB" sz="1600" b="0" i="0" dirty="0" err="1">
                <a:solidFill>
                  <a:schemeClr val="tx1"/>
                </a:solidFill>
                <a:latin typeface="Trebuchet MS"/>
              </a:rPr>
              <a:t>bewerten</a:t>
            </a:r>
            <a:r>
              <a:rPr lang="en-GB" sz="1600" b="0" i="0" dirty="0">
                <a:solidFill>
                  <a:schemeClr val="tx1"/>
                </a:solidFill>
                <a:latin typeface="Trebuchet MS"/>
              </a:rPr>
              <a:t>.</a:t>
            </a:r>
            <a:br>
              <a:rPr lang="en-GB" sz="1600" dirty="0">
                <a:solidFill>
                  <a:schemeClr val="tx1"/>
                </a:solidFill>
                <a:latin typeface="Trebuchet MS"/>
              </a:rPr>
            </a:br>
            <a:br>
              <a:rPr lang="en-GB" sz="1600" dirty="0">
                <a:solidFill>
                  <a:schemeClr val="tx1"/>
                </a:solidFill>
                <a:latin typeface="Trebuchet MS"/>
              </a:rPr>
            </a:br>
            <a:r>
              <a:rPr lang="en-GB" sz="1600" i="0" dirty="0">
                <a:solidFill>
                  <a:schemeClr val="tx1"/>
                </a:solidFill>
                <a:latin typeface="Trebuchet MS"/>
              </a:rPr>
              <a:t>Um </a:t>
            </a:r>
            <a:r>
              <a:rPr lang="en-GB" sz="1600" i="0" dirty="0" err="1">
                <a:solidFill>
                  <a:schemeClr val="tx1"/>
                </a:solidFill>
                <a:latin typeface="Trebuchet MS"/>
              </a:rPr>
              <a:t>eine</a:t>
            </a:r>
            <a:r>
              <a:rPr lang="en-GB" sz="1600" i="0" dirty="0">
                <a:solidFill>
                  <a:schemeClr val="tx1"/>
                </a:solidFill>
                <a:latin typeface="Trebuchet MS"/>
              </a:rPr>
              <a:t> </a:t>
            </a:r>
            <a:r>
              <a:rPr lang="en-GB" sz="1600" i="0" dirty="0" err="1">
                <a:solidFill>
                  <a:schemeClr val="tx1"/>
                </a:solidFill>
                <a:latin typeface="Trebuchet MS"/>
              </a:rPr>
              <a:t>umfassende</a:t>
            </a:r>
            <a:r>
              <a:rPr lang="en-GB" sz="1600" i="0" dirty="0">
                <a:solidFill>
                  <a:schemeClr val="tx1"/>
                </a:solidFill>
                <a:latin typeface="Trebuchet MS"/>
              </a:rPr>
              <a:t> </a:t>
            </a:r>
            <a:r>
              <a:rPr lang="en-GB" sz="1600" i="0" dirty="0" err="1">
                <a:solidFill>
                  <a:schemeClr val="tx1"/>
                </a:solidFill>
                <a:latin typeface="Trebuchet MS"/>
              </a:rPr>
              <a:t>Bewertung</a:t>
            </a:r>
            <a:r>
              <a:rPr lang="en-GB" sz="1600" i="0" dirty="0">
                <a:solidFill>
                  <a:schemeClr val="tx1"/>
                </a:solidFill>
                <a:latin typeface="Trebuchet MS"/>
              </a:rPr>
              <a:t> </a:t>
            </a:r>
            <a:r>
              <a:rPr lang="en-GB" sz="1600" i="0" dirty="0" err="1">
                <a:solidFill>
                  <a:schemeClr val="tx1"/>
                </a:solidFill>
                <a:latin typeface="Trebuchet MS"/>
              </a:rPr>
              <a:t>zu</a:t>
            </a:r>
            <a:r>
              <a:rPr lang="en-GB" sz="1600" i="0" dirty="0">
                <a:solidFill>
                  <a:schemeClr val="tx1"/>
                </a:solidFill>
                <a:latin typeface="Trebuchet MS"/>
              </a:rPr>
              <a:t> </a:t>
            </a:r>
            <a:r>
              <a:rPr lang="en-GB" sz="1600" i="0" dirty="0" err="1">
                <a:solidFill>
                  <a:schemeClr val="tx1"/>
                </a:solidFill>
                <a:latin typeface="Trebuchet MS"/>
              </a:rPr>
              <a:t>gewährleisten</a:t>
            </a:r>
            <a:r>
              <a:rPr lang="en-GB" sz="1600" i="0" dirty="0">
                <a:solidFill>
                  <a:schemeClr val="tx1"/>
                </a:solidFill>
                <a:latin typeface="Trebuchet MS"/>
              </a:rPr>
              <a:t>, </a:t>
            </a:r>
            <a:r>
              <a:rPr lang="en-GB" sz="1600" i="0" dirty="0" err="1">
                <a:solidFill>
                  <a:schemeClr val="tx1"/>
                </a:solidFill>
                <a:latin typeface="Trebuchet MS"/>
              </a:rPr>
              <a:t>wird</a:t>
            </a:r>
            <a:r>
              <a:rPr lang="en-GB" sz="1600" b="1" i="0" dirty="0">
                <a:solidFill>
                  <a:schemeClr val="tx1"/>
                </a:solidFill>
                <a:latin typeface="Trebuchet MS"/>
              </a:rPr>
              <a:t> </a:t>
            </a:r>
            <a:r>
              <a:rPr lang="en-GB" sz="1600" b="1" i="0" dirty="0" err="1">
                <a:solidFill>
                  <a:schemeClr val="tx1"/>
                </a:solidFill>
                <a:latin typeface="Trebuchet MS"/>
              </a:rPr>
              <a:t>eine</a:t>
            </a:r>
            <a:r>
              <a:rPr lang="en-GB" sz="1600" b="1" i="0" dirty="0">
                <a:solidFill>
                  <a:schemeClr val="tx1"/>
                </a:solidFill>
                <a:latin typeface="Trebuchet MS"/>
              </a:rPr>
              <a:t> </a:t>
            </a:r>
            <a:r>
              <a:rPr lang="en-GB" sz="1600" b="1" i="0" dirty="0" err="1">
                <a:solidFill>
                  <a:schemeClr val="tx1"/>
                </a:solidFill>
                <a:latin typeface="Trebuchet MS"/>
              </a:rPr>
              <a:t>Vielzahl</a:t>
            </a:r>
            <a:r>
              <a:rPr lang="en-GB" sz="1600" b="1" i="0" dirty="0">
                <a:solidFill>
                  <a:schemeClr val="tx1"/>
                </a:solidFill>
                <a:latin typeface="Trebuchet MS"/>
              </a:rPr>
              <a:t> von </a:t>
            </a:r>
            <a:r>
              <a:rPr lang="en-GB" sz="1600" b="1" i="0" dirty="0" err="1">
                <a:solidFill>
                  <a:schemeClr val="tx1"/>
                </a:solidFill>
                <a:latin typeface="Trebuchet MS"/>
              </a:rPr>
              <a:t>Umweltaspekten</a:t>
            </a:r>
            <a:r>
              <a:rPr lang="en-GB" sz="1600" b="1" i="0" dirty="0">
                <a:solidFill>
                  <a:schemeClr val="tx1"/>
                </a:solidFill>
                <a:latin typeface="Trebuchet MS"/>
              </a:rPr>
              <a:t> </a:t>
            </a:r>
            <a:r>
              <a:rPr lang="en-GB" sz="1600" i="0" dirty="0" err="1">
                <a:solidFill>
                  <a:schemeClr val="tx1"/>
                </a:solidFill>
                <a:latin typeface="Trebuchet MS"/>
              </a:rPr>
              <a:t>berücksichtigt</a:t>
            </a:r>
            <a:r>
              <a:rPr lang="en-GB" sz="1600" i="0" dirty="0">
                <a:solidFill>
                  <a:schemeClr val="tx1"/>
                </a:solidFill>
                <a:latin typeface="Trebuchet MS"/>
              </a:rPr>
              <a:t>. </a:t>
            </a:r>
            <a:r>
              <a:rPr lang="en-GB" sz="1600" i="0" dirty="0" err="1">
                <a:solidFill>
                  <a:schemeClr val="tx1"/>
                </a:solidFill>
                <a:latin typeface="Trebuchet MS"/>
              </a:rPr>
              <a:t>Im</a:t>
            </a:r>
            <a:r>
              <a:rPr lang="en-GB" sz="1600" i="0" dirty="0">
                <a:solidFill>
                  <a:schemeClr val="tx1"/>
                </a:solidFill>
                <a:latin typeface="Trebuchet MS"/>
              </a:rPr>
              <a:t> </a:t>
            </a:r>
            <a:r>
              <a:rPr lang="en-GB" sz="1600" i="0" dirty="0" err="1">
                <a:solidFill>
                  <a:schemeClr val="tx1"/>
                </a:solidFill>
                <a:latin typeface="Trebuchet MS"/>
              </a:rPr>
              <a:t>Bausektor</a:t>
            </a:r>
            <a:r>
              <a:rPr lang="en-GB" sz="1600" i="0" dirty="0">
                <a:solidFill>
                  <a:schemeClr val="tx1"/>
                </a:solidFill>
                <a:latin typeface="Trebuchet MS"/>
              </a:rPr>
              <a:t> </a:t>
            </a:r>
            <a:r>
              <a:rPr lang="en-GB" sz="1600" i="0" dirty="0" err="1">
                <a:solidFill>
                  <a:schemeClr val="tx1"/>
                </a:solidFill>
                <a:latin typeface="Trebuchet MS"/>
              </a:rPr>
              <a:t>werden</a:t>
            </a:r>
            <a:r>
              <a:rPr lang="en-GB" sz="1600" i="0" dirty="0">
                <a:solidFill>
                  <a:schemeClr val="tx1"/>
                </a:solidFill>
                <a:latin typeface="Trebuchet MS"/>
              </a:rPr>
              <a:t> in der Regel 16 </a:t>
            </a:r>
            <a:r>
              <a:rPr lang="en-GB" sz="1600" i="0" dirty="0" err="1">
                <a:solidFill>
                  <a:schemeClr val="tx1"/>
                </a:solidFill>
                <a:latin typeface="Trebuchet MS"/>
              </a:rPr>
              <a:t>Wirkungskategorien</a:t>
            </a:r>
            <a:r>
              <a:rPr lang="en-GB" sz="1600" i="0" dirty="0">
                <a:solidFill>
                  <a:schemeClr val="tx1"/>
                </a:solidFill>
                <a:latin typeface="Trebuchet MS"/>
              </a:rPr>
              <a:t> </a:t>
            </a:r>
            <a:r>
              <a:rPr lang="en-GB" sz="1600" i="0" dirty="0" err="1">
                <a:solidFill>
                  <a:schemeClr val="tx1"/>
                </a:solidFill>
                <a:latin typeface="Trebuchet MS"/>
              </a:rPr>
              <a:t>analysiert</a:t>
            </a:r>
            <a:r>
              <a:rPr lang="en-GB" sz="1600" i="0" dirty="0">
                <a:solidFill>
                  <a:schemeClr val="tx1"/>
                </a:solidFill>
                <a:latin typeface="Trebuchet MS"/>
              </a:rPr>
              <a:t>. </a:t>
            </a:r>
            <a:endParaRPr dirty="0"/>
          </a:p>
          <a:p>
            <a:pPr>
              <a:defRPr/>
            </a:pPr>
            <a:endParaRPr lang="en-GB" sz="1600" dirty="0">
              <a:solidFill>
                <a:schemeClr val="tx1"/>
              </a:solidFill>
              <a:latin typeface="Trebuchet MS"/>
              <a:ea typeface="Roboto"/>
              <a:cs typeface="Arial"/>
            </a:endParaRPr>
          </a:p>
          <a:p>
            <a:pPr>
              <a:defRPr/>
            </a:pPr>
            <a:endParaRPr lang="en-US" sz="1600" b="1" dirty="0">
              <a:solidFill>
                <a:schemeClr val="tx1"/>
              </a:solidFill>
              <a:latin typeface="Trebuchet MS"/>
              <a:ea typeface="Roboto"/>
              <a:cs typeface="Arial"/>
            </a:endParaRPr>
          </a:p>
        </p:txBody>
      </p:sp>
      <p:sp>
        <p:nvSpPr>
          <p:cNvPr id="90129329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grpSp>
        <p:nvGrpSpPr>
          <p:cNvPr id="7" name="Group 6">
            <a:extLst>
              <a:ext uri="{FF2B5EF4-FFF2-40B4-BE49-F238E27FC236}">
                <a16:creationId xmlns:a16="http://schemas.microsoft.com/office/drawing/2014/main" id="{B6E9D5DD-46CC-8431-679F-1E708D4DBBB9}"/>
              </a:ext>
            </a:extLst>
          </p:cNvPr>
          <p:cNvGrpSpPr/>
          <p:nvPr/>
        </p:nvGrpSpPr>
        <p:grpSpPr>
          <a:xfrm>
            <a:off x="4874562" y="635000"/>
            <a:ext cx="3750692" cy="3932177"/>
            <a:chOff x="4874562" y="635000"/>
            <a:chExt cx="3750692" cy="3932177"/>
          </a:xfrm>
        </p:grpSpPr>
        <p:pic>
          <p:nvPicPr>
            <p:cNvPr id="3" name="Picture 2">
              <a:extLst>
                <a:ext uri="{FF2B5EF4-FFF2-40B4-BE49-F238E27FC236}">
                  <a16:creationId xmlns:a16="http://schemas.microsoft.com/office/drawing/2014/main" id="{FBBB7677-AAED-0FBB-1390-03CB2DF56505}"/>
                </a:ext>
              </a:extLst>
            </p:cNvPr>
            <p:cNvPicPr>
              <a:picLocks noChangeAspect="1"/>
            </p:cNvPicPr>
            <p:nvPr/>
          </p:nvPicPr>
          <p:blipFill>
            <a:blip r:embed="rId4"/>
            <a:stretch>
              <a:fillRect/>
            </a:stretch>
          </p:blipFill>
          <p:spPr>
            <a:xfrm>
              <a:off x="4874562" y="635000"/>
              <a:ext cx="3750692" cy="3932177"/>
            </a:xfrm>
            <a:prstGeom prst="rect">
              <a:avLst/>
            </a:prstGeom>
          </p:spPr>
        </p:pic>
        <p:sp>
          <p:nvSpPr>
            <p:cNvPr id="5" name="Rectangle 4">
              <a:extLst>
                <a:ext uri="{FF2B5EF4-FFF2-40B4-BE49-F238E27FC236}">
                  <a16:creationId xmlns:a16="http://schemas.microsoft.com/office/drawing/2014/main" id="{738C6ED8-35E8-9DC2-95C1-DAC2B55907AC}"/>
                </a:ext>
              </a:extLst>
            </p:cNvPr>
            <p:cNvSpPr/>
            <p:nvPr/>
          </p:nvSpPr>
          <p:spPr>
            <a:xfrm>
              <a:off x="8271993" y="1311274"/>
              <a:ext cx="186207" cy="149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tangle 5">
              <a:extLst>
                <a:ext uri="{FF2B5EF4-FFF2-40B4-BE49-F238E27FC236}">
                  <a16:creationId xmlns:a16="http://schemas.microsoft.com/office/drawing/2014/main" id="{0D351227-AC78-2695-B0D4-E2099B9604AF}"/>
                </a:ext>
              </a:extLst>
            </p:cNvPr>
            <p:cNvSpPr/>
            <p:nvPr/>
          </p:nvSpPr>
          <p:spPr bwMode="auto">
            <a:xfrm>
              <a:off x="7805268" y="1412874"/>
              <a:ext cx="256057" cy="149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37403043" name="Title 1"/>
          <p:cNvSpPr>
            <a:spLocks noGrp="1"/>
          </p:cNvSpPr>
          <p:nvPr>
            <p:ph type="title"/>
          </p:nvPr>
        </p:nvSpPr>
        <p:spPr bwMode="auto">
          <a:xfrm>
            <a:off x="296864" y="460299"/>
            <a:ext cx="8847136" cy="514505"/>
          </a:xfrm>
        </p:spPr>
        <p:txBody>
          <a:bodyPr>
            <a:normAutofit fontScale="90000"/>
          </a:bodyPr>
          <a:lstStyle/>
          <a:p>
            <a:pPr>
              <a:buNone/>
              <a:defRPr/>
            </a:pPr>
            <a:r>
              <a:rPr lang="en-GB"/>
              <a:t>Beispiel: Kategorien von Umweltauswirkungen</a:t>
            </a:r>
            <a:endParaRPr/>
          </a:p>
        </p:txBody>
      </p:sp>
      <p:sp>
        <p:nvSpPr>
          <p:cNvPr id="24936715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110619020" name="Rectangle 4"/>
          <p:cNvSpPr/>
          <p:nvPr/>
        </p:nvSpPr>
        <p:spPr bwMode="auto">
          <a:xfrm>
            <a:off x="0" y="4871547"/>
            <a:ext cx="2427268" cy="261610"/>
          </a:xfrm>
          <a:prstGeom prst="rect">
            <a:avLst/>
          </a:prstGeom>
        </p:spPr>
        <p:txBody>
          <a:bodyPr wrap="none">
            <a:spAutoFit/>
          </a:bodyPr>
          <a:lstStyle/>
          <a:p>
            <a:pPr>
              <a:defRPr/>
            </a:pPr>
            <a:r>
              <a:rPr lang="fr-FR" sz="1100" b="0" u="sng">
                <a:latin typeface="Trebuchet MS"/>
                <a:ea typeface="Roboto"/>
                <a:cs typeface="Arial"/>
                <a:hlinkClick r:id="rId3"/>
              </a:rPr>
              <a:t>Quelle: Europäische Kommission, ohne Datum</a:t>
            </a:r>
            <a:endParaRPr lang="en-US" sz="1100" u="sng">
              <a:latin typeface="Trebuchet MS"/>
              <a:ea typeface="Roboto"/>
              <a:cs typeface="Arial"/>
            </a:endParaRPr>
          </a:p>
        </p:txBody>
      </p:sp>
      <p:sp>
        <p:nvSpPr>
          <p:cNvPr id="1137094628" name="Rectangle 6"/>
          <p:cNvSpPr/>
          <p:nvPr/>
        </p:nvSpPr>
        <p:spPr bwMode="auto">
          <a:xfrm>
            <a:off x="296864" y="1588419"/>
            <a:ext cx="5376913" cy="2554545"/>
          </a:xfrm>
          <a:prstGeom prst="rect">
            <a:avLst/>
          </a:prstGeom>
        </p:spPr>
        <p:txBody>
          <a:bodyPr wrap="square">
            <a:spAutoFit/>
          </a:bodyPr>
          <a:lstStyle/>
          <a:p>
            <a:pPr>
              <a:defRPr/>
            </a:pPr>
            <a:r>
              <a:rPr lang="en-GB" sz="1600" b="0" i="0">
                <a:solidFill>
                  <a:schemeClr val="tx1"/>
                </a:solidFill>
                <a:latin typeface="Trebuchet MS"/>
              </a:rPr>
              <a:t>Dieser Indikator bezieht sich auf den Anstieg der globalen Durchschnittstemperaturen infolge der Treibhausgasemissionen. Der größte Beitrag stammt in der Regel aus der Verbrennung fossiler Brennstoffe wie Kohle, Öl und Erdgas. </a:t>
            </a:r>
            <a:endParaRPr/>
          </a:p>
          <a:p>
            <a:pPr>
              <a:defRPr/>
            </a:pPr>
            <a:endParaRPr lang="en-GB" sz="1600">
              <a:solidFill>
                <a:schemeClr val="tx1"/>
              </a:solidFill>
              <a:latin typeface="Trebuchet MS"/>
            </a:endParaRPr>
          </a:p>
          <a:p>
            <a:pPr>
              <a:defRPr/>
            </a:pPr>
            <a:r>
              <a:rPr lang="en-GB" sz="1600" b="0" i="0">
                <a:solidFill>
                  <a:schemeClr val="tx1"/>
                </a:solidFill>
                <a:latin typeface="Trebuchet MS"/>
              </a:rPr>
              <a:t>Das Treibhauspotenzial aller Treibhausgasemissionen wird in Kilogramm Kohlendioxidäquivalent (kg CO2-Äq.) gemessen, d. h. alle Treibhausgase werden mit dem Treibhauspotenzial von 1 kg CO2 verglichen.</a:t>
            </a:r>
            <a:endParaRPr lang="en-US" sz="1600" b="1">
              <a:solidFill>
                <a:schemeClr val="tx1"/>
              </a:solidFill>
              <a:latin typeface="Trebuchet MS"/>
              <a:ea typeface="Roboto"/>
              <a:cs typeface="Arial"/>
            </a:endParaRPr>
          </a:p>
        </p:txBody>
      </p:sp>
      <p:sp>
        <p:nvSpPr>
          <p:cNvPr id="1496316622"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a:extLst>
              <a:ext uri="{FF2B5EF4-FFF2-40B4-BE49-F238E27FC236}">
                <a16:creationId xmlns:a16="http://schemas.microsoft.com/office/drawing/2014/main" id="{E7E78F86-324F-7E42-058E-0CFEE6766E90}"/>
              </a:ext>
            </a:extLst>
          </p:cNvPr>
          <p:cNvPicPr>
            <a:picLocks noChangeAspect="1"/>
          </p:cNvPicPr>
          <p:nvPr/>
        </p:nvPicPr>
        <p:blipFill>
          <a:blip r:embed="rId4"/>
          <a:stretch>
            <a:fillRect/>
          </a:stretch>
        </p:blipFill>
        <p:spPr>
          <a:xfrm>
            <a:off x="6086426" y="1649300"/>
            <a:ext cx="1892397" cy="200670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86294942" name="Title 1"/>
          <p:cNvSpPr>
            <a:spLocks noGrp="1"/>
          </p:cNvSpPr>
          <p:nvPr>
            <p:ph type="title"/>
          </p:nvPr>
        </p:nvSpPr>
        <p:spPr bwMode="auto">
          <a:xfrm>
            <a:off x="296864" y="460299"/>
            <a:ext cx="8847136" cy="514505"/>
          </a:xfrm>
        </p:spPr>
        <p:txBody>
          <a:bodyPr>
            <a:normAutofit fontScale="90000"/>
          </a:bodyPr>
          <a:lstStyle/>
          <a:p>
            <a:pPr>
              <a:buNone/>
              <a:defRPr/>
            </a:pPr>
            <a:r>
              <a:rPr lang="en-GB"/>
              <a:t>Beispiel: Ökobilanz eines Gebäudes</a:t>
            </a:r>
            <a:endParaRPr/>
          </a:p>
        </p:txBody>
      </p:sp>
      <p:sp>
        <p:nvSpPr>
          <p:cNvPr id="165717942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739765511" name="Rectangle 3"/>
          <p:cNvSpPr/>
          <p:nvPr/>
        </p:nvSpPr>
        <p:spPr bwMode="auto">
          <a:xfrm>
            <a:off x="0" y="4871547"/>
            <a:ext cx="1967205" cy="261610"/>
          </a:xfrm>
          <a:prstGeom prst="rect">
            <a:avLst/>
          </a:prstGeom>
        </p:spPr>
        <p:txBody>
          <a:bodyPr wrap="none">
            <a:spAutoFit/>
          </a:bodyPr>
          <a:lstStyle/>
          <a:p>
            <a:pPr>
              <a:defRPr/>
            </a:pPr>
            <a:r>
              <a:rPr lang="fr-FR" sz="1100" b="0" u="sng">
                <a:latin typeface="Trebuchet MS"/>
                <a:ea typeface="Roboto"/>
                <a:cs typeface="Arial"/>
                <a:hlinkClick r:id="rId3"/>
              </a:rPr>
              <a:t>Quelle: Železná et al., 2024</a:t>
            </a:r>
            <a:endParaRPr lang="en-US" sz="1100" u="sng">
              <a:latin typeface="Trebuchet MS"/>
              <a:ea typeface="Roboto"/>
              <a:cs typeface="Arial"/>
            </a:endParaRPr>
          </a:p>
        </p:txBody>
      </p:sp>
      <p:sp>
        <p:nvSpPr>
          <p:cNvPr id="1032895684" name="Title 1"/>
          <p:cNvSpPr txBox="1"/>
          <p:nvPr/>
        </p:nvSpPr>
        <p:spPr bwMode="auto">
          <a:xfrm>
            <a:off x="0" y="4614294"/>
            <a:ext cx="9144000" cy="51450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ctr">
              <a:defRPr/>
            </a:pPr>
            <a:r>
              <a:rPr lang="en-GB" sz="1400" b="0" i="1"/>
              <a:t>Gebäudeklassifizierungssystem definiert durch Level(s)</a:t>
            </a:r>
            <a:endParaRPr/>
          </a:p>
        </p:txBody>
      </p:sp>
      <p:sp>
        <p:nvSpPr>
          <p:cNvPr id="195927610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a:extLst>
              <a:ext uri="{FF2B5EF4-FFF2-40B4-BE49-F238E27FC236}">
                <a16:creationId xmlns:a16="http://schemas.microsoft.com/office/drawing/2014/main" id="{CC4339FC-CE66-0A34-C28F-AD39E7356B68}"/>
              </a:ext>
            </a:extLst>
          </p:cNvPr>
          <p:cNvPicPr>
            <a:picLocks noChangeAspect="1"/>
          </p:cNvPicPr>
          <p:nvPr/>
        </p:nvPicPr>
        <p:blipFill>
          <a:blip r:embed="rId4"/>
          <a:stretch>
            <a:fillRect/>
          </a:stretch>
        </p:blipFill>
        <p:spPr>
          <a:xfrm>
            <a:off x="1734502" y="845302"/>
            <a:ext cx="5730875" cy="394733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2871513" name="Title 1"/>
          <p:cNvSpPr>
            <a:spLocks noGrp="1"/>
          </p:cNvSpPr>
          <p:nvPr>
            <p:ph type="title"/>
          </p:nvPr>
        </p:nvSpPr>
        <p:spPr bwMode="auto">
          <a:xfrm>
            <a:off x="296864" y="460299"/>
            <a:ext cx="8847136" cy="514505"/>
          </a:xfrm>
        </p:spPr>
        <p:txBody>
          <a:bodyPr>
            <a:normAutofit fontScale="90000"/>
          </a:bodyPr>
          <a:lstStyle/>
          <a:p>
            <a:pPr>
              <a:buNone/>
              <a:defRPr/>
            </a:pPr>
            <a:r>
              <a:rPr lang="en-GB"/>
              <a:t>Beispiel: Ökobilanz eines Gebäudes</a:t>
            </a:r>
            <a:endParaRPr/>
          </a:p>
        </p:txBody>
      </p:sp>
      <p:sp>
        <p:nvSpPr>
          <p:cNvPr id="57907771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755519211" name="Rectangle 3"/>
          <p:cNvSpPr/>
          <p:nvPr/>
        </p:nvSpPr>
        <p:spPr bwMode="auto">
          <a:xfrm>
            <a:off x="0" y="4871547"/>
            <a:ext cx="1967205" cy="261610"/>
          </a:xfrm>
          <a:prstGeom prst="rect">
            <a:avLst/>
          </a:prstGeom>
        </p:spPr>
        <p:txBody>
          <a:bodyPr wrap="none">
            <a:spAutoFit/>
          </a:bodyPr>
          <a:lstStyle/>
          <a:p>
            <a:pPr>
              <a:defRPr/>
            </a:pPr>
            <a:r>
              <a:rPr lang="fr-FR" sz="1100" b="0" u="sng">
                <a:latin typeface="Trebuchet MS"/>
                <a:ea typeface="Roboto"/>
                <a:cs typeface="Arial"/>
                <a:hlinkClick r:id="rId3"/>
              </a:rPr>
              <a:t>Quelle: Železná et al., 2024</a:t>
            </a:r>
            <a:endParaRPr lang="en-US" sz="1100" u="sng">
              <a:latin typeface="Trebuchet MS"/>
              <a:ea typeface="Roboto"/>
              <a:cs typeface="Arial"/>
            </a:endParaRPr>
          </a:p>
        </p:txBody>
      </p:sp>
      <p:sp>
        <p:nvSpPr>
          <p:cNvPr id="1140689997" name="Title 1"/>
          <p:cNvSpPr txBox="1"/>
          <p:nvPr/>
        </p:nvSpPr>
        <p:spPr bwMode="auto">
          <a:xfrm>
            <a:off x="0" y="4614294"/>
            <a:ext cx="9144000" cy="51450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ctr">
              <a:defRPr/>
            </a:pPr>
            <a:r>
              <a:rPr lang="en-GB" sz="1400" b="0" i="1"/>
              <a:t>Ablauf der Ökobilanzberechnung für jede Gebäude-Fallstudie</a:t>
            </a:r>
            <a:endParaRPr/>
          </a:p>
        </p:txBody>
      </p:sp>
      <p:sp>
        <p:nvSpPr>
          <p:cNvPr id="2121583138"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descr="A diagram of a company&#10;&#10;AI-generated content may be incorrect.">
            <a:extLst>
              <a:ext uri="{FF2B5EF4-FFF2-40B4-BE49-F238E27FC236}">
                <a16:creationId xmlns:a16="http://schemas.microsoft.com/office/drawing/2014/main" id="{16D905AB-7D71-D2EB-401C-441B51392FBB}"/>
              </a:ext>
            </a:extLst>
          </p:cNvPr>
          <p:cNvPicPr>
            <a:picLocks noChangeAspect="1"/>
          </p:cNvPicPr>
          <p:nvPr/>
        </p:nvPicPr>
        <p:blipFill>
          <a:blip r:embed="rId4"/>
          <a:stretch>
            <a:fillRect/>
          </a:stretch>
        </p:blipFill>
        <p:spPr>
          <a:xfrm>
            <a:off x="1579273" y="864277"/>
            <a:ext cx="5949356" cy="393314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92290939" name="Title 1"/>
          <p:cNvSpPr>
            <a:spLocks noGrp="1"/>
          </p:cNvSpPr>
          <p:nvPr>
            <p:ph type="title"/>
          </p:nvPr>
        </p:nvSpPr>
        <p:spPr bwMode="auto">
          <a:xfrm>
            <a:off x="296864" y="460299"/>
            <a:ext cx="8847136" cy="514505"/>
          </a:xfrm>
        </p:spPr>
        <p:txBody>
          <a:bodyPr>
            <a:normAutofit fontScale="90000"/>
          </a:bodyPr>
          <a:lstStyle/>
          <a:p>
            <a:pPr>
              <a:buNone/>
              <a:defRPr/>
            </a:pPr>
            <a:r>
              <a:rPr lang="en-GB"/>
              <a:t>Beispiel: Ökobilanz eines Gebäudes</a:t>
            </a:r>
            <a:endParaRPr/>
          </a:p>
        </p:txBody>
      </p:sp>
      <p:sp>
        <p:nvSpPr>
          <p:cNvPr id="114609653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358822508" name="Rectangle 3"/>
          <p:cNvSpPr/>
          <p:nvPr/>
        </p:nvSpPr>
        <p:spPr bwMode="auto">
          <a:xfrm>
            <a:off x="0" y="4871547"/>
            <a:ext cx="1967205" cy="261610"/>
          </a:xfrm>
          <a:prstGeom prst="rect">
            <a:avLst/>
          </a:prstGeom>
        </p:spPr>
        <p:txBody>
          <a:bodyPr wrap="none">
            <a:spAutoFit/>
          </a:bodyPr>
          <a:lstStyle/>
          <a:p>
            <a:pPr>
              <a:defRPr/>
            </a:pPr>
            <a:r>
              <a:rPr lang="fr-FR" sz="1100" b="0" u="sng">
                <a:latin typeface="Trebuchet MS"/>
                <a:ea typeface="Roboto"/>
                <a:cs typeface="Arial"/>
                <a:hlinkClick r:id="rId3"/>
              </a:rPr>
              <a:t>Quelle: Železná et al., 2024</a:t>
            </a:r>
            <a:endParaRPr lang="en-US" sz="1100" u="sng">
              <a:latin typeface="Trebuchet MS"/>
              <a:ea typeface="Roboto"/>
              <a:cs typeface="Arial"/>
            </a:endParaRPr>
          </a:p>
        </p:txBody>
      </p:sp>
      <p:sp>
        <p:nvSpPr>
          <p:cNvPr id="1210462197" name="Title 1"/>
          <p:cNvSpPr txBox="1"/>
          <p:nvPr/>
        </p:nvSpPr>
        <p:spPr bwMode="auto">
          <a:xfrm>
            <a:off x="296864" y="3849572"/>
            <a:ext cx="8562974" cy="514505"/>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ctr">
              <a:defRPr/>
            </a:pPr>
            <a:r>
              <a:rPr lang="en-GB" sz="1400" b="0" i="1" dirty="0" err="1"/>
              <a:t>Beispiel</a:t>
            </a:r>
            <a:r>
              <a:rPr lang="en-GB" sz="1400" b="0" i="1" dirty="0"/>
              <a:t> </a:t>
            </a:r>
            <a:r>
              <a:rPr lang="en-GB" sz="1400" b="0" i="1" dirty="0" err="1"/>
              <a:t>einer</a:t>
            </a:r>
            <a:r>
              <a:rPr lang="en-GB" sz="1400" b="0" i="1" dirty="0"/>
              <a:t> </a:t>
            </a:r>
            <a:r>
              <a:rPr lang="en-GB" sz="1400" b="0" i="1" dirty="0" err="1"/>
              <a:t>Fallstudie</a:t>
            </a:r>
            <a:r>
              <a:rPr lang="en-GB" sz="1400" b="0" i="1" dirty="0"/>
              <a:t> </a:t>
            </a:r>
            <a:r>
              <a:rPr lang="en-GB" sz="1400" b="0" i="1" dirty="0" err="1"/>
              <a:t>zu</a:t>
            </a:r>
            <a:r>
              <a:rPr lang="en-GB" sz="1400" b="0" i="1" dirty="0"/>
              <a:t> </a:t>
            </a:r>
            <a:r>
              <a:rPr lang="en-GB" sz="1400" b="0" i="1" dirty="0" err="1"/>
              <a:t>einem</a:t>
            </a:r>
            <a:r>
              <a:rPr lang="en-GB" sz="1400" b="0" i="1" dirty="0"/>
              <a:t> </a:t>
            </a:r>
            <a:r>
              <a:rPr lang="en-GB" sz="1400" b="0" i="1" dirty="0" err="1"/>
              <a:t>Wohngebäude</a:t>
            </a:r>
            <a:r>
              <a:rPr lang="en-GB" sz="1400" b="0" i="1" dirty="0"/>
              <a:t> GWP-</a:t>
            </a:r>
            <a:r>
              <a:rPr lang="en-GB" sz="1400" b="0" i="1" dirty="0" err="1"/>
              <a:t>Auswirkungen</a:t>
            </a:r>
            <a:r>
              <a:rPr lang="en-GB" sz="1400" b="0" i="1" dirty="0"/>
              <a:t> </a:t>
            </a:r>
            <a:r>
              <a:rPr lang="en-GB" sz="1400" b="0" i="1" dirty="0" err="1"/>
              <a:t>aufgeteilt</a:t>
            </a:r>
            <a:r>
              <a:rPr lang="en-GB" sz="1400" b="0" i="1" dirty="0"/>
              <a:t> </a:t>
            </a:r>
            <a:r>
              <a:rPr lang="en-GB" sz="1400" b="0" i="1" dirty="0" err="1"/>
              <a:t>nach</a:t>
            </a:r>
            <a:r>
              <a:rPr lang="en-GB" sz="1400" b="0" i="1" dirty="0"/>
              <a:t> </a:t>
            </a:r>
            <a:r>
              <a:rPr lang="en-GB" sz="1400" b="0" i="1" dirty="0" err="1"/>
              <a:t>Gebäudeteilen</a:t>
            </a:r>
            <a:r>
              <a:rPr lang="en-GB" sz="1400" b="0" i="1" dirty="0"/>
              <a:t>, </a:t>
            </a:r>
            <a:endParaRPr dirty="0"/>
          </a:p>
          <a:p>
            <a:pPr algn="ctr">
              <a:defRPr/>
            </a:pPr>
            <a:r>
              <a:rPr lang="en-GB" sz="1400" b="0" i="1" dirty="0"/>
              <a:t>von Modul A bis Modul D</a:t>
            </a:r>
            <a:endParaRPr dirty="0"/>
          </a:p>
        </p:txBody>
      </p:sp>
      <p:sp>
        <p:nvSpPr>
          <p:cNvPr id="1547810692"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a:extLst>
              <a:ext uri="{FF2B5EF4-FFF2-40B4-BE49-F238E27FC236}">
                <a16:creationId xmlns:a16="http://schemas.microsoft.com/office/drawing/2014/main" id="{201A36EF-7A7F-01DF-A627-5C4C0A491F68}"/>
              </a:ext>
            </a:extLst>
          </p:cNvPr>
          <p:cNvPicPr>
            <a:picLocks noChangeAspect="1"/>
          </p:cNvPicPr>
          <p:nvPr/>
        </p:nvPicPr>
        <p:blipFill>
          <a:blip r:embed="rId4"/>
          <a:stretch>
            <a:fillRect/>
          </a:stretch>
        </p:blipFill>
        <p:spPr>
          <a:xfrm>
            <a:off x="206374" y="1417165"/>
            <a:ext cx="8815117" cy="238965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883057" name="Title 1"/>
          <p:cNvSpPr>
            <a:spLocks noGrp="1"/>
          </p:cNvSpPr>
          <p:nvPr>
            <p:ph type="title"/>
          </p:nvPr>
        </p:nvSpPr>
        <p:spPr bwMode="auto">
          <a:xfrm>
            <a:off x="296864" y="460299"/>
            <a:ext cx="8847136" cy="514505"/>
          </a:xfrm>
        </p:spPr>
        <p:txBody>
          <a:bodyPr>
            <a:normAutofit fontScale="90000"/>
          </a:bodyPr>
          <a:lstStyle/>
          <a:p>
            <a:pPr>
              <a:buNone/>
              <a:defRPr/>
            </a:pPr>
            <a:r>
              <a:rPr lang="en-GB"/>
              <a:t>Umweltproduktdeklarationen (EPDs)</a:t>
            </a:r>
            <a:endParaRPr/>
          </a:p>
        </p:txBody>
      </p:sp>
      <p:sp>
        <p:nvSpPr>
          <p:cNvPr id="153120206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klimabezogenen Risiken für die bebaute Umwelt</a:t>
            </a:r>
            <a:endParaRPr/>
          </a:p>
        </p:txBody>
      </p:sp>
      <p:sp>
        <p:nvSpPr>
          <p:cNvPr id="369993994" name="Rectangle 3"/>
          <p:cNvSpPr/>
          <p:nvPr/>
        </p:nvSpPr>
        <p:spPr bwMode="auto">
          <a:xfrm>
            <a:off x="296864" y="960282"/>
            <a:ext cx="5122080" cy="3539430"/>
          </a:xfrm>
          <a:prstGeom prst="rect">
            <a:avLst/>
          </a:prstGeom>
        </p:spPr>
        <p:txBody>
          <a:bodyPr wrap="square">
            <a:spAutoFit/>
          </a:bodyPr>
          <a:lstStyle/>
          <a:p>
            <a:pPr>
              <a:defRPr/>
            </a:pPr>
            <a:r>
              <a:rPr lang="en-GB" i="0" dirty="0">
                <a:solidFill>
                  <a:schemeClr val="tx1"/>
                </a:solidFill>
                <a:latin typeface="Trebuchet MS"/>
              </a:rPr>
              <a:t>EPDs </a:t>
            </a:r>
            <a:r>
              <a:rPr lang="en-GB" i="0" dirty="0" err="1">
                <a:solidFill>
                  <a:schemeClr val="tx1"/>
                </a:solidFill>
                <a:latin typeface="Trebuchet MS"/>
              </a:rPr>
              <a:t>signalisieren</a:t>
            </a:r>
            <a:r>
              <a:rPr lang="en-GB" i="0" dirty="0">
                <a:solidFill>
                  <a:schemeClr val="tx1"/>
                </a:solidFill>
                <a:latin typeface="Trebuchet MS"/>
              </a:rPr>
              <a:t> das Engagement </a:t>
            </a:r>
            <a:r>
              <a:rPr lang="en-GB" i="0" dirty="0" err="1">
                <a:solidFill>
                  <a:schemeClr val="tx1"/>
                </a:solidFill>
                <a:latin typeface="Trebuchet MS"/>
              </a:rPr>
              <a:t>eines</a:t>
            </a:r>
            <a:r>
              <a:rPr lang="en-GB" i="0" dirty="0">
                <a:solidFill>
                  <a:schemeClr val="tx1"/>
                </a:solidFill>
                <a:latin typeface="Trebuchet MS"/>
              </a:rPr>
              <a:t> </a:t>
            </a:r>
            <a:r>
              <a:rPr lang="en-GB" i="0" dirty="0" err="1">
                <a:solidFill>
                  <a:schemeClr val="tx1"/>
                </a:solidFill>
                <a:latin typeface="Trebuchet MS"/>
              </a:rPr>
              <a:t>Herstellers</a:t>
            </a:r>
            <a:r>
              <a:rPr lang="en-GB" i="0" dirty="0">
                <a:solidFill>
                  <a:schemeClr val="tx1"/>
                </a:solidFill>
                <a:latin typeface="Trebuchet MS"/>
              </a:rPr>
              <a:t>, </a:t>
            </a:r>
            <a:r>
              <a:rPr lang="en-GB" b="1" i="0" dirty="0">
                <a:solidFill>
                  <a:schemeClr val="tx1"/>
                </a:solidFill>
                <a:latin typeface="Trebuchet MS"/>
              </a:rPr>
              <a:t>die </a:t>
            </a:r>
            <a:r>
              <a:rPr lang="en-GB" b="1" i="0" dirty="0" err="1">
                <a:solidFill>
                  <a:schemeClr val="tx1"/>
                </a:solidFill>
                <a:latin typeface="Trebuchet MS"/>
              </a:rPr>
              <a:t>Umweltauswirkungen</a:t>
            </a:r>
            <a:r>
              <a:rPr lang="en-GB" b="1" i="0" dirty="0">
                <a:solidFill>
                  <a:schemeClr val="tx1"/>
                </a:solidFill>
                <a:latin typeface="Trebuchet MS"/>
              </a:rPr>
              <a:t> </a:t>
            </a:r>
            <a:r>
              <a:rPr lang="en-GB" i="0" dirty="0">
                <a:solidFill>
                  <a:schemeClr val="tx1"/>
                </a:solidFill>
                <a:latin typeface="Trebuchet MS"/>
              </a:rPr>
              <a:t>seiner </a:t>
            </a:r>
            <a:r>
              <a:rPr lang="en-GB" i="0" dirty="0" err="1">
                <a:solidFill>
                  <a:schemeClr val="tx1"/>
                </a:solidFill>
                <a:latin typeface="Trebuchet MS"/>
              </a:rPr>
              <a:t>Produkte</a:t>
            </a:r>
            <a:r>
              <a:rPr lang="en-GB" i="0" dirty="0">
                <a:solidFill>
                  <a:schemeClr val="tx1"/>
                </a:solidFill>
                <a:latin typeface="Trebuchet MS"/>
              </a:rPr>
              <a:t> und </a:t>
            </a:r>
            <a:r>
              <a:rPr lang="en-GB" i="0" dirty="0" err="1">
                <a:solidFill>
                  <a:schemeClr val="tx1"/>
                </a:solidFill>
                <a:latin typeface="Trebuchet MS"/>
              </a:rPr>
              <a:t>Dienstleistungen</a:t>
            </a:r>
            <a:r>
              <a:rPr lang="en-GB" i="0" dirty="0">
                <a:solidFill>
                  <a:schemeClr val="tx1"/>
                </a:solidFill>
                <a:latin typeface="Trebuchet MS"/>
              </a:rPr>
              <a:t> </a:t>
            </a:r>
            <a:r>
              <a:rPr lang="en-GB" i="0" dirty="0" err="1">
                <a:solidFill>
                  <a:schemeClr val="tx1"/>
                </a:solidFill>
                <a:latin typeface="Trebuchet MS"/>
              </a:rPr>
              <a:t>zu</a:t>
            </a:r>
            <a:r>
              <a:rPr lang="en-GB" i="0" dirty="0">
                <a:solidFill>
                  <a:schemeClr val="tx1"/>
                </a:solidFill>
                <a:latin typeface="Trebuchet MS"/>
              </a:rPr>
              <a:t> </a:t>
            </a:r>
            <a:r>
              <a:rPr lang="en-GB" i="0" dirty="0" err="1">
                <a:solidFill>
                  <a:schemeClr val="tx1"/>
                </a:solidFill>
                <a:latin typeface="Trebuchet MS"/>
              </a:rPr>
              <a:t>messen</a:t>
            </a:r>
            <a:r>
              <a:rPr lang="en-GB" i="0" dirty="0">
                <a:solidFill>
                  <a:schemeClr val="tx1"/>
                </a:solidFill>
                <a:latin typeface="Trebuchet MS"/>
              </a:rPr>
              <a:t> und </a:t>
            </a:r>
            <a:r>
              <a:rPr lang="en-GB" b="1" i="0" dirty="0" err="1">
                <a:solidFill>
                  <a:schemeClr val="tx1"/>
                </a:solidFill>
                <a:latin typeface="Trebuchet MS"/>
              </a:rPr>
              <a:t>zu</a:t>
            </a:r>
            <a:r>
              <a:rPr lang="en-GB" b="1" i="0" dirty="0">
                <a:solidFill>
                  <a:schemeClr val="tx1"/>
                </a:solidFill>
                <a:latin typeface="Trebuchet MS"/>
              </a:rPr>
              <a:t> </a:t>
            </a:r>
            <a:r>
              <a:rPr lang="en-GB" b="1" i="0" dirty="0" err="1">
                <a:solidFill>
                  <a:schemeClr val="tx1"/>
                </a:solidFill>
                <a:latin typeface="Trebuchet MS"/>
              </a:rPr>
              <a:t>reduzieren</a:t>
            </a:r>
            <a:r>
              <a:rPr lang="en-GB" i="0" dirty="0">
                <a:solidFill>
                  <a:schemeClr val="tx1"/>
                </a:solidFill>
                <a:latin typeface="Trebuchet MS"/>
              </a:rPr>
              <a:t>, und </a:t>
            </a:r>
            <a:r>
              <a:rPr lang="en-GB" i="0" dirty="0" err="1">
                <a:solidFill>
                  <a:schemeClr val="tx1"/>
                </a:solidFill>
                <a:latin typeface="Trebuchet MS"/>
              </a:rPr>
              <a:t>berichten</a:t>
            </a:r>
            <a:r>
              <a:rPr lang="en-GB" i="0" dirty="0">
                <a:solidFill>
                  <a:schemeClr val="tx1"/>
                </a:solidFill>
                <a:latin typeface="Trebuchet MS"/>
              </a:rPr>
              <a:t> </a:t>
            </a:r>
            <a:r>
              <a:rPr lang="en-GB" i="0" dirty="0" err="1">
                <a:solidFill>
                  <a:schemeClr val="tx1"/>
                </a:solidFill>
                <a:latin typeface="Trebuchet MS"/>
              </a:rPr>
              <a:t>über</a:t>
            </a:r>
            <a:r>
              <a:rPr lang="en-GB" i="0" dirty="0">
                <a:solidFill>
                  <a:schemeClr val="tx1"/>
                </a:solidFill>
                <a:latin typeface="Trebuchet MS"/>
              </a:rPr>
              <a:t> </a:t>
            </a:r>
            <a:r>
              <a:rPr lang="en-GB" i="0" dirty="0" err="1">
                <a:solidFill>
                  <a:schemeClr val="tx1"/>
                </a:solidFill>
                <a:latin typeface="Trebuchet MS"/>
              </a:rPr>
              <a:t>diese</a:t>
            </a:r>
            <a:r>
              <a:rPr lang="en-GB" i="0" dirty="0">
                <a:solidFill>
                  <a:schemeClr val="tx1"/>
                </a:solidFill>
                <a:latin typeface="Trebuchet MS"/>
              </a:rPr>
              <a:t> </a:t>
            </a:r>
            <a:r>
              <a:rPr lang="en-GB" i="0" dirty="0" err="1">
                <a:solidFill>
                  <a:schemeClr val="tx1"/>
                </a:solidFill>
                <a:latin typeface="Trebuchet MS"/>
              </a:rPr>
              <a:t>Auswirkungen</a:t>
            </a:r>
            <a:r>
              <a:rPr lang="en-GB" i="0" dirty="0">
                <a:solidFill>
                  <a:schemeClr val="tx1"/>
                </a:solidFill>
                <a:latin typeface="Trebuchet MS"/>
              </a:rPr>
              <a:t> auf </a:t>
            </a:r>
            <a:r>
              <a:rPr lang="en-GB" i="0" dirty="0" err="1">
                <a:solidFill>
                  <a:schemeClr val="tx1"/>
                </a:solidFill>
                <a:latin typeface="Trebuchet MS"/>
              </a:rPr>
              <a:t>äußerst</a:t>
            </a:r>
            <a:r>
              <a:rPr lang="en-GB" i="0" dirty="0">
                <a:solidFill>
                  <a:schemeClr val="tx1"/>
                </a:solidFill>
                <a:latin typeface="Trebuchet MS"/>
              </a:rPr>
              <a:t> </a:t>
            </a:r>
            <a:r>
              <a:rPr lang="en-GB" i="0" dirty="0" err="1">
                <a:solidFill>
                  <a:schemeClr val="tx1"/>
                </a:solidFill>
                <a:latin typeface="Trebuchet MS"/>
              </a:rPr>
              <a:t>transparente</a:t>
            </a:r>
            <a:r>
              <a:rPr lang="en-GB" i="0" dirty="0">
                <a:solidFill>
                  <a:schemeClr val="tx1"/>
                </a:solidFill>
                <a:latin typeface="Trebuchet MS"/>
              </a:rPr>
              <a:t> Weise. </a:t>
            </a:r>
            <a:endParaRPr dirty="0"/>
          </a:p>
          <a:p>
            <a:pPr>
              <a:defRPr/>
            </a:pPr>
            <a:endParaRPr lang="en-GB" dirty="0">
              <a:solidFill>
                <a:schemeClr val="tx1"/>
              </a:solidFill>
              <a:latin typeface="Trebuchet MS"/>
            </a:endParaRPr>
          </a:p>
          <a:p>
            <a:pPr>
              <a:defRPr/>
            </a:pPr>
            <a:r>
              <a:rPr lang="en-GB" i="0" dirty="0">
                <a:solidFill>
                  <a:schemeClr val="tx1"/>
                </a:solidFill>
                <a:latin typeface="Trebuchet MS"/>
              </a:rPr>
              <a:t>Mit </a:t>
            </a:r>
            <a:r>
              <a:rPr lang="en-GB" i="0" dirty="0" err="1">
                <a:solidFill>
                  <a:schemeClr val="tx1"/>
                </a:solidFill>
                <a:latin typeface="Trebuchet MS"/>
              </a:rPr>
              <a:t>einer</a:t>
            </a:r>
            <a:r>
              <a:rPr lang="en-GB" i="0" dirty="0">
                <a:solidFill>
                  <a:schemeClr val="tx1"/>
                </a:solidFill>
                <a:latin typeface="Trebuchet MS"/>
              </a:rPr>
              <a:t> EPD </a:t>
            </a:r>
            <a:r>
              <a:rPr lang="en-GB" i="0" dirty="0" err="1">
                <a:solidFill>
                  <a:schemeClr val="tx1"/>
                </a:solidFill>
                <a:latin typeface="Trebuchet MS"/>
              </a:rPr>
              <a:t>berichten</a:t>
            </a:r>
            <a:r>
              <a:rPr lang="en-GB" i="0" dirty="0">
                <a:solidFill>
                  <a:schemeClr val="tx1"/>
                </a:solidFill>
                <a:latin typeface="Trebuchet MS"/>
              </a:rPr>
              <a:t> </a:t>
            </a:r>
            <a:r>
              <a:rPr lang="en-GB" i="0" dirty="0" err="1">
                <a:solidFill>
                  <a:schemeClr val="tx1"/>
                </a:solidFill>
                <a:latin typeface="Trebuchet MS"/>
              </a:rPr>
              <a:t>Hersteller</a:t>
            </a:r>
            <a:r>
              <a:rPr lang="en-GB" i="0" dirty="0">
                <a:solidFill>
                  <a:schemeClr val="tx1"/>
                </a:solidFill>
                <a:latin typeface="Trebuchet MS"/>
              </a:rPr>
              <a:t> </a:t>
            </a:r>
            <a:r>
              <a:rPr lang="en-GB" b="1" i="0" dirty="0" err="1">
                <a:solidFill>
                  <a:schemeClr val="tx1"/>
                </a:solidFill>
                <a:latin typeface="Trebuchet MS"/>
              </a:rPr>
              <a:t>vergleichbare</a:t>
            </a:r>
            <a:r>
              <a:rPr lang="en-GB" b="1" i="0" dirty="0">
                <a:solidFill>
                  <a:schemeClr val="tx1"/>
                </a:solidFill>
                <a:latin typeface="Trebuchet MS"/>
              </a:rPr>
              <a:t>, </a:t>
            </a:r>
            <a:r>
              <a:rPr lang="en-GB" b="1" i="0" dirty="0" err="1">
                <a:solidFill>
                  <a:schemeClr val="tx1"/>
                </a:solidFill>
                <a:latin typeface="Trebuchet MS"/>
              </a:rPr>
              <a:t>objektive</a:t>
            </a:r>
            <a:r>
              <a:rPr lang="en-GB" b="1" i="0" dirty="0">
                <a:solidFill>
                  <a:schemeClr val="tx1"/>
                </a:solidFill>
                <a:latin typeface="Trebuchet MS"/>
              </a:rPr>
              <a:t> und von </a:t>
            </a:r>
            <a:r>
              <a:rPr lang="en-GB" b="1" i="0" dirty="0" err="1">
                <a:solidFill>
                  <a:schemeClr val="tx1"/>
                </a:solidFill>
                <a:latin typeface="Trebuchet MS"/>
              </a:rPr>
              <a:t>Dritten</a:t>
            </a:r>
            <a:r>
              <a:rPr lang="en-GB" b="1" i="0" dirty="0">
                <a:solidFill>
                  <a:schemeClr val="tx1"/>
                </a:solidFill>
                <a:latin typeface="Trebuchet MS"/>
              </a:rPr>
              <a:t> </a:t>
            </a:r>
            <a:r>
              <a:rPr lang="en-GB" b="1" i="0" dirty="0" err="1">
                <a:solidFill>
                  <a:schemeClr val="tx1"/>
                </a:solidFill>
                <a:latin typeface="Trebuchet MS"/>
              </a:rPr>
              <a:t>verifizierte</a:t>
            </a:r>
            <a:r>
              <a:rPr lang="en-GB" b="1" i="0" dirty="0">
                <a:solidFill>
                  <a:schemeClr val="tx1"/>
                </a:solidFill>
                <a:latin typeface="Trebuchet MS"/>
              </a:rPr>
              <a:t> Daten</a:t>
            </a:r>
            <a:r>
              <a:rPr lang="en-GB" i="0" dirty="0">
                <a:solidFill>
                  <a:schemeClr val="tx1"/>
                </a:solidFill>
                <a:latin typeface="Trebuchet MS"/>
              </a:rPr>
              <a:t>,</a:t>
            </a:r>
            <a:r>
              <a:rPr lang="en-GB" b="1" i="0" dirty="0">
                <a:solidFill>
                  <a:schemeClr val="tx1"/>
                </a:solidFill>
                <a:latin typeface="Trebuchet MS"/>
              </a:rPr>
              <a:t> </a:t>
            </a:r>
            <a:r>
              <a:rPr lang="en-GB" i="0" dirty="0">
                <a:solidFill>
                  <a:schemeClr val="tx1"/>
                </a:solidFill>
                <a:latin typeface="Trebuchet MS"/>
              </a:rPr>
              <a:t>die </a:t>
            </a:r>
            <a:r>
              <a:rPr lang="en-GB" i="0" dirty="0" err="1">
                <a:solidFill>
                  <a:schemeClr val="tx1"/>
                </a:solidFill>
                <a:latin typeface="Trebuchet MS"/>
              </a:rPr>
              <a:t>die</a:t>
            </a:r>
            <a:r>
              <a:rPr lang="en-GB" i="0" dirty="0">
                <a:solidFill>
                  <a:schemeClr val="tx1"/>
                </a:solidFill>
                <a:latin typeface="Trebuchet MS"/>
              </a:rPr>
              <a:t> </a:t>
            </a:r>
            <a:r>
              <a:rPr lang="en-GB" i="0" dirty="0" err="1">
                <a:solidFill>
                  <a:schemeClr val="tx1"/>
                </a:solidFill>
                <a:latin typeface="Trebuchet MS"/>
              </a:rPr>
              <a:t>guten</a:t>
            </a:r>
            <a:r>
              <a:rPr lang="en-GB" i="0" dirty="0">
                <a:solidFill>
                  <a:schemeClr val="tx1"/>
                </a:solidFill>
                <a:latin typeface="Trebuchet MS"/>
              </a:rPr>
              <a:t>, </a:t>
            </a:r>
            <a:r>
              <a:rPr lang="en-GB" i="0" dirty="0" err="1">
                <a:solidFill>
                  <a:schemeClr val="tx1"/>
                </a:solidFill>
                <a:latin typeface="Trebuchet MS"/>
              </a:rPr>
              <a:t>schlechten</a:t>
            </a:r>
            <a:r>
              <a:rPr lang="en-GB" i="0" dirty="0">
                <a:solidFill>
                  <a:schemeClr val="tx1"/>
                </a:solidFill>
                <a:latin typeface="Trebuchet MS"/>
              </a:rPr>
              <a:t> und </a:t>
            </a:r>
            <a:r>
              <a:rPr lang="en-GB" i="0" dirty="0" err="1">
                <a:solidFill>
                  <a:schemeClr val="tx1"/>
                </a:solidFill>
                <a:latin typeface="Trebuchet MS"/>
              </a:rPr>
              <a:t>schädlichen</a:t>
            </a:r>
            <a:r>
              <a:rPr lang="en-GB" i="0" dirty="0">
                <a:solidFill>
                  <a:schemeClr val="tx1"/>
                </a:solidFill>
                <a:latin typeface="Trebuchet MS"/>
              </a:rPr>
              <a:t> </a:t>
            </a:r>
            <a:r>
              <a:rPr lang="en-GB" i="0" dirty="0" err="1">
                <a:solidFill>
                  <a:schemeClr val="tx1"/>
                </a:solidFill>
                <a:latin typeface="Trebuchet MS"/>
              </a:rPr>
              <a:t>Aspekte</a:t>
            </a:r>
            <a:r>
              <a:rPr lang="en-GB" i="0" dirty="0">
                <a:solidFill>
                  <a:schemeClr val="tx1"/>
                </a:solidFill>
                <a:latin typeface="Trebuchet MS"/>
              </a:rPr>
              <a:t> der </a:t>
            </a:r>
            <a:r>
              <a:rPr lang="en-GB" i="0" dirty="0" err="1">
                <a:solidFill>
                  <a:schemeClr val="tx1"/>
                </a:solidFill>
                <a:latin typeface="Trebuchet MS"/>
              </a:rPr>
              <a:t>Umweltleistung</a:t>
            </a:r>
            <a:r>
              <a:rPr lang="en-GB" i="0" dirty="0">
                <a:solidFill>
                  <a:schemeClr val="tx1"/>
                </a:solidFill>
                <a:latin typeface="Trebuchet MS"/>
              </a:rPr>
              <a:t> </a:t>
            </a:r>
            <a:r>
              <a:rPr lang="en-GB" i="0" dirty="0" err="1">
                <a:solidFill>
                  <a:schemeClr val="tx1"/>
                </a:solidFill>
                <a:latin typeface="Trebuchet MS"/>
              </a:rPr>
              <a:t>ihrer</a:t>
            </a:r>
            <a:r>
              <a:rPr lang="en-GB" i="0" dirty="0">
                <a:solidFill>
                  <a:schemeClr val="tx1"/>
                </a:solidFill>
                <a:latin typeface="Trebuchet MS"/>
              </a:rPr>
              <a:t> </a:t>
            </a:r>
            <a:r>
              <a:rPr lang="en-GB" i="0" dirty="0" err="1">
                <a:solidFill>
                  <a:schemeClr val="tx1"/>
                </a:solidFill>
                <a:latin typeface="Trebuchet MS"/>
              </a:rPr>
              <a:t>Produkte</a:t>
            </a:r>
            <a:r>
              <a:rPr lang="en-GB" i="0" dirty="0">
                <a:solidFill>
                  <a:schemeClr val="tx1"/>
                </a:solidFill>
                <a:latin typeface="Trebuchet MS"/>
              </a:rPr>
              <a:t> und </a:t>
            </a:r>
            <a:r>
              <a:rPr lang="en-GB" i="0" dirty="0" err="1">
                <a:solidFill>
                  <a:schemeClr val="tx1"/>
                </a:solidFill>
                <a:latin typeface="Trebuchet MS"/>
              </a:rPr>
              <a:t>Dienstleistungen</a:t>
            </a:r>
            <a:r>
              <a:rPr lang="en-GB" i="0" dirty="0">
                <a:solidFill>
                  <a:schemeClr val="tx1"/>
                </a:solidFill>
                <a:latin typeface="Trebuchet MS"/>
              </a:rPr>
              <a:t> </a:t>
            </a:r>
            <a:r>
              <a:rPr lang="en-GB" i="0" dirty="0" err="1">
                <a:solidFill>
                  <a:schemeClr val="tx1"/>
                </a:solidFill>
                <a:latin typeface="Trebuchet MS"/>
              </a:rPr>
              <a:t>aufzeigen</a:t>
            </a:r>
            <a:r>
              <a:rPr lang="en-GB" i="0" dirty="0">
                <a:solidFill>
                  <a:schemeClr val="tx1"/>
                </a:solidFill>
                <a:latin typeface="Trebuchet MS"/>
              </a:rPr>
              <a:t>.</a:t>
            </a:r>
            <a:endParaRPr dirty="0"/>
          </a:p>
          <a:p>
            <a:pPr>
              <a:defRPr/>
            </a:pPr>
            <a:endParaRPr lang="en-GB" dirty="0">
              <a:solidFill>
                <a:schemeClr val="tx1"/>
              </a:solidFill>
              <a:latin typeface="Trebuchet MS"/>
              <a:ea typeface="Roboto"/>
              <a:cs typeface="Arial"/>
            </a:endParaRPr>
          </a:p>
          <a:p>
            <a:pPr>
              <a:defRPr/>
            </a:pPr>
            <a:r>
              <a:rPr lang="en-GB" dirty="0">
                <a:solidFill>
                  <a:schemeClr val="tx1"/>
                </a:solidFill>
                <a:latin typeface="Trebuchet MS"/>
                <a:ea typeface="Roboto"/>
                <a:cs typeface="Arial"/>
              </a:rPr>
              <a:t>Bei der </a:t>
            </a:r>
            <a:r>
              <a:rPr lang="en-GB" dirty="0" err="1">
                <a:solidFill>
                  <a:schemeClr val="tx1"/>
                </a:solidFill>
                <a:latin typeface="Trebuchet MS"/>
                <a:ea typeface="Roboto"/>
                <a:cs typeface="Arial"/>
              </a:rPr>
              <a:t>Erstellung</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einer</a:t>
            </a:r>
            <a:r>
              <a:rPr lang="en-GB" dirty="0">
                <a:solidFill>
                  <a:schemeClr val="tx1"/>
                </a:solidFill>
                <a:latin typeface="Trebuchet MS"/>
                <a:ea typeface="Roboto"/>
                <a:cs typeface="Arial"/>
              </a:rPr>
              <a:t> EPD </a:t>
            </a:r>
            <a:r>
              <a:rPr lang="en-GB" dirty="0" err="1">
                <a:solidFill>
                  <a:schemeClr val="tx1"/>
                </a:solidFill>
                <a:latin typeface="Trebuchet MS"/>
                <a:ea typeface="Roboto"/>
                <a:cs typeface="Arial"/>
              </a:rPr>
              <a:t>wird</a:t>
            </a:r>
            <a:r>
              <a:rPr lang="en-GB" dirty="0">
                <a:solidFill>
                  <a:schemeClr val="tx1"/>
                </a:solidFill>
                <a:latin typeface="Trebuchet MS"/>
                <a:ea typeface="Roboto"/>
                <a:cs typeface="Arial"/>
              </a:rPr>
              <a:t> die </a:t>
            </a:r>
            <a:r>
              <a:rPr lang="en-GB" dirty="0" err="1">
                <a:solidFill>
                  <a:schemeClr val="tx1"/>
                </a:solidFill>
                <a:latin typeface="Trebuchet MS"/>
                <a:ea typeface="Roboto"/>
                <a:cs typeface="Arial"/>
              </a:rPr>
              <a:t>Umweltleistung</a:t>
            </a:r>
            <a:r>
              <a:rPr lang="en-GB" dirty="0">
                <a:solidFill>
                  <a:schemeClr val="tx1"/>
                </a:solidFill>
                <a:latin typeface="Trebuchet MS"/>
                <a:ea typeface="Roboto"/>
                <a:cs typeface="Arial"/>
              </a:rPr>
              <a:t> des </a:t>
            </a:r>
            <a:r>
              <a:rPr lang="en-GB" dirty="0" err="1">
                <a:solidFill>
                  <a:schemeClr val="tx1"/>
                </a:solidFill>
                <a:latin typeface="Trebuchet MS"/>
                <a:ea typeface="Roboto"/>
                <a:cs typeface="Arial"/>
              </a:rPr>
              <a:t>Produkts</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aus</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einer</a:t>
            </a:r>
            <a:r>
              <a:rPr lang="en-GB" dirty="0">
                <a:solidFill>
                  <a:schemeClr val="tx1"/>
                </a:solidFill>
                <a:latin typeface="Trebuchet MS"/>
                <a:ea typeface="Roboto"/>
                <a:cs typeface="Arial"/>
              </a:rPr>
              <a:t> </a:t>
            </a:r>
            <a:r>
              <a:rPr lang="en-GB" b="1" dirty="0" err="1">
                <a:solidFill>
                  <a:schemeClr val="tx1"/>
                </a:solidFill>
                <a:latin typeface="Trebuchet MS"/>
                <a:ea typeface="Roboto"/>
                <a:cs typeface="Arial"/>
              </a:rPr>
              <a:t>Lebenszyklusperspektive</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beschrieben</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indem</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eine</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Ökobilanz</a:t>
            </a:r>
            <a:r>
              <a:rPr lang="en-GB" dirty="0">
                <a:solidFill>
                  <a:schemeClr val="tx1"/>
                </a:solidFill>
                <a:latin typeface="Trebuchet MS"/>
                <a:ea typeface="Roboto"/>
                <a:cs typeface="Arial"/>
              </a:rPr>
              <a:t> (LCA) des </a:t>
            </a:r>
            <a:r>
              <a:rPr lang="en-GB" dirty="0" err="1">
                <a:solidFill>
                  <a:schemeClr val="tx1"/>
                </a:solidFill>
                <a:latin typeface="Trebuchet MS"/>
                <a:ea typeface="Roboto"/>
                <a:cs typeface="Arial"/>
              </a:rPr>
              <a:t>Produkts</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durchgeführt</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wird</a:t>
            </a:r>
            <a:r>
              <a:rPr lang="en-GB" dirty="0">
                <a:solidFill>
                  <a:schemeClr val="tx1"/>
                </a:solidFill>
                <a:latin typeface="Trebuchet MS"/>
                <a:ea typeface="Roboto"/>
                <a:cs typeface="Arial"/>
              </a:rPr>
              <a:t>. Die </a:t>
            </a:r>
            <a:r>
              <a:rPr lang="en-GB" dirty="0" err="1">
                <a:solidFill>
                  <a:schemeClr val="tx1"/>
                </a:solidFill>
                <a:latin typeface="Trebuchet MS"/>
                <a:ea typeface="Roboto"/>
                <a:cs typeface="Arial"/>
              </a:rPr>
              <a:t>Ergebnisse</a:t>
            </a:r>
            <a:r>
              <a:rPr lang="en-GB" dirty="0">
                <a:solidFill>
                  <a:schemeClr val="tx1"/>
                </a:solidFill>
                <a:latin typeface="Trebuchet MS"/>
                <a:ea typeface="Roboto"/>
                <a:cs typeface="Arial"/>
              </a:rPr>
              <a:t> der </a:t>
            </a:r>
            <a:r>
              <a:rPr lang="en-GB" dirty="0" err="1">
                <a:solidFill>
                  <a:schemeClr val="tx1"/>
                </a:solidFill>
                <a:latin typeface="Trebuchet MS"/>
                <a:ea typeface="Roboto"/>
                <a:cs typeface="Arial"/>
              </a:rPr>
              <a:t>Ökobilanzstudie</a:t>
            </a:r>
            <a:r>
              <a:rPr lang="en-GB" dirty="0">
                <a:solidFill>
                  <a:schemeClr val="tx1"/>
                </a:solidFill>
                <a:latin typeface="Trebuchet MS"/>
                <a:ea typeface="Roboto"/>
                <a:cs typeface="Arial"/>
              </a:rPr>
              <a:t> und </a:t>
            </a:r>
            <a:r>
              <a:rPr lang="en-GB" dirty="0" err="1">
                <a:solidFill>
                  <a:schemeClr val="tx1"/>
                </a:solidFill>
                <a:latin typeface="Trebuchet MS"/>
                <a:ea typeface="Roboto"/>
                <a:cs typeface="Arial"/>
              </a:rPr>
              <a:t>andere</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Informationen</a:t>
            </a:r>
            <a:r>
              <a:rPr lang="en-GB" dirty="0">
                <a:solidFill>
                  <a:schemeClr val="tx1"/>
                </a:solidFill>
                <a:latin typeface="Trebuchet MS"/>
                <a:ea typeface="Roboto"/>
                <a:cs typeface="Arial"/>
              </a:rPr>
              <a:t>, die </a:t>
            </a:r>
            <a:r>
              <a:rPr lang="en-GB" dirty="0" err="1">
                <a:solidFill>
                  <a:schemeClr val="tx1"/>
                </a:solidFill>
                <a:latin typeface="Trebuchet MS"/>
                <a:ea typeface="Roboto"/>
                <a:cs typeface="Arial"/>
              </a:rPr>
              <a:t>gemäß</a:t>
            </a:r>
            <a:r>
              <a:rPr lang="en-GB" dirty="0">
                <a:solidFill>
                  <a:schemeClr val="tx1"/>
                </a:solidFill>
                <a:latin typeface="Trebuchet MS"/>
                <a:ea typeface="Roboto"/>
                <a:cs typeface="Arial"/>
              </a:rPr>
              <a:t> den </a:t>
            </a:r>
            <a:r>
              <a:rPr lang="en-GB" dirty="0" err="1">
                <a:solidFill>
                  <a:schemeClr val="tx1"/>
                </a:solidFill>
                <a:latin typeface="Trebuchet MS"/>
                <a:ea typeface="Roboto"/>
                <a:cs typeface="Arial"/>
              </a:rPr>
              <a:t>Referenzproduktkategorieregeln</a:t>
            </a:r>
            <a:r>
              <a:rPr lang="en-GB" dirty="0">
                <a:solidFill>
                  <a:schemeClr val="tx1"/>
                </a:solidFill>
                <a:latin typeface="Trebuchet MS"/>
                <a:ea typeface="Roboto"/>
                <a:cs typeface="Arial"/>
              </a:rPr>
              <a:t> (PCR) und den </a:t>
            </a:r>
            <a:r>
              <a:rPr lang="en-GB" dirty="0" err="1">
                <a:solidFill>
                  <a:schemeClr val="tx1"/>
                </a:solidFill>
                <a:latin typeface="Trebuchet MS"/>
                <a:ea typeface="Roboto"/>
                <a:cs typeface="Arial"/>
              </a:rPr>
              <a:t>allgemeinen</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Programmrichtlinien</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vorgeschrieben</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sind</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werden</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im</a:t>
            </a:r>
            <a:r>
              <a:rPr lang="en-GB" dirty="0">
                <a:solidFill>
                  <a:schemeClr val="tx1"/>
                </a:solidFill>
                <a:latin typeface="Trebuchet MS"/>
                <a:ea typeface="Roboto"/>
                <a:cs typeface="Arial"/>
              </a:rPr>
              <a:t> EPD-</a:t>
            </a:r>
            <a:r>
              <a:rPr lang="en-GB" dirty="0" err="1">
                <a:solidFill>
                  <a:schemeClr val="tx1"/>
                </a:solidFill>
                <a:latin typeface="Trebuchet MS"/>
                <a:ea typeface="Roboto"/>
                <a:cs typeface="Arial"/>
              </a:rPr>
              <a:t>Berichtsformat</a:t>
            </a:r>
            <a:r>
              <a:rPr lang="en-GB" dirty="0">
                <a:solidFill>
                  <a:schemeClr val="tx1"/>
                </a:solidFill>
                <a:latin typeface="Trebuchet MS"/>
                <a:ea typeface="Roboto"/>
                <a:cs typeface="Arial"/>
              </a:rPr>
              <a:t> </a:t>
            </a:r>
            <a:r>
              <a:rPr lang="en-GB" dirty="0" err="1">
                <a:solidFill>
                  <a:schemeClr val="tx1"/>
                </a:solidFill>
                <a:latin typeface="Trebuchet MS"/>
                <a:ea typeface="Roboto"/>
                <a:cs typeface="Arial"/>
              </a:rPr>
              <a:t>zusammengestellt</a:t>
            </a:r>
            <a:r>
              <a:rPr lang="en-GB" dirty="0">
                <a:solidFill>
                  <a:schemeClr val="tx1"/>
                </a:solidFill>
                <a:latin typeface="Trebuchet MS"/>
                <a:ea typeface="Roboto"/>
                <a:cs typeface="Arial"/>
              </a:rPr>
              <a:t>.</a:t>
            </a:r>
            <a:endParaRPr lang="en-US" dirty="0">
              <a:solidFill>
                <a:schemeClr val="tx1"/>
              </a:solidFill>
              <a:latin typeface="Trebuchet MS"/>
              <a:ea typeface="Roboto"/>
              <a:cs typeface="Arial"/>
            </a:endParaRPr>
          </a:p>
        </p:txBody>
      </p:sp>
      <p:sp>
        <p:nvSpPr>
          <p:cNvPr id="1278978777" name="Rectangle 4"/>
          <p:cNvSpPr/>
          <p:nvPr/>
        </p:nvSpPr>
        <p:spPr bwMode="auto">
          <a:xfrm>
            <a:off x="0" y="4871547"/>
            <a:ext cx="2154757" cy="261610"/>
          </a:xfrm>
          <a:prstGeom prst="rect">
            <a:avLst/>
          </a:prstGeom>
        </p:spPr>
        <p:txBody>
          <a:bodyPr wrap="none">
            <a:spAutoFit/>
          </a:bodyPr>
          <a:lstStyle/>
          <a:p>
            <a:pPr>
              <a:defRPr/>
            </a:pPr>
            <a:r>
              <a:rPr lang="fr-FR" sz="1100" b="0" u="sng">
                <a:latin typeface="Trebuchet MS"/>
                <a:ea typeface="Roboto"/>
                <a:cs typeface="Arial"/>
                <a:hlinkClick r:id="rId3"/>
              </a:rPr>
              <a:t>Quelle: EPD International, o. J.</a:t>
            </a:r>
            <a:endParaRPr lang="en-US" sz="1100" u="sng">
              <a:latin typeface="Trebuchet MS"/>
              <a:ea typeface="Roboto"/>
              <a:cs typeface="Arial"/>
            </a:endParaRPr>
          </a:p>
        </p:txBody>
      </p:sp>
      <p:pic>
        <p:nvPicPr>
          <p:cNvPr id="763489219" name="Picture 8"/>
          <p:cNvPicPr>
            <a:picLocks noChangeAspect="1"/>
          </p:cNvPicPr>
          <p:nvPr/>
        </p:nvPicPr>
        <p:blipFill>
          <a:blip r:embed="rId4"/>
          <a:stretch/>
        </p:blipFill>
        <p:spPr bwMode="auto">
          <a:xfrm>
            <a:off x="5710210" y="1141421"/>
            <a:ext cx="2489409" cy="3586891"/>
          </a:xfrm>
          <a:prstGeom prst="rect">
            <a:avLst/>
          </a:prstGeom>
          <a:effectLst>
            <a:outerShdw blurRad="50800" dist="38100" dir="5400000" algn="t" rotWithShape="0">
              <a:prstClr val="black">
                <a:alpha val="40000"/>
              </a:prstClr>
            </a:outerShdw>
          </a:effectLst>
        </p:spPr>
      </p:pic>
      <p:sp>
        <p:nvSpPr>
          <p:cNvPr id="162554404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94262678" name="Title 1"/>
          <p:cNvSpPr>
            <a:spLocks noGrp="1"/>
          </p:cNvSpPr>
          <p:nvPr>
            <p:ph type="title"/>
          </p:nvPr>
        </p:nvSpPr>
        <p:spPr bwMode="auto">
          <a:xfrm>
            <a:off x="296864" y="460299"/>
            <a:ext cx="8847136" cy="514505"/>
          </a:xfrm>
        </p:spPr>
        <p:txBody>
          <a:bodyPr>
            <a:normAutofit fontScale="90000"/>
          </a:bodyPr>
          <a:lstStyle/>
          <a:p>
            <a:pPr>
              <a:buNone/>
              <a:defRPr/>
            </a:pPr>
            <a:r>
              <a:rPr lang="en-GB"/>
              <a:t>Beispiel: EPD-Informationen</a:t>
            </a:r>
            <a:endParaRPr/>
          </a:p>
        </p:txBody>
      </p:sp>
      <p:sp>
        <p:nvSpPr>
          <p:cNvPr id="61517114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221399357" name="Rectangle 4"/>
          <p:cNvSpPr/>
          <p:nvPr/>
        </p:nvSpPr>
        <p:spPr bwMode="auto">
          <a:xfrm>
            <a:off x="0" y="4871547"/>
            <a:ext cx="5295039" cy="261610"/>
          </a:xfrm>
          <a:prstGeom prst="rect">
            <a:avLst/>
          </a:prstGeom>
        </p:spPr>
        <p:txBody>
          <a:bodyPr wrap="none">
            <a:spAutoFit/>
          </a:bodyPr>
          <a:lstStyle/>
          <a:p>
            <a:pPr>
              <a:defRPr/>
            </a:pPr>
            <a:r>
              <a:rPr lang="fr-FR" sz="1100" b="0" u="sng">
                <a:latin typeface="Trebuchet MS"/>
                <a:ea typeface="Roboto"/>
                <a:cs typeface="Arial"/>
                <a:hlinkClick r:id="rId3"/>
              </a:rPr>
              <a:t>Quelle: EPD International – Fenix Trading Strahlungsplatte ECOSUN 600 U/U+, 2023</a:t>
            </a:r>
            <a:endParaRPr lang="en-US" sz="1100" u="sng">
              <a:latin typeface="Trebuchet MS"/>
              <a:ea typeface="Roboto"/>
              <a:cs typeface="Arial"/>
            </a:endParaRPr>
          </a:p>
        </p:txBody>
      </p:sp>
      <p:pic>
        <p:nvPicPr>
          <p:cNvPr id="1785647317" name="Picture 6"/>
          <p:cNvPicPr>
            <a:picLocks noChangeAspect="1"/>
          </p:cNvPicPr>
          <p:nvPr/>
        </p:nvPicPr>
        <p:blipFill>
          <a:blip r:embed="rId4"/>
          <a:stretch/>
        </p:blipFill>
        <p:spPr bwMode="auto">
          <a:xfrm>
            <a:off x="2124195" y="1168669"/>
            <a:ext cx="4895609" cy="3514532"/>
          </a:xfrm>
          <a:prstGeom prst="rect">
            <a:avLst/>
          </a:prstGeom>
          <a:effectLst>
            <a:outerShdw blurRad="50800" dist="38100" dir="2700000" algn="tl" rotWithShape="0">
              <a:prstClr val="black">
                <a:alpha val="40000"/>
              </a:prstClr>
            </a:outerShdw>
          </a:effectLst>
        </p:spPr>
      </p:pic>
      <p:sp>
        <p:nvSpPr>
          <p:cNvPr id="1184911954"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69225501" name="Title 1"/>
          <p:cNvSpPr>
            <a:spLocks noGrp="1"/>
          </p:cNvSpPr>
          <p:nvPr>
            <p:ph type="title"/>
          </p:nvPr>
        </p:nvSpPr>
        <p:spPr bwMode="auto">
          <a:xfrm>
            <a:off x="296864" y="460299"/>
            <a:ext cx="8847136" cy="514505"/>
          </a:xfrm>
        </p:spPr>
        <p:txBody>
          <a:bodyPr>
            <a:normAutofit fontScale="90000"/>
          </a:bodyPr>
          <a:lstStyle/>
          <a:p>
            <a:pPr>
              <a:buNone/>
              <a:defRPr/>
            </a:pPr>
            <a:r>
              <a:rPr lang="en-GB"/>
              <a:t>Lebenszykluskosten (LCC)</a:t>
            </a:r>
            <a:endParaRPr/>
          </a:p>
        </p:txBody>
      </p:sp>
      <p:sp>
        <p:nvSpPr>
          <p:cNvPr id="159136597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276174757" name="Rectangle 1"/>
          <p:cNvSpPr>
            <a:spLocks noGrp="1" noChangeArrowheads="1"/>
          </p:cNvSpPr>
          <p:nvPr>
            <p:ph type="body" idx="1"/>
          </p:nvPr>
        </p:nvSpPr>
        <p:spPr bwMode="auto">
          <a:xfrm>
            <a:off x="296866" y="1725212"/>
            <a:ext cx="8500547" cy="230832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LCC ist eine Methode zur Bewertung der </a:t>
            </a:r>
            <a:r>
              <a:rPr lang="en-GB" sz="1600" b="1" i="0" u="none" strike="noStrike" cap="none">
                <a:ln>
                  <a:noFill/>
                </a:ln>
                <a:solidFill>
                  <a:schemeClr val="tx1"/>
                </a:solidFill>
                <a:latin typeface="Trebuchet MS"/>
              </a:rPr>
              <a:t>Gesamtkosten </a:t>
            </a:r>
            <a:r>
              <a:rPr lang="en-GB" sz="1600" b="0" i="0" u="none" strike="noStrike" cap="none">
                <a:ln>
                  <a:noFill/>
                </a:ln>
                <a:solidFill>
                  <a:schemeClr val="tx1"/>
                </a:solidFill>
                <a:latin typeface="Trebuchet MS"/>
              </a:rPr>
              <a:t>des Eigentums an einer Anlage. Dabei werden alle Kosten für den Erwerb, den Besitz und die Entsorgung eines Gebäudes oder Gebäudesystems berücksichtigt. </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LCC ist besonders nützlich, wenn Projektalternativen, die dieselben Leistungsanforderungen erfüllen, sich jedoch hinsichtlich der Anschaffungs- und Betriebskosten unterscheiden, verglichen werden müssen, um die Alternative mit den höchsten Nettoeinsparungen auszuwählen. </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LCC bezieht sich auf </a:t>
            </a:r>
            <a:r>
              <a:rPr lang="en-GB" sz="1600" b="0" i="0" u="sng" strike="noStrike" cap="none">
                <a:ln>
                  <a:noFill/>
                </a:ln>
                <a:solidFill>
                  <a:schemeClr val="tx1"/>
                </a:solidFill>
                <a:latin typeface="Trebuchet MS"/>
                <a:hlinkClick r:id="rId3"/>
              </a:rPr>
              <a:t>ISO 15686-5 </a:t>
            </a:r>
            <a:r>
              <a:rPr lang="en-GB" sz="1600" b="0" i="0" u="none" strike="noStrike" cap="none">
                <a:ln>
                  <a:noFill/>
                </a:ln>
                <a:solidFill>
                  <a:schemeClr val="tx1"/>
                </a:solidFill>
                <a:latin typeface="Trebuchet MS"/>
              </a:rPr>
              <a:t>und </a:t>
            </a:r>
            <a:r>
              <a:rPr lang="en-GB" sz="1600" b="0" i="0" u="sng" strike="noStrike" cap="none">
                <a:ln>
                  <a:noFill/>
                </a:ln>
                <a:solidFill>
                  <a:schemeClr val="tx1"/>
                </a:solidFill>
                <a:latin typeface="Trebuchet MS"/>
                <a:hlinkClick r:id="rId4"/>
              </a:rPr>
              <a:t>EN 16627</a:t>
            </a:r>
            <a:r>
              <a:rPr lang="en-GB" sz="1600" b="0" i="0" u="none" strike="noStrike" cap="none">
                <a:ln>
                  <a:noFill/>
                </a:ln>
                <a:solidFill>
                  <a:schemeClr val="tx1"/>
                </a:solidFill>
                <a:latin typeface="Trebuchet MS"/>
              </a:rPr>
              <a:t>. </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p:txBody>
      </p:sp>
      <p:sp>
        <p:nvSpPr>
          <p:cNvPr id="1322530708"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06071154" name="Title 1"/>
          <p:cNvSpPr>
            <a:spLocks noGrp="1"/>
          </p:cNvSpPr>
          <p:nvPr>
            <p:ph type="title"/>
          </p:nvPr>
        </p:nvSpPr>
        <p:spPr bwMode="auto">
          <a:xfrm>
            <a:off x="296864" y="194829"/>
            <a:ext cx="8847136" cy="514505"/>
          </a:xfrm>
        </p:spPr>
        <p:txBody>
          <a:bodyPr>
            <a:normAutofit fontScale="90000"/>
          </a:bodyPr>
          <a:lstStyle/>
          <a:p>
            <a:pPr>
              <a:buNone/>
              <a:defRPr/>
            </a:pPr>
            <a:r>
              <a:rPr lang="en-GB" dirty="0" err="1"/>
              <a:t>Umfang</a:t>
            </a:r>
            <a:r>
              <a:rPr lang="en-GB" dirty="0"/>
              <a:t> der LCC-</a:t>
            </a:r>
            <a:r>
              <a:rPr lang="en-GB" dirty="0" err="1"/>
              <a:t>Bewertung</a:t>
            </a:r>
            <a:endParaRPr dirty="0"/>
          </a:p>
        </p:txBody>
      </p:sp>
      <p:sp>
        <p:nvSpPr>
          <p:cNvPr id="173351934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Ermittlung der wichtigsten klimabedingten Risiken für die bebaute Umwelt</a:t>
            </a:r>
            <a:endParaRPr/>
          </a:p>
        </p:txBody>
      </p:sp>
      <p:sp>
        <p:nvSpPr>
          <p:cNvPr id="1998852858" name="Rectangle 1"/>
          <p:cNvSpPr>
            <a:spLocks noGrp="1" noChangeArrowheads="1"/>
          </p:cNvSpPr>
          <p:nvPr>
            <p:ph type="body" idx="1"/>
          </p:nvPr>
        </p:nvSpPr>
        <p:spPr bwMode="auto">
          <a:xfrm>
            <a:off x="296866" y="1054752"/>
            <a:ext cx="8500547" cy="3785652"/>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600" b="1" i="0" u="none" strike="noStrike" cap="none" dirty="0">
                <a:ln>
                  <a:noFill/>
                </a:ln>
                <a:solidFill>
                  <a:schemeClr val="accent4"/>
                </a:solidFill>
                <a:latin typeface="Trebuchet MS"/>
              </a:rPr>
              <a:t> A0-A5 </a:t>
            </a:r>
            <a:r>
              <a:rPr lang="en-GB" sz="1600" i="1" u="none" strike="noStrike" cap="none" dirty="0">
                <a:ln>
                  <a:noFill/>
                </a:ln>
                <a:solidFill>
                  <a:schemeClr val="accent4"/>
                </a:solidFill>
                <a:latin typeface="Trebuchet MS"/>
              </a:rPr>
              <a:t>Vor der </a:t>
            </a:r>
            <a:r>
              <a:rPr lang="en-GB" sz="1600" i="1" u="none" strike="noStrike" cap="none" dirty="0" err="1">
                <a:ln>
                  <a:noFill/>
                </a:ln>
                <a:solidFill>
                  <a:schemeClr val="accent4"/>
                </a:solidFill>
                <a:latin typeface="Trebuchet MS"/>
              </a:rPr>
              <a:t>Bauphase</a:t>
            </a:r>
            <a:r>
              <a:rPr lang="en-GB" sz="1600" i="1" u="none" strike="noStrike" cap="none" dirty="0">
                <a:ln>
                  <a:noFill/>
                </a:ln>
                <a:solidFill>
                  <a:schemeClr val="accent4"/>
                </a:solidFill>
                <a:latin typeface="Trebuchet MS"/>
              </a:rPr>
              <a:t> und </a:t>
            </a:r>
            <a:r>
              <a:rPr lang="en-GB" sz="1600" i="1" u="none" strike="noStrike" cap="none" dirty="0" err="1">
                <a:ln>
                  <a:noFill/>
                </a:ln>
                <a:solidFill>
                  <a:schemeClr val="accent4"/>
                </a:solidFill>
                <a:latin typeface="Trebuchet MS"/>
              </a:rPr>
              <a:t>vor</a:t>
            </a:r>
            <a:r>
              <a:rPr lang="en-GB" sz="1600" i="1" u="none" strike="noStrike" cap="none" dirty="0">
                <a:ln>
                  <a:noFill/>
                </a:ln>
                <a:solidFill>
                  <a:schemeClr val="accent4"/>
                </a:solidFill>
                <a:latin typeface="Trebuchet MS"/>
              </a:rPr>
              <a:t> der </a:t>
            </a:r>
            <a:r>
              <a:rPr lang="en-GB" sz="1600" i="1" u="none" strike="noStrike" cap="none" dirty="0" err="1">
                <a:ln>
                  <a:noFill/>
                </a:ln>
                <a:solidFill>
                  <a:schemeClr val="accent4"/>
                </a:solidFill>
                <a:latin typeface="Trebuchet MS"/>
              </a:rPr>
              <a:t>Nutzung</a:t>
            </a:r>
            <a:r>
              <a:rPr lang="en-GB" sz="1600" i="1" u="none" strike="noStrike" cap="none" dirty="0">
                <a:ln>
                  <a:noFill/>
                </a:ln>
                <a:solidFill>
                  <a:schemeClr val="accent4"/>
                </a:solidFill>
                <a:latin typeface="Trebuchet MS"/>
              </a:rPr>
              <a:t>: </a:t>
            </a:r>
            <a:r>
              <a:rPr lang="en-GB" sz="1600" b="0" i="0" u="none" strike="noStrike" cap="none" dirty="0">
                <a:ln>
                  <a:noFill/>
                </a:ln>
                <a:solidFill>
                  <a:schemeClr val="tx1"/>
                </a:solidFill>
                <a:latin typeface="Trebuchet MS"/>
              </a:rPr>
              <a:t>Kosten für den Kauf, </a:t>
            </a:r>
            <a:r>
              <a:rPr lang="en-GB" sz="1600" b="0" i="0" u="none" strike="noStrike" cap="none" dirty="0" err="1">
                <a:ln>
                  <a:noFill/>
                </a:ln>
                <a:solidFill>
                  <a:schemeClr val="tx1"/>
                </a:solidFill>
                <a:latin typeface="Trebuchet MS"/>
              </a:rPr>
              <a:t>Bauprodukte</a:t>
            </a:r>
            <a:r>
              <a:rPr lang="en-GB" sz="1600" b="0" i="0" u="none" strike="noStrike" cap="none" dirty="0">
                <a:ln>
                  <a:noFill/>
                </a:ln>
                <a:solidFill>
                  <a:schemeClr val="tx1"/>
                </a:solidFill>
                <a:latin typeface="Trebuchet MS"/>
              </a:rPr>
              <a:t>, Kosten für den Transport </a:t>
            </a:r>
            <a:r>
              <a:rPr lang="en-GB" sz="1600" b="0" i="0" u="none" strike="noStrike" cap="none" dirty="0" err="1">
                <a:ln>
                  <a:noFill/>
                </a:ln>
                <a:solidFill>
                  <a:schemeClr val="tx1"/>
                </a:solidFill>
                <a:latin typeface="Trebuchet MS"/>
              </a:rPr>
              <a:t>zwischen</a:t>
            </a:r>
            <a:r>
              <a:rPr lang="en-GB" sz="1600" b="0" i="0" u="none" strike="noStrike" cap="none" dirty="0">
                <a:ln>
                  <a:noFill/>
                </a:ln>
                <a:solidFill>
                  <a:schemeClr val="tx1"/>
                </a:solidFill>
                <a:latin typeface="Trebuchet MS"/>
              </a:rPr>
              <a:t> Fabrik und </a:t>
            </a:r>
            <a:r>
              <a:rPr lang="en-GB" sz="1600" b="0" i="0" u="none" strike="noStrike" cap="none" dirty="0" err="1">
                <a:ln>
                  <a:noFill/>
                </a:ln>
                <a:solidFill>
                  <a:schemeClr val="tx1"/>
                </a:solidFill>
                <a:latin typeface="Trebuchet MS"/>
              </a:rPr>
              <a:t>Baustelle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Projektdurchführbarkeit</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Planung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Entwurf</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Ingenieur</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Baukosten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Baustellenräumung</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Landschaftsgestaltung</a:t>
            </a:r>
            <a:r>
              <a:rPr lang="en-GB" sz="1600" b="0" i="0" u="none" strike="noStrike" cap="none" dirty="0">
                <a:ln>
                  <a:noFill/>
                </a:ln>
                <a:solidFill>
                  <a:schemeClr val="tx1"/>
                </a:solidFill>
                <a:latin typeface="Trebuchet MS"/>
              </a:rPr>
              <a:t> (z. B. Rasen, </a:t>
            </a:r>
            <a:r>
              <a:rPr lang="en-GB" sz="1600" b="0" i="0" u="none" strike="noStrike" cap="none" dirty="0" err="1">
                <a:ln>
                  <a:noFill/>
                </a:ln>
                <a:solidFill>
                  <a:schemeClr val="tx1"/>
                </a:solidFill>
                <a:latin typeface="Trebuchet MS"/>
              </a:rPr>
              <a:t>Bäume</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Ähnliches</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innerhalb</a:t>
            </a:r>
            <a:r>
              <a:rPr lang="en-GB" sz="1600" b="0" i="0" u="none" strike="noStrike" cap="none" dirty="0">
                <a:ln>
                  <a:noFill/>
                </a:ln>
                <a:solidFill>
                  <a:schemeClr val="tx1"/>
                </a:solidFill>
                <a:latin typeface="Trebuchet MS"/>
              </a:rPr>
              <a:t> des </a:t>
            </a:r>
            <a:r>
              <a:rPr lang="en-GB" sz="1600" b="0" i="0" u="none" strike="noStrike" cap="none" dirty="0" err="1">
                <a:ln>
                  <a:noFill/>
                </a:ln>
                <a:solidFill>
                  <a:schemeClr val="tx1"/>
                </a:solidFill>
                <a:latin typeface="Trebuchet MS"/>
              </a:rPr>
              <a:t>Grundstücks</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andere</a:t>
            </a:r>
            <a:r>
              <a:rPr lang="en-GB" sz="1600" b="0" i="0" u="none" strike="noStrike" cap="none" dirty="0">
                <a:ln>
                  <a:noFill/>
                </a:ln>
                <a:solidFill>
                  <a:schemeClr val="tx1"/>
                </a:solidFill>
                <a:latin typeface="Trebuchet MS"/>
              </a:rPr>
              <a:t> Kosten für </a:t>
            </a:r>
            <a:r>
              <a:rPr lang="en-GB" sz="1600" b="0" i="0" u="none" strike="noStrike" cap="none" dirty="0" err="1">
                <a:ln>
                  <a:noFill/>
                </a:ln>
                <a:solidFill>
                  <a:schemeClr val="tx1"/>
                </a:solidFill>
                <a:latin typeface="Trebuchet MS"/>
              </a:rPr>
              <a:t>Außenarbeiten</a:t>
            </a:r>
            <a:r>
              <a:rPr lang="en-GB" sz="1600" b="0" i="0" u="none" strike="noStrike" cap="none" dirty="0">
                <a:ln>
                  <a:noFill/>
                </a:ln>
                <a:solidFill>
                  <a:schemeClr val="tx1"/>
                </a:solidFill>
                <a:latin typeface="Trebuchet MS"/>
              </a:rPr>
              <a:t>.</a:t>
            </a:r>
          </a:p>
          <a:p>
            <a:pPr marL="0" marR="0" lvl="0" indent="0" algn="l" defTabSz="914400" rtl="0">
              <a:lnSpc>
                <a:spcPct val="100000"/>
              </a:lnSpc>
              <a:spcBef>
                <a:spcPts val="0"/>
              </a:spcBef>
              <a:spcAft>
                <a:spcPts val="0"/>
              </a:spcAft>
              <a:buClrTx/>
              <a:buSzTx/>
              <a:buFontTx/>
              <a:buChar char="•"/>
              <a:defRPr/>
            </a:pPr>
            <a:r>
              <a:rPr lang="en-GB" sz="1600" b="1" i="0" u="none" strike="noStrike" cap="none" dirty="0">
                <a:ln>
                  <a:noFill/>
                </a:ln>
                <a:solidFill>
                  <a:schemeClr val="accent4"/>
                </a:solidFill>
                <a:latin typeface="Trebuchet MS"/>
              </a:rPr>
              <a:t> B1-B3 </a:t>
            </a:r>
            <a:r>
              <a:rPr lang="en-GB" sz="1600" b="0" i="1" u="none" strike="noStrike" cap="none" dirty="0" err="1">
                <a:ln>
                  <a:noFill/>
                </a:ln>
                <a:solidFill>
                  <a:schemeClr val="accent4"/>
                </a:solidFill>
                <a:latin typeface="Trebuchet MS"/>
              </a:rPr>
              <a:t>Betriebs</a:t>
            </a:r>
            <a:r>
              <a:rPr lang="en-GB" sz="1600" b="0" i="1" u="none" strike="noStrike" cap="none" dirty="0">
                <a:ln>
                  <a:noFill/>
                </a:ln>
                <a:solidFill>
                  <a:schemeClr val="accent4"/>
                </a:solidFill>
                <a:latin typeface="Trebuchet MS"/>
              </a:rPr>
              <a:t>- und </a:t>
            </a:r>
            <a:r>
              <a:rPr lang="en-GB" sz="1600" b="0" i="1" u="none" strike="noStrike" cap="none" dirty="0" err="1">
                <a:ln>
                  <a:noFill/>
                </a:ln>
                <a:solidFill>
                  <a:schemeClr val="accent4"/>
                </a:solidFill>
                <a:latin typeface="Trebuchet MS"/>
              </a:rPr>
              <a:t>Instandhaltungskosten</a:t>
            </a:r>
            <a:r>
              <a:rPr lang="en-GB" sz="1600" b="0" i="1" u="none" strike="noStrike" cap="none" dirty="0">
                <a:ln>
                  <a:noFill/>
                </a:ln>
                <a:solidFill>
                  <a:schemeClr val="accent4"/>
                </a:solidFill>
                <a:latin typeface="Trebuchet MS"/>
              </a:rPr>
              <a:t>: </a:t>
            </a:r>
            <a:r>
              <a:rPr lang="en-GB" sz="1600" b="0" i="0" u="none" strike="noStrike" cap="none" dirty="0" err="1">
                <a:ln>
                  <a:noFill/>
                </a:ln>
                <a:solidFill>
                  <a:schemeClr val="tx1"/>
                </a:solidFill>
                <a:latin typeface="Trebuchet MS"/>
              </a:rPr>
              <a:t>Gebäudebezogene</a:t>
            </a:r>
            <a:r>
              <a:rPr lang="en-GB" sz="1600" b="0" i="0" u="none" strike="noStrike" cap="none" dirty="0">
                <a:ln>
                  <a:noFill/>
                </a:ln>
                <a:solidFill>
                  <a:schemeClr val="tx1"/>
                </a:solidFill>
                <a:latin typeface="Trebuchet MS"/>
              </a:rPr>
              <a:t> Facility-Management-Kosten, </a:t>
            </a:r>
            <a:r>
              <a:rPr lang="en-GB" sz="1600" b="0" i="0" u="none" strike="noStrike" cap="none" dirty="0" err="1">
                <a:ln>
                  <a:noFill/>
                </a:ln>
                <a:solidFill>
                  <a:schemeClr val="tx1"/>
                </a:solidFill>
                <a:latin typeface="Trebuchet MS"/>
              </a:rPr>
              <a:t>Reparaturkosten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Grundstückspflege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Renovierung</a:t>
            </a:r>
            <a:r>
              <a:rPr lang="en-GB" sz="1600" b="0" i="0" u="none" strike="noStrike" cap="none" dirty="0">
                <a:ln>
                  <a:noFill/>
                </a:ln>
                <a:solidFill>
                  <a:schemeClr val="tx1"/>
                </a:solidFill>
                <a:latin typeface="Trebuchet MS"/>
              </a:rPr>
              <a:t>.</a:t>
            </a:r>
          </a:p>
          <a:p>
            <a:pPr marL="0" marR="0" lvl="0" indent="0" algn="l" defTabSz="914400" rtl="0">
              <a:lnSpc>
                <a:spcPct val="100000"/>
              </a:lnSpc>
              <a:spcBef>
                <a:spcPts val="0"/>
              </a:spcBef>
              <a:spcAft>
                <a:spcPts val="0"/>
              </a:spcAft>
              <a:buClrTx/>
              <a:buSzTx/>
              <a:buFontTx/>
              <a:buChar char="•"/>
              <a:defRPr/>
            </a:pPr>
            <a:r>
              <a:rPr lang="en-GB" sz="1600" b="1" i="0" u="none" strike="noStrike" cap="none" dirty="0">
                <a:ln>
                  <a:noFill/>
                </a:ln>
                <a:solidFill>
                  <a:schemeClr val="accent4"/>
                </a:solidFill>
                <a:latin typeface="Trebuchet MS"/>
              </a:rPr>
              <a:t> B4-B5 </a:t>
            </a:r>
            <a:r>
              <a:rPr lang="en-GB" sz="1600" b="0" i="1" u="none" strike="noStrike" cap="none" dirty="0">
                <a:ln>
                  <a:noFill/>
                </a:ln>
                <a:solidFill>
                  <a:schemeClr val="accent4"/>
                </a:solidFill>
                <a:latin typeface="Trebuchet MS"/>
              </a:rPr>
              <a:t>Ersatz/</a:t>
            </a:r>
            <a:r>
              <a:rPr lang="en-GB" sz="1600" b="0" i="1" u="none" strike="noStrike" cap="none" dirty="0" err="1">
                <a:ln>
                  <a:noFill/>
                </a:ln>
                <a:solidFill>
                  <a:schemeClr val="accent4"/>
                </a:solidFill>
                <a:latin typeface="Trebuchet MS"/>
              </a:rPr>
              <a:t>Sanierung</a:t>
            </a:r>
            <a:r>
              <a:rPr lang="en-GB" sz="1600" b="0" i="1" u="none" strike="noStrike" cap="none" dirty="0">
                <a:ln>
                  <a:noFill/>
                </a:ln>
                <a:solidFill>
                  <a:schemeClr val="accent4"/>
                </a:solidFill>
                <a:latin typeface="Trebuchet MS"/>
              </a:rPr>
              <a:t>: </a:t>
            </a:r>
            <a:r>
              <a:rPr lang="en-GB" sz="1600" b="0" i="0" u="none" strike="noStrike" cap="none" dirty="0" err="1">
                <a:ln>
                  <a:noFill/>
                </a:ln>
                <a:solidFill>
                  <a:schemeClr val="tx1"/>
                </a:solidFill>
                <a:latin typeface="Trebuchet MS"/>
              </a:rPr>
              <a:t>Geplante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Anpassung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oder</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Sanierung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Austausch</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wichtiger</a:t>
            </a:r>
            <a:r>
              <a:rPr lang="en-GB" sz="1600" b="0" i="0" u="none" strike="noStrike" cap="none" dirty="0">
                <a:ln>
                  <a:noFill/>
                </a:ln>
                <a:solidFill>
                  <a:schemeClr val="tx1"/>
                </a:solidFill>
                <a:latin typeface="Trebuchet MS"/>
              </a:rPr>
              <a:t> Systeme und </a:t>
            </a:r>
            <a:r>
              <a:rPr lang="en-GB" sz="1600" b="0" i="0" u="none" strike="noStrike" cap="none" dirty="0" err="1">
                <a:ln>
                  <a:noFill/>
                </a:ln>
                <a:solidFill>
                  <a:schemeClr val="tx1"/>
                </a:solidFill>
                <a:latin typeface="Trebuchet MS"/>
              </a:rPr>
              <a:t>Komponenten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einschließlich</a:t>
            </a:r>
            <a:r>
              <a:rPr lang="en-GB" sz="1600" b="0" i="0" u="none" strike="noStrike" cap="none" dirty="0">
                <a:ln>
                  <a:noFill/>
                </a:ln>
                <a:solidFill>
                  <a:schemeClr val="tx1"/>
                </a:solidFill>
                <a:latin typeface="Trebuchet MS"/>
              </a:rPr>
              <a:t> der </a:t>
            </a:r>
            <a:r>
              <a:rPr lang="en-GB" sz="1600" b="0" i="0" u="none" strike="noStrike" cap="none" dirty="0" err="1">
                <a:ln>
                  <a:noFill/>
                </a:ln>
                <a:solidFill>
                  <a:schemeClr val="tx1"/>
                </a:solidFill>
                <a:latin typeface="Trebuchet MS"/>
              </a:rPr>
              <a:t>damit</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verbundenen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Planung</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Projektleitung</a:t>
            </a:r>
            <a:r>
              <a:rPr lang="en-GB" sz="1600" b="0" i="0" u="none" strike="noStrike" cap="none" dirty="0">
                <a:ln>
                  <a:noFill/>
                </a:ln>
                <a:solidFill>
                  <a:schemeClr val="tx1"/>
                </a:solidFill>
                <a:latin typeface="Trebuchet MS"/>
              </a:rPr>
              <a:t>).</a:t>
            </a:r>
          </a:p>
          <a:p>
            <a:pPr marL="0" marR="0" lvl="0" indent="0" algn="l" defTabSz="914400" rtl="0">
              <a:lnSpc>
                <a:spcPct val="100000"/>
              </a:lnSpc>
              <a:spcBef>
                <a:spcPts val="0"/>
              </a:spcBef>
              <a:spcAft>
                <a:spcPts val="0"/>
              </a:spcAft>
              <a:buClrTx/>
              <a:buSzTx/>
              <a:buFontTx/>
              <a:buChar char="•"/>
              <a:defRPr/>
            </a:pPr>
            <a:r>
              <a:rPr lang="en-GB" sz="1600" b="1" i="0" u="none" strike="noStrike" cap="none" dirty="0">
                <a:ln>
                  <a:noFill/>
                </a:ln>
                <a:solidFill>
                  <a:schemeClr val="accent4"/>
                </a:solidFill>
                <a:latin typeface="Trebuchet MS"/>
              </a:rPr>
              <a:t> B6-B7 </a:t>
            </a:r>
            <a:r>
              <a:rPr lang="en-GB" sz="1600" b="0" i="1" u="none" strike="noStrike" cap="none" dirty="0" err="1">
                <a:ln>
                  <a:noFill/>
                </a:ln>
                <a:solidFill>
                  <a:schemeClr val="accent4"/>
                </a:solidFill>
                <a:latin typeface="Trebuchet MS"/>
              </a:rPr>
              <a:t>Betriebsenergie</a:t>
            </a:r>
            <a:r>
              <a:rPr lang="en-GB" sz="1600" b="0" i="1" u="none" strike="noStrike" cap="none" dirty="0">
                <a:ln>
                  <a:noFill/>
                </a:ln>
                <a:solidFill>
                  <a:schemeClr val="accent4"/>
                </a:solidFill>
                <a:latin typeface="Trebuchet MS"/>
              </a:rPr>
              <a:t>-/</a:t>
            </a:r>
            <a:r>
              <a:rPr lang="en-GB" sz="1600" b="0" i="1" u="none" strike="noStrike" cap="none" dirty="0" err="1">
                <a:ln>
                  <a:noFill/>
                </a:ln>
                <a:solidFill>
                  <a:schemeClr val="accent4"/>
                </a:solidFill>
                <a:latin typeface="Trebuchet MS"/>
              </a:rPr>
              <a:t>Wasserverbrauch</a:t>
            </a:r>
            <a:r>
              <a:rPr lang="en-GB" sz="1600" b="0" i="1" u="none" strike="noStrike" cap="none" dirty="0">
                <a:ln>
                  <a:noFill/>
                </a:ln>
                <a:solidFill>
                  <a:schemeClr val="accent4"/>
                </a:solidFill>
                <a:latin typeface="Trebuchet MS"/>
              </a:rPr>
              <a:t>: </a:t>
            </a:r>
            <a:r>
              <a:rPr lang="en-GB" sz="1600" b="0" i="0" u="none" strike="noStrike" cap="none" dirty="0" err="1">
                <a:ln>
                  <a:noFill/>
                </a:ln>
                <a:solidFill>
                  <a:schemeClr val="tx1"/>
                </a:solidFill>
                <a:latin typeface="Trebuchet MS"/>
              </a:rPr>
              <a:t>Energiekosten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einschließlich</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Brennstoff</a:t>
            </a:r>
            <a:r>
              <a:rPr lang="en-GB" sz="1600" b="0" i="0" u="none" strike="noStrike" cap="none" dirty="0">
                <a:ln>
                  <a:noFill/>
                </a:ln>
                <a:solidFill>
                  <a:schemeClr val="tx1"/>
                </a:solidFill>
                <a:latin typeface="Trebuchet MS"/>
              </a:rPr>
              <a:t> und Strom für </a:t>
            </a:r>
            <a:r>
              <a:rPr lang="en-GB" sz="1600" b="0" i="0" u="none" strike="noStrike" cap="none" dirty="0" err="1">
                <a:ln>
                  <a:noFill/>
                </a:ln>
                <a:solidFill>
                  <a:schemeClr val="tx1"/>
                </a:solidFill>
                <a:latin typeface="Trebuchet MS"/>
              </a:rPr>
              <a:t>Heizung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Kühlung</a:t>
            </a:r>
            <a:r>
              <a:rPr lang="en-GB" sz="1600" b="0" i="0" u="none" strike="noStrike" cap="none" dirty="0">
                <a:ln>
                  <a:noFill/>
                </a:ln>
                <a:solidFill>
                  <a:schemeClr val="tx1"/>
                </a:solidFill>
                <a:latin typeface="Trebuchet MS"/>
              </a:rPr>
              <a:t>, Strom, </a:t>
            </a:r>
            <a:r>
              <a:rPr lang="en-GB" sz="1600" b="0" i="0" u="none" strike="noStrike" cap="none" dirty="0" err="1">
                <a:ln>
                  <a:noFill/>
                </a:ln>
                <a:solidFill>
                  <a:schemeClr val="tx1"/>
                </a:solidFill>
                <a:latin typeface="Trebuchet MS"/>
              </a:rPr>
              <a:t>Warmwasser</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Beleuchtung</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wasserbezogene</a:t>
            </a:r>
            <a:r>
              <a:rPr lang="en-GB" sz="1600" b="0" i="0" u="none" strike="noStrike" cap="none" dirty="0">
                <a:ln>
                  <a:noFill/>
                </a:ln>
                <a:solidFill>
                  <a:schemeClr val="tx1"/>
                </a:solidFill>
                <a:latin typeface="Trebuchet MS"/>
              </a:rPr>
              <a:t> Kosten.</a:t>
            </a:r>
          </a:p>
          <a:p>
            <a:pPr marL="0" marR="0" lvl="0" indent="0" algn="l" defTabSz="914400" rtl="0">
              <a:lnSpc>
                <a:spcPct val="100000"/>
              </a:lnSpc>
              <a:spcBef>
                <a:spcPts val="0"/>
              </a:spcBef>
              <a:spcAft>
                <a:spcPts val="0"/>
              </a:spcAft>
              <a:buClrTx/>
              <a:buSzTx/>
              <a:buFontTx/>
              <a:buChar char="•"/>
              <a:defRPr/>
            </a:pPr>
            <a:r>
              <a:rPr lang="en-GB" sz="1600" b="1" i="0" u="none" strike="noStrike" cap="none" dirty="0">
                <a:ln>
                  <a:noFill/>
                </a:ln>
                <a:solidFill>
                  <a:schemeClr val="accent4"/>
                </a:solidFill>
                <a:latin typeface="Trebuchet MS"/>
              </a:rPr>
              <a:t> C1-C4 </a:t>
            </a:r>
            <a:r>
              <a:rPr lang="en-GB" sz="1600" i="1" u="none" strike="noStrike" cap="none" dirty="0" err="1">
                <a:ln>
                  <a:noFill/>
                </a:ln>
                <a:solidFill>
                  <a:schemeClr val="accent4"/>
                </a:solidFill>
                <a:latin typeface="Trebuchet MS"/>
              </a:rPr>
              <a:t>Rückbau</a:t>
            </a:r>
            <a:r>
              <a:rPr lang="en-GB" sz="1600" i="1" u="none" strike="noStrike" cap="none" dirty="0">
                <a:ln>
                  <a:noFill/>
                </a:ln>
                <a:solidFill>
                  <a:schemeClr val="accent4"/>
                </a:solidFill>
                <a:latin typeface="Trebuchet MS"/>
              </a:rPr>
              <a:t>: </a:t>
            </a:r>
            <a:r>
              <a:rPr lang="en-GB" sz="1600" b="0" i="0" u="none" strike="noStrike" cap="none" dirty="0" err="1">
                <a:ln>
                  <a:noFill/>
                </a:ln>
                <a:solidFill>
                  <a:schemeClr val="tx1"/>
                </a:solidFill>
                <a:latin typeface="Trebuchet MS"/>
              </a:rPr>
              <a:t>Abrisskosten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Transportkosten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im</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Zusammenhang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mit</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Rückbau</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Entsorgung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Gebühren</a:t>
            </a:r>
            <a:r>
              <a:rPr lang="en-GB" sz="1600" b="0" i="0" u="none" strike="noStrike" cap="none" dirty="0">
                <a:ln>
                  <a:noFill/>
                </a:ln>
                <a:solidFill>
                  <a:schemeClr val="tx1"/>
                </a:solidFill>
                <a:latin typeface="Trebuchet MS"/>
              </a:rPr>
              <a:t> und </a:t>
            </a:r>
            <a:r>
              <a:rPr lang="en-GB" sz="1600" b="0" i="0" u="none" strike="noStrike" cap="none" dirty="0" err="1">
                <a:ln>
                  <a:noFill/>
                </a:ln>
                <a:solidFill>
                  <a:schemeClr val="tx1"/>
                </a:solidFill>
                <a:latin typeface="Trebuchet MS"/>
              </a:rPr>
              <a:t>Steuern</a:t>
            </a:r>
            <a:r>
              <a:rPr lang="en-GB" sz="1600" b="0" i="0" u="none" strike="noStrike" cap="none" dirty="0">
                <a:ln>
                  <a:noFill/>
                </a:ln>
                <a:solidFill>
                  <a:schemeClr val="tx1"/>
                </a:solidFill>
                <a:latin typeface="Trebuchet MS"/>
              </a:rPr>
              <a:t> (z. B. </a:t>
            </a:r>
            <a:r>
              <a:rPr lang="en-GB" sz="1600" b="0" i="0" u="none" strike="noStrike" cap="none" dirty="0" err="1">
                <a:ln>
                  <a:noFill/>
                </a:ln>
                <a:solidFill>
                  <a:schemeClr val="tx1"/>
                </a:solidFill>
                <a:latin typeface="Trebuchet MS"/>
              </a:rPr>
              <a:t>Deponierung</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Abfallverarbeitungskosten</a:t>
            </a:r>
            <a:r>
              <a:rPr lang="en-GB" sz="1600" b="0" i="0" u="none" strike="noStrike" cap="none" dirty="0">
                <a:ln>
                  <a:noFill/>
                </a:ln>
                <a:solidFill>
                  <a:schemeClr val="tx1"/>
                </a:solidFill>
                <a:latin typeface="Trebuchet MS"/>
              </a:rPr>
              <a:t>.</a:t>
            </a:r>
            <a:endParaRPr lang="en-GB" sz="1600" dirty="0">
              <a:solidFill>
                <a:schemeClr val="tx1"/>
              </a:solidFill>
              <a:latin typeface="Trebuchet MS"/>
            </a:endParaRPr>
          </a:p>
        </p:txBody>
      </p:sp>
      <p:sp>
        <p:nvSpPr>
          <p:cNvPr id="1457314225" name="Rectangle 2"/>
          <p:cNvSpPr/>
          <p:nvPr/>
        </p:nvSpPr>
        <p:spPr bwMode="auto">
          <a:xfrm>
            <a:off x="0" y="4871547"/>
            <a:ext cx="1936749" cy="261610"/>
          </a:xfrm>
          <a:prstGeom prst="rect">
            <a:avLst/>
          </a:prstGeom>
        </p:spPr>
        <p:txBody>
          <a:bodyPr wrap="none">
            <a:spAutoFit/>
          </a:bodyPr>
          <a:lstStyle/>
          <a:p>
            <a:pPr>
              <a:defRPr/>
            </a:pPr>
            <a:r>
              <a:rPr lang="en-GB" sz="1100" b="0" u="sng">
                <a:latin typeface="Trebuchet MS"/>
                <a:ea typeface="Roboto"/>
                <a:cs typeface="Arial"/>
                <a:hlinkClick r:id="rId3"/>
              </a:rPr>
              <a:t>Quelle: One Click LCA, o. J.</a:t>
            </a:r>
            <a:endParaRPr lang="en-US" sz="1100" u="sng">
              <a:latin typeface="Trebuchet MS"/>
              <a:ea typeface="Roboto"/>
              <a:cs typeface="Arial"/>
            </a:endParaRPr>
          </a:p>
        </p:txBody>
      </p:sp>
      <p:sp>
        <p:nvSpPr>
          <p:cNvPr id="1316246650"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46970784" name="Title 1"/>
          <p:cNvSpPr>
            <a:spLocks noGrp="1"/>
          </p:cNvSpPr>
          <p:nvPr>
            <p:ph type="title"/>
          </p:nvPr>
        </p:nvSpPr>
        <p:spPr bwMode="auto">
          <a:xfrm>
            <a:off x="296864" y="460299"/>
            <a:ext cx="8847136" cy="514505"/>
          </a:xfrm>
        </p:spPr>
        <p:txBody>
          <a:bodyPr>
            <a:normAutofit fontScale="90000"/>
          </a:bodyPr>
          <a:lstStyle/>
          <a:p>
            <a:pPr>
              <a:buNone/>
              <a:defRPr/>
            </a:pPr>
            <a:r>
              <a:rPr lang="en-GB"/>
              <a:t>Barwertanalyse </a:t>
            </a:r>
            <a:endParaRPr/>
          </a:p>
        </p:txBody>
      </p:sp>
      <p:sp>
        <p:nvSpPr>
          <p:cNvPr id="150656568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Erläuterung der Mechanismen des Klimawandels, Identifizierung der wichtigsten klimabedingten Risiken für die bebaute Umwelt</a:t>
            </a:r>
            <a:endParaRPr/>
          </a:p>
        </p:txBody>
      </p:sp>
      <p:sp>
        <p:nvSpPr>
          <p:cNvPr id="1800902522" name="Rectangle 1"/>
          <p:cNvSpPr>
            <a:spLocks noGrp="1" noChangeArrowheads="1"/>
          </p:cNvSpPr>
          <p:nvPr>
            <p:ph type="body" idx="1"/>
          </p:nvPr>
        </p:nvSpPr>
        <p:spPr bwMode="auto">
          <a:xfrm>
            <a:off x="296866" y="1208646"/>
            <a:ext cx="8500547" cy="347787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Diskontsatz</a:t>
            </a:r>
            <a:endParaRPr/>
          </a:p>
          <a:p>
            <a:pPr marL="0" marR="0" lvl="0" indent="0" algn="l" defTabSz="914400" rtl="0">
              <a:lnSpc>
                <a:spcPct val="100000"/>
              </a:lnSpc>
              <a:spcBef>
                <a:spcPts val="0"/>
              </a:spcBef>
              <a:spcAft>
                <a:spcPts val="0"/>
              </a:spcAft>
              <a:buClrTx/>
              <a:buSzTx/>
              <a:defRPr/>
            </a:pPr>
            <a:r>
              <a:rPr lang="en-GB" sz="1400" i="0" u="none" strike="noStrike" cap="none">
                <a:ln>
                  <a:noFill/>
                </a:ln>
                <a:solidFill>
                  <a:schemeClr val="tx1"/>
                </a:solidFill>
                <a:latin typeface="Trebuchet MS"/>
              </a:rPr>
              <a:t>Rechnet zukünftige Cashflows in Barwerte um, um sie vergleichen zu können.</a:t>
            </a:r>
            <a:endParaRPr/>
          </a:p>
          <a:p>
            <a:pPr marL="0" marR="0" lvl="0" indent="0" algn="l" defTabSz="914400" rtl="0">
              <a:lnSpc>
                <a:spcPct val="100000"/>
              </a:lnSpc>
              <a:spcBef>
                <a:spcPts val="0"/>
              </a:spcBef>
              <a:spcAft>
                <a:spcPts val="0"/>
              </a:spcAft>
              <a:buClrTx/>
              <a:buSzTx/>
              <a:defRPr/>
            </a:pPr>
            <a:r>
              <a:rPr lang="en-GB" sz="1400" i="0" u="none" strike="noStrike" cap="none">
                <a:ln>
                  <a:noFill/>
                </a:ln>
                <a:solidFill>
                  <a:schemeClr val="tx1"/>
                </a:solidFill>
                <a:latin typeface="Trebuchet MS"/>
              </a:rPr>
              <a:t>Spiegelt die Opportunitätskosten des Kapitals wider (minimal akzeptable Rendite).</a:t>
            </a:r>
            <a:endParaRPr/>
          </a:p>
          <a:p>
            <a:pPr marL="0" marR="0" lvl="0" indent="0" algn="l" defTabSz="914400" rtl="0">
              <a:lnSpc>
                <a:spcPct val="100000"/>
              </a:lnSpc>
              <a:spcBef>
                <a:spcPts val="0"/>
              </a:spcBef>
              <a:spcAft>
                <a:spcPts val="0"/>
              </a:spcAft>
              <a:buClrTx/>
              <a:buSzTx/>
              <a:defRPr/>
            </a:pPr>
            <a:r>
              <a:rPr lang="en-GB" sz="1400" i="1" u="none" strike="noStrike" cap="none">
                <a:ln>
                  <a:noFill/>
                </a:ln>
                <a:solidFill>
                  <a:schemeClr val="tx2"/>
                </a:solidFill>
                <a:latin typeface="Trebuchet MS"/>
              </a:rPr>
              <a:t>Auf EU-Ebene: Verwendung nationaler Leitlinien oder von der EU empfohlener realer Diskontsätze (z. B. 4 % Realzinssatz gemäß den Leitlinien der Europäischen Kommission zur Kosten-Nutzen-Analyse für Investitionsprojekte).</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Kostenperioden</a:t>
            </a:r>
            <a:endParaRPr/>
          </a:p>
          <a:p>
            <a:pPr marL="0" marR="0" lvl="0" indent="0" algn="l" defTabSz="914400" rtl="0">
              <a:lnSpc>
                <a:spcPct val="100000"/>
              </a:lnSpc>
              <a:spcBef>
                <a:spcPts val="0"/>
              </a:spcBef>
              <a:spcAft>
                <a:spcPts val="0"/>
              </a:spcAft>
              <a:buClrTx/>
              <a:buSzTx/>
              <a:defRPr/>
            </a:pPr>
            <a:r>
              <a:rPr lang="en-GB" sz="1400" i="0" u="none" strike="noStrike" cap="none">
                <a:ln>
                  <a:noFill/>
                </a:ln>
                <a:solidFill>
                  <a:schemeClr val="tx1"/>
                </a:solidFill>
                <a:latin typeface="Trebuchet MS"/>
              </a:rPr>
              <a:t>Untersuchungszeitraum: Vom Stichtag über die Planung und den Bau bis zur Nutzungsdauer.</a:t>
            </a:r>
            <a:endParaRPr/>
          </a:p>
          <a:p>
            <a:pPr marL="0" marR="0" lvl="0" indent="0" algn="l" defTabSz="914400" rtl="0">
              <a:lnSpc>
                <a:spcPct val="100000"/>
              </a:lnSpc>
              <a:spcBef>
                <a:spcPts val="0"/>
              </a:spcBef>
              <a:spcAft>
                <a:spcPts val="0"/>
              </a:spcAft>
              <a:buClrTx/>
              <a:buSzTx/>
              <a:defRPr/>
            </a:pPr>
            <a:r>
              <a:rPr lang="en-GB" sz="1400" i="0" u="none" strike="noStrike" cap="none">
                <a:ln>
                  <a:noFill/>
                </a:ln>
                <a:solidFill>
                  <a:schemeClr val="tx1"/>
                </a:solidFill>
                <a:latin typeface="Trebuchet MS"/>
              </a:rPr>
              <a:t>Muss für alle Alternativen einheitlich sein </a:t>
            </a:r>
            <a:r>
              <a:rPr lang="en-GB" sz="1400" i="1" u="none" strike="noStrike" cap="none">
                <a:ln>
                  <a:noFill/>
                </a:ln>
                <a:solidFill>
                  <a:schemeClr val="tx2"/>
                </a:solidFill>
                <a:latin typeface="Trebuchet MS"/>
              </a:rPr>
              <a:t>(in der EU-Praxis in der Regel 30–50 Jahre für Gebäude/Infrastruktur)</a:t>
            </a:r>
            <a:r>
              <a:rPr lang="en-GB" sz="1400" i="0" u="none" strike="noStrike" cap="none">
                <a:ln>
                  <a:noFill/>
                </a:ln>
                <a:solidFill>
                  <a:schemeClr val="tx1"/>
                </a:solidFill>
                <a:latin typeface="Trebuchet MS"/>
              </a:rPr>
              <a:t>.</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Behandlung der Inflation</a:t>
            </a:r>
            <a:endParaRPr/>
          </a:p>
          <a:p>
            <a:pPr marL="0" marR="0" lvl="0" indent="0" algn="l" defTabSz="914400" rtl="0">
              <a:lnSpc>
                <a:spcPct val="100000"/>
              </a:lnSpc>
              <a:spcBef>
                <a:spcPts val="0"/>
              </a:spcBef>
              <a:spcAft>
                <a:spcPts val="0"/>
              </a:spcAft>
              <a:buClrTx/>
              <a:buSzTx/>
              <a:defRPr/>
            </a:pPr>
            <a:r>
              <a:rPr lang="en-GB" sz="1400" i="1" u="none" strike="noStrike" cap="none">
                <a:ln>
                  <a:noFill/>
                </a:ln>
                <a:solidFill>
                  <a:schemeClr val="tx1"/>
                </a:solidFill>
                <a:latin typeface="Trebuchet MS"/>
              </a:rPr>
              <a:t>Konstante Preise</a:t>
            </a:r>
            <a:r>
              <a:rPr lang="en-GB" sz="1400" i="0" u="none" strike="noStrike" cap="none">
                <a:ln>
                  <a:noFill/>
                </a:ln>
                <a:solidFill>
                  <a:schemeClr val="tx1"/>
                </a:solidFill>
                <a:latin typeface="Trebuchet MS"/>
              </a:rPr>
              <a:t>: Ausschluss der allgemeinen Inflation; wird häufig in der Investitionsanalyse des öffentlichen Sektors verwendet.</a:t>
            </a:r>
            <a:endParaRPr/>
          </a:p>
          <a:p>
            <a:pPr marL="0" marR="0" lvl="0" indent="0" algn="l" defTabSz="914400" rtl="0">
              <a:lnSpc>
                <a:spcPct val="100000"/>
              </a:lnSpc>
              <a:spcBef>
                <a:spcPts val="0"/>
              </a:spcBef>
              <a:spcAft>
                <a:spcPts val="0"/>
              </a:spcAft>
              <a:buClrTx/>
              <a:buSzTx/>
              <a:defRPr/>
            </a:pPr>
            <a:r>
              <a:rPr lang="en-GB" sz="1400" i="1" u="none" strike="noStrike" cap="none">
                <a:ln>
                  <a:noFill/>
                </a:ln>
                <a:solidFill>
                  <a:schemeClr val="tx1"/>
                </a:solidFill>
                <a:latin typeface="Trebuchet MS"/>
              </a:rPr>
              <a:t>Aktuelle Preise</a:t>
            </a:r>
            <a:r>
              <a:rPr lang="en-GB" sz="1400" i="0" u="none" strike="noStrike" cap="none">
                <a:ln>
                  <a:noFill/>
                </a:ln>
                <a:solidFill>
                  <a:schemeClr val="tx1"/>
                </a:solidFill>
                <a:latin typeface="Trebuchet MS"/>
              </a:rPr>
              <a:t>: Berücksichtigung der Inflation; geeignet für private Investitionsfälle oder beim Vergleich mit realen Zahlungen.</a:t>
            </a:r>
            <a:endParaRPr/>
          </a:p>
          <a:p>
            <a:pPr marL="0" marR="0" lvl="0" indent="0" algn="l" defTabSz="914400" rtl="0">
              <a:lnSpc>
                <a:spcPct val="100000"/>
              </a:lnSpc>
              <a:spcBef>
                <a:spcPts val="0"/>
              </a:spcBef>
              <a:spcAft>
                <a:spcPts val="0"/>
              </a:spcAft>
              <a:buClrTx/>
              <a:buSzTx/>
              <a:defRPr/>
            </a:pPr>
            <a:r>
              <a:rPr lang="en-GB" sz="1400" i="0" u="none" strike="noStrike" cap="none">
                <a:ln>
                  <a:noFill/>
                </a:ln>
                <a:solidFill>
                  <a:schemeClr val="tx1"/>
                </a:solidFill>
                <a:latin typeface="Trebuchet MS"/>
              </a:rPr>
              <a:t>Bei konsequenter Anwendung ergeben beide Ansätze denselben Barwert der Lebenszykluskosten.</a:t>
            </a:r>
            <a:endParaRPr lang="en-GB" sz="1400">
              <a:solidFill>
                <a:schemeClr val="tx1"/>
              </a:solidFill>
              <a:latin typeface="Trebuchet MS"/>
            </a:endParaRPr>
          </a:p>
        </p:txBody>
      </p:sp>
      <p:sp>
        <p:nvSpPr>
          <p:cNvPr id="1767499521"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83305339" name="Title 1"/>
          <p:cNvSpPr>
            <a:spLocks noGrp="1"/>
          </p:cNvSpPr>
          <p:nvPr>
            <p:ph type="title"/>
          </p:nvPr>
        </p:nvSpPr>
        <p:spPr bwMode="auto">
          <a:xfrm>
            <a:off x="296864" y="460299"/>
            <a:ext cx="8847136" cy="514505"/>
          </a:xfrm>
        </p:spPr>
        <p:txBody>
          <a:bodyPr>
            <a:normAutofit fontScale="90000"/>
          </a:bodyPr>
          <a:lstStyle/>
          <a:p>
            <a:pPr>
              <a:defRPr/>
            </a:pPr>
            <a:r>
              <a:rPr lang="en-GB"/>
              <a:t>Ressourcen und weiterführende Literatur</a:t>
            </a:r>
            <a:endParaRPr/>
          </a:p>
        </p:txBody>
      </p:sp>
      <p:sp>
        <p:nvSpPr>
          <p:cNvPr id="11984800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Wissenschaftliche Konzepte im Zusammenhang mit Gebäuden und Infrastruktur</a:t>
            </a:r>
            <a:endParaRPr/>
          </a:p>
        </p:txBody>
      </p:sp>
      <p:sp>
        <p:nvSpPr>
          <p:cNvPr id="1215117589" name="Rectangle 1"/>
          <p:cNvSpPr>
            <a:spLocks noGrp="1" noChangeArrowheads="1"/>
          </p:cNvSpPr>
          <p:nvPr>
            <p:ph type="body" idx="1"/>
          </p:nvPr>
        </p:nvSpPr>
        <p:spPr bwMode="auto">
          <a:xfrm>
            <a:off x="296864" y="1279094"/>
            <a:ext cx="8371936" cy="2585323"/>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800" b="0" i="0" u="none" strike="noStrike" cap="none">
                <a:ln>
                  <a:noFill/>
                </a:ln>
                <a:solidFill>
                  <a:schemeClr val="tx1"/>
                </a:solidFill>
                <a:latin typeface="Trebuchet MS"/>
              </a:rPr>
              <a:t> IPCC-Berichte (Zusammenfassung für politische Entscheidungsträger) – </a:t>
            </a:r>
            <a:r>
              <a:rPr lang="en-GB" sz="1800" b="0" i="1" u="sng" strike="noStrike" cap="none">
                <a:ln>
                  <a:noFill/>
                </a:ln>
                <a:solidFill>
                  <a:schemeClr val="tx2"/>
                </a:solidFill>
                <a:latin typeface="Trebuchet MS"/>
                <a:hlinkClick r:id="rId3"/>
              </a:rPr>
              <a:t>hier herunterladbar</a:t>
            </a:r>
            <a:endParaRPr lang="en-GB" sz="1800" b="0" i="1" u="none" strike="noStrike" cap="none">
              <a:ln>
                <a:noFill/>
              </a:ln>
              <a:solidFill>
                <a:schemeClr val="tx2"/>
              </a:solidFill>
              <a:latin typeface="Trebuchet MS"/>
            </a:endParaRPr>
          </a:p>
          <a:p>
            <a:pPr marL="0" marR="0" lvl="0" indent="0" algn="l" defTabSz="914400" rtl="0">
              <a:lnSpc>
                <a:spcPct val="100000"/>
              </a:lnSpc>
              <a:spcBef>
                <a:spcPts val="0"/>
              </a:spcBef>
              <a:spcAft>
                <a:spcPts val="0"/>
              </a:spcAft>
              <a:buClrTx/>
              <a:buSzTx/>
              <a:buFontTx/>
              <a:buChar char="•"/>
              <a:defRPr/>
            </a:pPr>
            <a:endParaRPr lang="en-GB" sz="1800">
              <a:solidFill>
                <a:schemeClr val="tx1"/>
              </a:solidFill>
              <a:latin typeface="Trebuchet MS"/>
            </a:endParaRPr>
          </a:p>
          <a:p>
            <a:pPr marL="0" marR="0" lvl="0" indent="0" defTabSz="914400" rtl="0">
              <a:lnSpc>
                <a:spcPct val="100000"/>
              </a:lnSpc>
              <a:spcBef>
                <a:spcPts val="0"/>
              </a:spcBef>
              <a:spcAft>
                <a:spcPts val="0"/>
              </a:spcAft>
              <a:buClrTx/>
              <a:buSzTx/>
              <a:buFontTx/>
              <a:buChar char="•"/>
              <a:defRPr/>
            </a:pPr>
            <a:r>
              <a:rPr lang="en-GB" sz="1800">
                <a:solidFill>
                  <a:schemeClr val="tx1"/>
                </a:solidFill>
                <a:latin typeface="Trebuchet MS"/>
              </a:rPr>
              <a:t> EU-weite Bewertung der endgültigen aktualisierten nationalen Energie- und Klimapläne (NECPs) [2025] – </a:t>
            </a:r>
            <a:r>
              <a:rPr lang="en-GB" sz="1800" i="1" u="sng">
                <a:solidFill>
                  <a:schemeClr val="tx1"/>
                </a:solidFill>
                <a:latin typeface="Trebuchet MS"/>
                <a:hlinkClick r:id="rId4"/>
              </a:rPr>
              <a:t>hier verfügbar</a:t>
            </a:r>
            <a:endParaRPr lang="en-GB" sz="1800" i="1">
              <a:solidFill>
                <a:schemeClr val="tx1"/>
              </a:solidFill>
              <a:latin typeface="Trebuchet MS"/>
            </a:endParaRPr>
          </a:p>
          <a:p>
            <a:pPr marL="0" marR="0" lvl="0" indent="0" defTabSz="914400" rtl="0">
              <a:lnSpc>
                <a:spcPct val="100000"/>
              </a:lnSpc>
              <a:spcBef>
                <a:spcPts val="0"/>
              </a:spcBef>
              <a:spcAft>
                <a:spcPts val="0"/>
              </a:spcAft>
              <a:buClrTx/>
              <a:buSzTx/>
              <a:buFontTx/>
              <a:buChar char="•"/>
              <a:defRPr/>
            </a:pPr>
            <a:endParaRPr lang="en-GB" sz="1800" i="1">
              <a:solidFill>
                <a:schemeClr val="tx1"/>
              </a:solidFill>
              <a:latin typeface="Trebuchet MS"/>
            </a:endParaRPr>
          </a:p>
          <a:p>
            <a:pPr marL="0" marR="0" lvl="0" indent="0" defTabSz="914400" rtl="0">
              <a:lnSpc>
                <a:spcPct val="100000"/>
              </a:lnSpc>
              <a:spcBef>
                <a:spcPts val="0"/>
              </a:spcBef>
              <a:spcAft>
                <a:spcPts val="0"/>
              </a:spcAft>
              <a:buClrTx/>
              <a:buSzTx/>
              <a:buFontTx/>
              <a:buChar char="•"/>
              <a:defRPr/>
            </a:pPr>
            <a:r>
              <a:rPr lang="en-GB" sz="1800">
                <a:solidFill>
                  <a:schemeClr val="tx1"/>
                </a:solidFill>
                <a:latin typeface="Trebuchet MS"/>
              </a:rPr>
              <a:t> LCA-Methodik – weitere Details </a:t>
            </a:r>
            <a:r>
              <a:rPr lang="en-GB" sz="1800" i="1" u="sng">
                <a:solidFill>
                  <a:schemeClr val="tx1"/>
                </a:solidFill>
                <a:latin typeface="Trebuchet MS"/>
                <a:hlinkClick r:id="rId5"/>
              </a:rPr>
              <a:t>hier verfügbar</a:t>
            </a:r>
            <a:endParaRPr lang="en-GB" sz="1800" i="1">
              <a:solidFill>
                <a:schemeClr val="tx1"/>
              </a:solidFill>
              <a:latin typeface="Trebuchet MS"/>
            </a:endParaRPr>
          </a:p>
          <a:p>
            <a:pPr marL="0" marR="0" lvl="0" indent="0" defTabSz="914400" rtl="0">
              <a:lnSpc>
                <a:spcPct val="100000"/>
              </a:lnSpc>
              <a:spcBef>
                <a:spcPts val="0"/>
              </a:spcBef>
              <a:spcAft>
                <a:spcPts val="0"/>
              </a:spcAft>
              <a:buClrTx/>
              <a:buSzTx/>
              <a:buFontTx/>
              <a:buChar char="•"/>
              <a:defRPr/>
            </a:pPr>
            <a:endParaRPr lang="en-GB" sz="1800" i="1">
              <a:solidFill>
                <a:schemeClr val="tx1"/>
              </a:solidFill>
              <a:latin typeface="Trebuchet MS"/>
            </a:endParaRPr>
          </a:p>
          <a:p>
            <a:pPr marL="0" marR="0" lvl="0" indent="0" defTabSz="914400" rtl="0">
              <a:lnSpc>
                <a:spcPct val="100000"/>
              </a:lnSpc>
              <a:spcBef>
                <a:spcPts val="0"/>
              </a:spcBef>
              <a:spcAft>
                <a:spcPts val="0"/>
              </a:spcAft>
              <a:buClrTx/>
              <a:buSzTx/>
              <a:buFontTx/>
              <a:buChar char="•"/>
              <a:defRPr/>
            </a:pPr>
            <a:r>
              <a:rPr lang="en-US" sz="1800">
                <a:solidFill>
                  <a:schemeClr val="tx1"/>
                </a:solidFill>
                <a:latin typeface="Trebuchet MS"/>
              </a:rPr>
              <a:t> Climate-ADAPT-Fallstudien – weitere Informationen und Fallstudienkataloge </a:t>
            </a:r>
            <a:r>
              <a:rPr lang="en-US" sz="1800" i="1" u="sng">
                <a:solidFill>
                  <a:schemeClr val="tx1"/>
                </a:solidFill>
                <a:latin typeface="Trebuchet MS"/>
                <a:hlinkClick r:id="rId6"/>
              </a:rPr>
              <a:t>hier</a:t>
            </a:r>
            <a:endParaRPr lang="en-US" sz="1800" i="1">
              <a:solidFill>
                <a:schemeClr val="tx1"/>
              </a:solidFill>
              <a:latin typeface="Trebuchet MS"/>
            </a:endParaRPr>
          </a:p>
        </p:txBody>
      </p:sp>
      <p:sp>
        <p:nvSpPr>
          <p:cNvPr id="240289596" name="Google Shape;262;p14"/>
          <p:cNvSpPr/>
          <p:nvPr/>
        </p:nvSpPr>
        <p:spPr bwMode="auto">
          <a:xfrm>
            <a:off x="144498" y="157815"/>
            <a:ext cx="8910885"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13013216" name="Title 1"/>
          <p:cNvSpPr>
            <a:spLocks noGrp="1"/>
          </p:cNvSpPr>
          <p:nvPr>
            <p:ph type="title"/>
          </p:nvPr>
        </p:nvSpPr>
        <p:spPr bwMode="auto"/>
        <p:txBody>
          <a:bodyPr>
            <a:normAutofit fontScale="90000"/>
          </a:bodyPr>
          <a:lstStyle/>
          <a:p>
            <a:pPr>
              <a:defRPr/>
            </a:pPr>
            <a:r>
              <a:rPr lang="cs-CZ"/>
              <a:t>Bild</a:t>
            </a:r>
            <a:r>
              <a:rPr lang="en-GB"/>
              <a:t>nachweis</a:t>
            </a:r>
          </a:p>
        </p:txBody>
      </p:sp>
      <p:sp>
        <p:nvSpPr>
          <p:cNvPr id="1468028432" name="Text Placeholder 2"/>
          <p:cNvSpPr txBox="1"/>
          <p:nvPr/>
        </p:nvSpPr>
        <p:spPr bwMode="auto">
          <a:xfrm>
            <a:off x="449264" y="1133254"/>
            <a:ext cx="8562974" cy="312597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spcBef>
                <a:spcPts val="0"/>
              </a:spcBef>
              <a:spcAft>
                <a:spcPts val="0"/>
              </a:spcAft>
              <a:buClrTx/>
              <a:defRPr/>
            </a:pPr>
            <a:r>
              <a:rPr lang="en-US" sz="1800"/>
              <a:t>Die in dieser Präsentation verwendeten Bilder und Grafiken stammen aus </a:t>
            </a:r>
            <a:r>
              <a:rPr lang="en-US" sz="1800" u="sng">
                <a:hlinkClick r:id="rId3"/>
              </a:rPr>
              <a:t>Freepik</a:t>
            </a:r>
            <a:r>
              <a:rPr lang="en-US" sz="1800"/>
              <a:t>, </a:t>
            </a:r>
            <a:r>
              <a:rPr lang="en-US" sz="1800" u="sng">
                <a:hlinkClick r:id="rId4"/>
              </a:rPr>
              <a:t>Unsplash</a:t>
            </a:r>
            <a:r>
              <a:rPr lang="en-US" sz="1800"/>
              <a:t>, </a:t>
            </a:r>
            <a:r>
              <a:rPr lang="cs-CZ" sz="1800" u="sng">
                <a:hlinkClick r:id="rId5"/>
              </a:rPr>
              <a:t>Pixabay </a:t>
            </a:r>
            <a:r>
              <a:rPr lang="en-US" sz="1800"/>
              <a:t>(urheberrechtsfreie Datenbanken), europäischen Berichten/Webseiten oder sind Originalgrafiken/Fotos, die von den Autoren erstellt wurden.</a:t>
            </a:r>
            <a:endParaRPr lang="en-US" sz="1800" i="1">
              <a:solidFill>
                <a:schemeClr val="tx1"/>
              </a:solidFill>
              <a:latin typeface="Trebuchet MS"/>
            </a:endParaRPr>
          </a:p>
        </p:txBody>
      </p:sp>
      <p:sp>
        <p:nvSpPr>
          <p:cNvPr id="366658916" name="Google Shape;262;p14"/>
          <p:cNvSpPr/>
          <p:nvPr/>
        </p:nvSpPr>
        <p:spPr bwMode="auto">
          <a:xfrm>
            <a:off x="49249" y="157815"/>
            <a:ext cx="9006134" cy="49896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theme/theme1.xml><?xml version="1.0" encoding="utf-8"?>
<a:theme xmlns:a="http://schemas.openxmlformats.org/drawing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B48769-0B92-4441-B833-B4F31DDBCC0F}">
  <ds:schemaRefs>
    <ds:schemaRef ds:uri="http://schemas.microsoft.com/office/2006/metadata/properties"/>
    <ds:schemaRef ds:uri="http://schemas.microsoft.com/office/infopath/2007/PartnerControls"/>
    <ds:schemaRef ds:uri="82c72582-1e0e-404f-b736-23bae653ca93"/>
  </ds:schemaRefs>
</ds:datastoreItem>
</file>

<file path=customXml/itemProps2.xml><?xml version="1.0" encoding="utf-8"?>
<ds:datastoreItem xmlns:ds="http://schemas.openxmlformats.org/officeDocument/2006/customXml" ds:itemID="{EDD7DB40-949F-441E-A4AB-D0488831DF9E}">
  <ds:schemaRefs>
    <ds:schemaRef ds:uri="http://schemas.microsoft.com/sharepoint/v3/contenttype/forms"/>
  </ds:schemaRefs>
</ds:datastoreItem>
</file>

<file path=customXml/itemProps3.xml><?xml version="1.0" encoding="utf-8"?>
<ds:datastoreItem xmlns:ds="http://schemas.openxmlformats.org/officeDocument/2006/customXml" ds:itemID="{95EE9AA6-CFBC-49EA-AC7E-860A0631E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9413</Words>
  <Application>Microsoft Office PowerPoint</Application>
  <PresentationFormat>On-screen Show (16:9)</PresentationFormat>
  <Paragraphs>924</Paragraphs>
  <Slides>92</Slides>
  <Notes>92</Notes>
  <HiddenSlides>16</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92</vt:i4>
      </vt:variant>
    </vt:vector>
  </HeadingPairs>
  <TitlesOfParts>
    <vt:vector size="101" baseType="lpstr">
      <vt:lpstr>Arial</vt:lpstr>
      <vt:lpstr>Calibri</vt:lpstr>
      <vt:lpstr>Courier New</vt:lpstr>
      <vt:lpstr>Inter</vt:lpstr>
      <vt:lpstr>Noto Sans Symbols</vt:lpstr>
      <vt:lpstr>Roboto</vt:lpstr>
      <vt:lpstr>Trebuchet MS</vt:lpstr>
      <vt:lpstr>Wingdings</vt:lpstr>
      <vt:lpstr>CentralEurope_iService</vt:lpstr>
      <vt:lpstr>PowerPoint Presentation</vt:lpstr>
      <vt:lpstr>PowerPoint Presentation</vt:lpstr>
      <vt:lpstr>HINWEISE</vt:lpstr>
      <vt:lpstr>PowerPoint Presentation</vt:lpstr>
      <vt:lpstr>HINWEISE</vt:lpstr>
      <vt:lpstr>PowerPoint Presentation</vt:lpstr>
      <vt:lpstr>HINWEISE</vt:lpstr>
      <vt:lpstr>PowerPoint Presentation</vt:lpstr>
      <vt:lpstr>HINWEISE</vt:lpstr>
      <vt:lpstr>PowerPoint Presentation</vt:lpstr>
      <vt:lpstr>HINWEISE</vt:lpstr>
      <vt:lpstr>Hintergrund</vt:lpstr>
      <vt:lpstr>PowerPoint Presentation</vt:lpstr>
      <vt:lpstr>Emissionsreduktion</vt:lpstr>
      <vt:lpstr>PowerPoint Presentation</vt:lpstr>
      <vt:lpstr>HINWEISE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Klimagefahren und soziale Vulnerabilität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HINWEISE</vt:lpstr>
      <vt:lpstr>Nachhaltigkeitsziele der  Vereinten Nationen</vt:lpstr>
      <vt:lpstr>ANMERKUNGEN</vt:lpstr>
      <vt:lpstr>SDGs im Bauwesen?</vt:lpstr>
      <vt:lpstr>ANMERKUNGEN</vt:lpstr>
      <vt:lpstr>Klimawandel und damit verbundene Risiken</vt:lpstr>
      <vt:lpstr>PowerPoint Presentation</vt:lpstr>
      <vt:lpstr>Akute Gefahren für Gebäude gemäß der EU-Taxonomie </vt:lpstr>
      <vt:lpstr>ANMERKUNGEN</vt:lpstr>
      <vt:lpstr>Hitzewellen und städtische Überhitzung</vt:lpstr>
      <vt:lpstr>Stürme</vt:lpstr>
      <vt:lpstr>Starke Niederschläge</vt:lpstr>
      <vt:lpstr>Überschwemmung</vt:lpstr>
      <vt:lpstr>Massenbewegungen</vt:lpstr>
      <vt:lpstr>Dürren</vt:lpstr>
      <vt:lpstr>Wie wirken sich Gebäude auf den Klimawandel aus?</vt:lpstr>
      <vt:lpstr>Ressourcen und weiterführende Literatur</vt:lpstr>
      <vt:lpstr>Ursachen des Klimawandels</vt:lpstr>
      <vt:lpstr>Wichtigste Treibhausgase, die zum Treibhauseffekt beitragen</vt:lpstr>
      <vt:lpstr>Überblick über historische Daten, Prognosen und Ziele für Emissionen auf EU-Ebene [1990–2050].  </vt:lpstr>
      <vt:lpstr>EU-Klimagesetz: Netto-Null-Emissionen bis 2050</vt:lpstr>
      <vt:lpstr>Nationale Energie- und Klimapläne (NECPs)</vt:lpstr>
      <vt:lpstr>EU-Anpassungsstrategie</vt:lpstr>
      <vt:lpstr>Risikotypologie: EU-Taxonomie Anhang A</vt:lpstr>
      <vt:lpstr>EU-Taxonomie</vt:lpstr>
      <vt:lpstr>EU-Taxonomie</vt:lpstr>
      <vt:lpstr>Klimawirkungskennzahlen (Beispiel)</vt:lpstr>
      <vt:lpstr>Werkzeuge/Rahmenbedingungen für die Analyse der Auswirkungen des Klimawandels </vt:lpstr>
      <vt:lpstr>PowerPoint Presentation</vt:lpstr>
      <vt:lpstr>RISIKO = GEFAHR x EXPOSITION x ANFÄLLIGKEIT</vt:lpstr>
      <vt:lpstr>HINWEISE</vt:lpstr>
      <vt:lpstr>Indikatoren der EU-Plattform „Climate-ADAPT“</vt:lpstr>
      <vt:lpstr>Indikatoren der EU-Plattform „Climate-ADAPT“</vt:lpstr>
      <vt:lpstr>Kennzahlen von Level(s)</vt:lpstr>
      <vt:lpstr>HINWEISE</vt:lpstr>
      <vt:lpstr>Kennzahlen von Level(s)</vt:lpstr>
      <vt:lpstr>Lebenszyklusanalyse (LCA)</vt:lpstr>
      <vt:lpstr>Umweltwirkungskategorien</vt:lpstr>
      <vt:lpstr>Beispiel: Kategorien von Umweltauswirkungen</vt:lpstr>
      <vt:lpstr>Beispiel: Ökobilanz eines Gebäudes</vt:lpstr>
      <vt:lpstr>Beispiel: Ökobilanz eines Gebäudes</vt:lpstr>
      <vt:lpstr>Beispiel: Ökobilanz eines Gebäudes</vt:lpstr>
      <vt:lpstr>Umweltproduktdeklarationen (EPDs)</vt:lpstr>
      <vt:lpstr>Beispiel: EPD-Informationen</vt:lpstr>
      <vt:lpstr>Lebenszykluskosten (LCC)</vt:lpstr>
      <vt:lpstr>Umfang der LCC-Bewertung</vt:lpstr>
      <vt:lpstr>Barwertanalyse </vt:lpstr>
      <vt:lpstr>Ressourcen und weiterführende Literatur</vt:lpstr>
      <vt:lpstr>Bildnachweis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keywords>, docId:5CE080B15CE533E0F69A78E3894C4C86</cp:keywords>
  <cp:lastModifiedBy>B ROQUETA VIVES - FINAL</cp:lastModifiedBy>
  <cp:revision>6</cp:revision>
  <dcterms:created xsi:type="dcterms:W3CDTF">2025-03-18T17:43:02Z</dcterms:created>
  <dcterms:modified xsi:type="dcterms:W3CDTF">2025-09-03T12:26:21Z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