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Lst>
  <p:notesMasterIdLst>
    <p:notesMasterId r:id="rId43"/>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r:id="rId44" roundtripDataSignature="AMtx7mgRbLRgW1p+NV7Wsc0OB5R6TY3a3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E97B583-ED8F-40FA-A437-27024E97AA99}" v="5" dt="2025-09-03T13:18:22.221"/>
  </p1510:revLst>
</p1510:revInfo>
</file>

<file path=ppt/tableStyles.xml><?xml version="1.0" encoding="utf-8"?>
<a:tblStyleLst xmlns:a="http://schemas.openxmlformats.org/drawingml/2006/main" def="{FD344E05-B1E4-408F-A37C-2359E1EDC3BA}">
  <a:tblStyle styleId="{FD344E05-B1E4-408F-A37C-2359E1EDC3BA}" styleName="Table_0">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 styleId="{0D62C5B2-04D9-4C80-B642-02EE3B8A7BA7}" styleName="Table_1">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202" d="100"/>
          <a:sy n="202" d="100"/>
        </p:scale>
        <p:origin x="620" y="11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theme" Target="theme/theme1.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 ROQUETA VIVES - FINAL" userId="94e3dead-90cd-4b39-9559-439209b309e7" providerId="ADAL" clId="{EE97B583-ED8F-40FA-A437-27024E97AA99}"/>
    <pc:docChg chg="undo custSel modSld">
      <pc:chgData name="B ROQUETA VIVES - FINAL" userId="94e3dead-90cd-4b39-9559-439209b309e7" providerId="ADAL" clId="{EE97B583-ED8F-40FA-A437-27024E97AA99}" dt="2025-09-03T13:18:35.903" v="726" actId="14100"/>
      <pc:docMkLst>
        <pc:docMk/>
      </pc:docMkLst>
      <pc:sldChg chg="addSp delSp modSp mod">
        <pc:chgData name="B ROQUETA VIVES - FINAL" userId="94e3dead-90cd-4b39-9559-439209b309e7" providerId="ADAL" clId="{EE97B583-ED8F-40FA-A437-27024E97AA99}" dt="2025-09-03T13:17:23.252" v="718" actId="1076"/>
        <pc:sldMkLst>
          <pc:docMk/>
          <pc:sldMk cId="0" sldId="257"/>
        </pc:sldMkLst>
        <pc:picChg chg="add mod">
          <ac:chgData name="B ROQUETA VIVES - FINAL" userId="94e3dead-90cd-4b39-9559-439209b309e7" providerId="ADAL" clId="{EE97B583-ED8F-40FA-A437-27024E97AA99}" dt="2025-09-03T13:17:23.252" v="718" actId="1076"/>
          <ac:picMkLst>
            <pc:docMk/>
            <pc:sldMk cId="0" sldId="257"/>
            <ac:picMk id="3" creationId="{212C0E26-1593-2E3E-2185-63FF2AD7467F}"/>
          </ac:picMkLst>
        </pc:picChg>
        <pc:picChg chg="del">
          <ac:chgData name="B ROQUETA VIVES - FINAL" userId="94e3dead-90cd-4b39-9559-439209b309e7" providerId="ADAL" clId="{EE97B583-ED8F-40FA-A437-27024E97AA99}" dt="2025-09-03T13:17:15.750" v="713" actId="478"/>
          <ac:picMkLst>
            <pc:docMk/>
            <pc:sldMk cId="0" sldId="257"/>
            <ac:picMk id="75" creationId="{00000000-0000-0000-0000-000000000000}"/>
          </ac:picMkLst>
        </pc:picChg>
      </pc:sldChg>
      <pc:sldChg chg="addSp delSp modSp mod">
        <pc:chgData name="B ROQUETA VIVES - FINAL" userId="94e3dead-90cd-4b39-9559-439209b309e7" providerId="ADAL" clId="{EE97B583-ED8F-40FA-A437-27024E97AA99}" dt="2025-09-03T13:18:22.221" v="725"/>
        <pc:sldMkLst>
          <pc:docMk/>
          <pc:sldMk cId="0" sldId="258"/>
        </pc:sldMkLst>
        <pc:spChg chg="mod">
          <ac:chgData name="B ROQUETA VIVES - FINAL" userId="94e3dead-90cd-4b39-9559-439209b309e7" providerId="ADAL" clId="{EE97B583-ED8F-40FA-A437-27024E97AA99}" dt="2025-09-03T13:18:22.221" v="725"/>
          <ac:spMkLst>
            <pc:docMk/>
            <pc:sldMk cId="0" sldId="258"/>
            <ac:spMk id="3" creationId="{F542BE15-8713-B883-75E5-6ED6DCF23A47}"/>
          </ac:spMkLst>
        </pc:spChg>
        <pc:spChg chg="mod">
          <ac:chgData name="B ROQUETA VIVES - FINAL" userId="94e3dead-90cd-4b39-9559-439209b309e7" providerId="ADAL" clId="{EE97B583-ED8F-40FA-A437-27024E97AA99}" dt="2025-09-03T13:18:22.221" v="725"/>
          <ac:spMkLst>
            <pc:docMk/>
            <pc:sldMk cId="0" sldId="258"/>
            <ac:spMk id="4" creationId="{9C77E779-D1EE-CD27-504A-FCC2F2F025E6}"/>
          </ac:spMkLst>
        </pc:spChg>
        <pc:spChg chg="mod">
          <ac:chgData name="B ROQUETA VIVES - FINAL" userId="94e3dead-90cd-4b39-9559-439209b309e7" providerId="ADAL" clId="{EE97B583-ED8F-40FA-A437-27024E97AA99}" dt="2025-09-03T13:18:22.221" v="725"/>
          <ac:spMkLst>
            <pc:docMk/>
            <pc:sldMk cId="0" sldId="258"/>
            <ac:spMk id="5" creationId="{794485CE-977C-A9AA-AA37-4A388C9DE011}"/>
          </ac:spMkLst>
        </pc:spChg>
        <pc:spChg chg="mod">
          <ac:chgData name="B ROQUETA VIVES - FINAL" userId="94e3dead-90cd-4b39-9559-439209b309e7" providerId="ADAL" clId="{EE97B583-ED8F-40FA-A437-27024E97AA99}" dt="2025-09-03T13:18:22.221" v="725"/>
          <ac:spMkLst>
            <pc:docMk/>
            <pc:sldMk cId="0" sldId="258"/>
            <ac:spMk id="6" creationId="{4358CCF8-888C-73EA-42E0-F6E0D0A75362}"/>
          </ac:spMkLst>
        </pc:spChg>
        <pc:spChg chg="mod">
          <ac:chgData name="B ROQUETA VIVES - FINAL" userId="94e3dead-90cd-4b39-9559-439209b309e7" providerId="ADAL" clId="{EE97B583-ED8F-40FA-A437-27024E97AA99}" dt="2025-09-03T13:18:22.221" v="725"/>
          <ac:spMkLst>
            <pc:docMk/>
            <pc:sldMk cId="0" sldId="258"/>
            <ac:spMk id="7" creationId="{4D3A3DAC-1B36-2D17-C751-E827398F8268}"/>
          </ac:spMkLst>
        </pc:spChg>
        <pc:spChg chg="mod">
          <ac:chgData name="B ROQUETA VIVES - FINAL" userId="94e3dead-90cd-4b39-9559-439209b309e7" providerId="ADAL" clId="{EE97B583-ED8F-40FA-A437-27024E97AA99}" dt="2025-09-03T13:18:22.221" v="725"/>
          <ac:spMkLst>
            <pc:docMk/>
            <pc:sldMk cId="0" sldId="258"/>
            <ac:spMk id="8" creationId="{3660CD1E-F4CC-EA7C-03AF-4E862F0790EC}"/>
          </ac:spMkLst>
        </pc:spChg>
        <pc:spChg chg="mod">
          <ac:chgData name="B ROQUETA VIVES - FINAL" userId="94e3dead-90cd-4b39-9559-439209b309e7" providerId="ADAL" clId="{EE97B583-ED8F-40FA-A437-27024E97AA99}" dt="2025-09-03T13:18:22.221" v="725"/>
          <ac:spMkLst>
            <pc:docMk/>
            <pc:sldMk cId="0" sldId="258"/>
            <ac:spMk id="9" creationId="{95C1989C-F94E-F77F-3A6D-CB53CA3E7424}"/>
          </ac:spMkLst>
        </pc:spChg>
        <pc:spChg chg="mod">
          <ac:chgData name="B ROQUETA VIVES - FINAL" userId="94e3dead-90cd-4b39-9559-439209b309e7" providerId="ADAL" clId="{EE97B583-ED8F-40FA-A437-27024E97AA99}" dt="2025-09-01T16:04:33.903" v="18" actId="1037"/>
          <ac:spMkLst>
            <pc:docMk/>
            <pc:sldMk cId="0" sldId="258"/>
            <ac:spMk id="86" creationId="{00000000-0000-0000-0000-000000000000}"/>
          </ac:spMkLst>
        </pc:spChg>
        <pc:spChg chg="del mod">
          <ac:chgData name="B ROQUETA VIVES - FINAL" userId="94e3dead-90cd-4b39-9559-439209b309e7" providerId="ADAL" clId="{EE97B583-ED8F-40FA-A437-27024E97AA99}" dt="2025-09-03T13:17:47.632" v="721" actId="478"/>
          <ac:spMkLst>
            <pc:docMk/>
            <pc:sldMk cId="0" sldId="258"/>
            <ac:spMk id="87" creationId="{00000000-0000-0000-0000-000000000000}"/>
          </ac:spMkLst>
        </pc:spChg>
        <pc:spChg chg="del mod">
          <ac:chgData name="B ROQUETA VIVES - FINAL" userId="94e3dead-90cd-4b39-9559-439209b309e7" providerId="ADAL" clId="{EE97B583-ED8F-40FA-A437-27024E97AA99}" dt="2025-09-03T13:17:47.632" v="721" actId="478"/>
          <ac:spMkLst>
            <pc:docMk/>
            <pc:sldMk cId="0" sldId="258"/>
            <ac:spMk id="88" creationId="{00000000-0000-0000-0000-000000000000}"/>
          </ac:spMkLst>
        </pc:spChg>
        <pc:spChg chg="del">
          <ac:chgData name="B ROQUETA VIVES - FINAL" userId="94e3dead-90cd-4b39-9559-439209b309e7" providerId="ADAL" clId="{EE97B583-ED8F-40FA-A437-27024E97AA99}" dt="2025-09-03T13:17:47.632" v="721" actId="478"/>
          <ac:spMkLst>
            <pc:docMk/>
            <pc:sldMk cId="0" sldId="258"/>
            <ac:spMk id="89" creationId="{00000000-0000-0000-0000-000000000000}"/>
          </ac:spMkLst>
        </pc:spChg>
        <pc:spChg chg="del">
          <ac:chgData name="B ROQUETA VIVES - FINAL" userId="94e3dead-90cd-4b39-9559-439209b309e7" providerId="ADAL" clId="{EE97B583-ED8F-40FA-A437-27024E97AA99}" dt="2025-09-03T13:17:47.632" v="721" actId="478"/>
          <ac:spMkLst>
            <pc:docMk/>
            <pc:sldMk cId="0" sldId="258"/>
            <ac:spMk id="90" creationId="{00000000-0000-0000-0000-000000000000}"/>
          </ac:spMkLst>
        </pc:spChg>
        <pc:spChg chg="del mod">
          <ac:chgData name="B ROQUETA VIVES - FINAL" userId="94e3dead-90cd-4b39-9559-439209b309e7" providerId="ADAL" clId="{EE97B583-ED8F-40FA-A437-27024E97AA99}" dt="2025-09-03T13:17:47.632" v="721" actId="478"/>
          <ac:spMkLst>
            <pc:docMk/>
            <pc:sldMk cId="0" sldId="258"/>
            <ac:spMk id="91" creationId="{00000000-0000-0000-0000-000000000000}"/>
          </ac:spMkLst>
        </pc:spChg>
        <pc:spChg chg="del mod">
          <ac:chgData name="B ROQUETA VIVES - FINAL" userId="94e3dead-90cd-4b39-9559-439209b309e7" providerId="ADAL" clId="{EE97B583-ED8F-40FA-A437-27024E97AA99}" dt="2025-09-03T13:17:50.435" v="724" actId="478"/>
          <ac:spMkLst>
            <pc:docMk/>
            <pc:sldMk cId="0" sldId="258"/>
            <ac:spMk id="92" creationId="{00000000-0000-0000-0000-000000000000}"/>
          </ac:spMkLst>
        </pc:spChg>
        <pc:spChg chg="del mod">
          <ac:chgData name="B ROQUETA VIVES - FINAL" userId="94e3dead-90cd-4b39-9559-439209b309e7" providerId="ADAL" clId="{EE97B583-ED8F-40FA-A437-27024E97AA99}" dt="2025-09-03T13:17:47.632" v="721" actId="478"/>
          <ac:spMkLst>
            <pc:docMk/>
            <pc:sldMk cId="0" sldId="258"/>
            <ac:spMk id="93" creationId="{00000000-0000-0000-0000-000000000000}"/>
          </ac:spMkLst>
        </pc:spChg>
        <pc:picChg chg="mod">
          <ac:chgData name="B ROQUETA VIVES - FINAL" userId="94e3dead-90cd-4b39-9559-439209b309e7" providerId="ADAL" clId="{EE97B583-ED8F-40FA-A437-27024E97AA99}" dt="2025-09-03T13:18:22.221" v="725"/>
          <ac:picMkLst>
            <pc:docMk/>
            <pc:sldMk cId="0" sldId="258"/>
            <ac:picMk id="10" creationId="{98551E7D-2E35-81A7-A094-742A1753552B}"/>
          </ac:picMkLst>
        </pc:picChg>
        <pc:picChg chg="mod">
          <ac:chgData name="B ROQUETA VIVES - FINAL" userId="94e3dead-90cd-4b39-9559-439209b309e7" providerId="ADAL" clId="{EE97B583-ED8F-40FA-A437-27024E97AA99}" dt="2025-09-03T13:18:22.221" v="725"/>
          <ac:picMkLst>
            <pc:docMk/>
            <pc:sldMk cId="0" sldId="258"/>
            <ac:picMk id="12" creationId="{EDE94CE8-0B34-2FDF-1C1C-42504A0845BC}"/>
          </ac:picMkLst>
        </pc:picChg>
        <pc:picChg chg="mod">
          <ac:chgData name="B ROQUETA VIVES - FINAL" userId="94e3dead-90cd-4b39-9559-439209b309e7" providerId="ADAL" clId="{EE97B583-ED8F-40FA-A437-27024E97AA99}" dt="2025-09-03T13:18:22.221" v="725"/>
          <ac:picMkLst>
            <pc:docMk/>
            <pc:sldMk cId="0" sldId="258"/>
            <ac:picMk id="15" creationId="{33AFFCEE-1CDB-1260-0F06-B9C595A1C7D8}"/>
          </ac:picMkLst>
        </pc:picChg>
        <pc:picChg chg="del mod">
          <ac:chgData name="B ROQUETA VIVES - FINAL" userId="94e3dead-90cd-4b39-9559-439209b309e7" providerId="ADAL" clId="{EE97B583-ED8F-40FA-A437-27024E97AA99}" dt="2025-09-03T13:17:45.476" v="720" actId="478"/>
          <ac:picMkLst>
            <pc:docMk/>
            <pc:sldMk cId="0" sldId="258"/>
            <ac:picMk id="95" creationId="{00000000-0000-0000-0000-000000000000}"/>
          </ac:picMkLst>
        </pc:picChg>
        <pc:picChg chg="del">
          <ac:chgData name="B ROQUETA VIVES - FINAL" userId="94e3dead-90cd-4b39-9559-439209b309e7" providerId="ADAL" clId="{EE97B583-ED8F-40FA-A437-27024E97AA99}" dt="2025-09-03T13:17:47.632" v="721" actId="478"/>
          <ac:picMkLst>
            <pc:docMk/>
            <pc:sldMk cId="0" sldId="258"/>
            <ac:picMk id="96" creationId="{00000000-0000-0000-0000-000000000000}"/>
          </ac:picMkLst>
        </pc:picChg>
        <pc:picChg chg="del">
          <ac:chgData name="B ROQUETA VIVES - FINAL" userId="94e3dead-90cd-4b39-9559-439209b309e7" providerId="ADAL" clId="{EE97B583-ED8F-40FA-A437-27024E97AA99}" dt="2025-09-03T13:17:47.632" v="721" actId="478"/>
          <ac:picMkLst>
            <pc:docMk/>
            <pc:sldMk cId="0" sldId="258"/>
            <ac:picMk id="98" creationId="{00000000-0000-0000-0000-000000000000}"/>
          </ac:picMkLst>
        </pc:picChg>
        <pc:picChg chg="del">
          <ac:chgData name="B ROQUETA VIVES - FINAL" userId="94e3dead-90cd-4b39-9559-439209b309e7" providerId="ADAL" clId="{EE97B583-ED8F-40FA-A437-27024E97AA99}" dt="2025-09-03T13:17:47.632" v="721" actId="478"/>
          <ac:picMkLst>
            <pc:docMk/>
            <pc:sldMk cId="0" sldId="258"/>
            <ac:picMk id="99" creationId="{00000000-0000-0000-0000-000000000000}"/>
          </ac:picMkLst>
        </pc:picChg>
        <pc:picChg chg="del">
          <ac:chgData name="B ROQUETA VIVES - FINAL" userId="94e3dead-90cd-4b39-9559-439209b309e7" providerId="ADAL" clId="{EE97B583-ED8F-40FA-A437-27024E97AA99}" dt="2025-09-03T13:17:48.993" v="723" actId="478"/>
          <ac:picMkLst>
            <pc:docMk/>
            <pc:sldMk cId="0" sldId="258"/>
            <ac:picMk id="100" creationId="{00000000-0000-0000-0000-000000000000}"/>
          </ac:picMkLst>
        </pc:picChg>
        <pc:picChg chg="del">
          <ac:chgData name="B ROQUETA VIVES - FINAL" userId="94e3dead-90cd-4b39-9559-439209b309e7" providerId="ADAL" clId="{EE97B583-ED8F-40FA-A437-27024E97AA99}" dt="2025-09-03T13:17:47.632" v="721" actId="478"/>
          <ac:picMkLst>
            <pc:docMk/>
            <pc:sldMk cId="0" sldId="258"/>
            <ac:picMk id="101" creationId="{00000000-0000-0000-0000-000000000000}"/>
          </ac:picMkLst>
        </pc:picChg>
      </pc:sldChg>
      <pc:sldChg chg="modSp mod">
        <pc:chgData name="B ROQUETA VIVES - FINAL" userId="94e3dead-90cd-4b39-9559-439209b309e7" providerId="ADAL" clId="{EE97B583-ED8F-40FA-A437-27024E97AA99}" dt="2025-09-01T16:05:13.285" v="66" actId="14100"/>
        <pc:sldMkLst>
          <pc:docMk/>
          <pc:sldMk cId="0" sldId="259"/>
        </pc:sldMkLst>
        <pc:spChg chg="mod">
          <ac:chgData name="B ROQUETA VIVES - FINAL" userId="94e3dead-90cd-4b39-9559-439209b309e7" providerId="ADAL" clId="{EE97B583-ED8F-40FA-A437-27024E97AA99}" dt="2025-09-01T16:04:53.610" v="62" actId="1036"/>
          <ac:spMkLst>
            <pc:docMk/>
            <pc:sldMk cId="0" sldId="259"/>
            <ac:spMk id="111" creationId="{00000000-0000-0000-0000-000000000000}"/>
          </ac:spMkLst>
        </pc:spChg>
        <pc:spChg chg="mod">
          <ac:chgData name="B ROQUETA VIVES - FINAL" userId="94e3dead-90cd-4b39-9559-439209b309e7" providerId="ADAL" clId="{EE97B583-ED8F-40FA-A437-27024E97AA99}" dt="2025-09-01T16:04:38.706" v="32" actId="1037"/>
          <ac:spMkLst>
            <pc:docMk/>
            <pc:sldMk cId="0" sldId="259"/>
            <ac:spMk id="112" creationId="{00000000-0000-0000-0000-000000000000}"/>
          </ac:spMkLst>
        </pc:spChg>
        <pc:spChg chg="mod">
          <ac:chgData name="B ROQUETA VIVES - FINAL" userId="94e3dead-90cd-4b39-9559-439209b309e7" providerId="ADAL" clId="{EE97B583-ED8F-40FA-A437-27024E97AA99}" dt="2025-09-01T16:05:13.285" v="66" actId="14100"/>
          <ac:spMkLst>
            <pc:docMk/>
            <pc:sldMk cId="0" sldId="259"/>
            <ac:spMk id="113" creationId="{00000000-0000-0000-0000-000000000000}"/>
          </ac:spMkLst>
        </pc:spChg>
        <pc:spChg chg="mod">
          <ac:chgData name="B ROQUETA VIVES - FINAL" userId="94e3dead-90cd-4b39-9559-439209b309e7" providerId="ADAL" clId="{EE97B583-ED8F-40FA-A437-27024E97AA99}" dt="2025-09-01T16:05:08.876" v="65" actId="14100"/>
          <ac:spMkLst>
            <pc:docMk/>
            <pc:sldMk cId="0" sldId="259"/>
            <ac:spMk id="114" creationId="{00000000-0000-0000-0000-000000000000}"/>
          </ac:spMkLst>
        </pc:spChg>
        <pc:spChg chg="mod">
          <ac:chgData name="B ROQUETA VIVES - FINAL" userId="94e3dead-90cd-4b39-9559-439209b309e7" providerId="ADAL" clId="{EE97B583-ED8F-40FA-A437-27024E97AA99}" dt="2025-09-01T16:05:03.967" v="64" actId="14100"/>
          <ac:spMkLst>
            <pc:docMk/>
            <pc:sldMk cId="0" sldId="259"/>
            <ac:spMk id="115" creationId="{00000000-0000-0000-0000-000000000000}"/>
          </ac:spMkLst>
        </pc:spChg>
        <pc:spChg chg="mod">
          <ac:chgData name="B ROQUETA VIVES - FINAL" userId="94e3dead-90cd-4b39-9559-439209b309e7" providerId="ADAL" clId="{EE97B583-ED8F-40FA-A437-27024E97AA99}" dt="2025-09-01T16:04:50.101" v="48" actId="1035"/>
          <ac:spMkLst>
            <pc:docMk/>
            <pc:sldMk cId="0" sldId="259"/>
            <ac:spMk id="116" creationId="{00000000-0000-0000-0000-000000000000}"/>
          </ac:spMkLst>
        </pc:spChg>
        <pc:spChg chg="mod">
          <ac:chgData name="B ROQUETA VIVES - FINAL" userId="94e3dead-90cd-4b39-9559-439209b309e7" providerId="ADAL" clId="{EE97B583-ED8F-40FA-A437-27024E97AA99}" dt="2025-09-01T16:04:50.101" v="48" actId="1035"/>
          <ac:spMkLst>
            <pc:docMk/>
            <pc:sldMk cId="0" sldId="259"/>
            <ac:spMk id="117" creationId="{00000000-0000-0000-0000-000000000000}"/>
          </ac:spMkLst>
        </pc:spChg>
        <pc:spChg chg="mod">
          <ac:chgData name="B ROQUETA VIVES - FINAL" userId="94e3dead-90cd-4b39-9559-439209b309e7" providerId="ADAL" clId="{EE97B583-ED8F-40FA-A437-27024E97AA99}" dt="2025-09-01T16:04:50.101" v="48" actId="1035"/>
          <ac:spMkLst>
            <pc:docMk/>
            <pc:sldMk cId="0" sldId="259"/>
            <ac:spMk id="118" creationId="{00000000-0000-0000-0000-000000000000}"/>
          </ac:spMkLst>
        </pc:spChg>
        <pc:spChg chg="mod">
          <ac:chgData name="B ROQUETA VIVES - FINAL" userId="94e3dead-90cd-4b39-9559-439209b309e7" providerId="ADAL" clId="{EE97B583-ED8F-40FA-A437-27024E97AA99}" dt="2025-09-01T16:04:50.101" v="48" actId="1035"/>
          <ac:spMkLst>
            <pc:docMk/>
            <pc:sldMk cId="0" sldId="259"/>
            <ac:spMk id="119" creationId="{00000000-0000-0000-0000-000000000000}"/>
          </ac:spMkLst>
        </pc:spChg>
        <pc:spChg chg="mod">
          <ac:chgData name="B ROQUETA VIVES - FINAL" userId="94e3dead-90cd-4b39-9559-439209b309e7" providerId="ADAL" clId="{EE97B583-ED8F-40FA-A437-27024E97AA99}" dt="2025-09-01T16:04:59.706" v="63" actId="14100"/>
          <ac:spMkLst>
            <pc:docMk/>
            <pc:sldMk cId="0" sldId="259"/>
            <ac:spMk id="120" creationId="{00000000-0000-0000-0000-000000000000}"/>
          </ac:spMkLst>
        </pc:spChg>
        <pc:spChg chg="mod">
          <ac:chgData name="B ROQUETA VIVES - FINAL" userId="94e3dead-90cd-4b39-9559-439209b309e7" providerId="ADAL" clId="{EE97B583-ED8F-40FA-A437-27024E97AA99}" dt="2025-09-01T16:04:50.101" v="48" actId="1035"/>
          <ac:spMkLst>
            <pc:docMk/>
            <pc:sldMk cId="0" sldId="259"/>
            <ac:spMk id="121" creationId="{00000000-0000-0000-0000-000000000000}"/>
          </ac:spMkLst>
        </pc:spChg>
        <pc:picChg chg="mod">
          <ac:chgData name="B ROQUETA VIVES - FINAL" userId="94e3dead-90cd-4b39-9559-439209b309e7" providerId="ADAL" clId="{EE97B583-ED8F-40FA-A437-27024E97AA99}" dt="2025-09-01T16:04:50.101" v="48" actId="1035"/>
          <ac:picMkLst>
            <pc:docMk/>
            <pc:sldMk cId="0" sldId="259"/>
            <ac:picMk id="124" creationId="{00000000-0000-0000-0000-000000000000}"/>
          </ac:picMkLst>
        </pc:picChg>
      </pc:sldChg>
      <pc:sldChg chg="addSp delSp modSp mod">
        <pc:chgData name="B ROQUETA VIVES - FINAL" userId="94e3dead-90cd-4b39-9559-439209b309e7" providerId="ADAL" clId="{EE97B583-ED8F-40FA-A437-27024E97AA99}" dt="2025-09-01T16:05:56.074" v="90" actId="1035"/>
        <pc:sldMkLst>
          <pc:docMk/>
          <pc:sldMk cId="0" sldId="260"/>
        </pc:sldMkLst>
        <pc:spChg chg="add mod">
          <ac:chgData name="B ROQUETA VIVES - FINAL" userId="94e3dead-90cd-4b39-9559-439209b309e7" providerId="ADAL" clId="{EE97B583-ED8F-40FA-A437-27024E97AA99}" dt="2025-09-01T16:05:40.688" v="71"/>
          <ac:spMkLst>
            <pc:docMk/>
            <pc:sldMk cId="0" sldId="260"/>
            <ac:spMk id="2" creationId="{C0EE90E1-94F8-CA2D-78CE-3649BD7E85E8}"/>
          </ac:spMkLst>
        </pc:spChg>
        <pc:spChg chg="mod">
          <ac:chgData name="B ROQUETA VIVES - FINAL" userId="94e3dead-90cd-4b39-9559-439209b309e7" providerId="ADAL" clId="{EE97B583-ED8F-40FA-A437-27024E97AA99}" dt="2025-09-01T16:05:56.074" v="90" actId="1035"/>
          <ac:spMkLst>
            <pc:docMk/>
            <pc:sldMk cId="0" sldId="260"/>
            <ac:spMk id="139" creationId="{00000000-0000-0000-0000-000000000000}"/>
          </ac:spMkLst>
        </pc:spChg>
        <pc:spChg chg="mod">
          <ac:chgData name="B ROQUETA VIVES - FINAL" userId="94e3dead-90cd-4b39-9559-439209b309e7" providerId="ADAL" clId="{EE97B583-ED8F-40FA-A437-27024E97AA99}" dt="2025-09-01T16:05:56.074" v="90" actId="1035"/>
          <ac:spMkLst>
            <pc:docMk/>
            <pc:sldMk cId="0" sldId="260"/>
            <ac:spMk id="141" creationId="{00000000-0000-0000-0000-000000000000}"/>
          </ac:spMkLst>
        </pc:spChg>
        <pc:spChg chg="mod">
          <ac:chgData name="B ROQUETA VIVES - FINAL" userId="94e3dead-90cd-4b39-9559-439209b309e7" providerId="ADAL" clId="{EE97B583-ED8F-40FA-A437-27024E97AA99}" dt="2025-09-01T16:05:56.074" v="90" actId="1035"/>
          <ac:spMkLst>
            <pc:docMk/>
            <pc:sldMk cId="0" sldId="260"/>
            <ac:spMk id="142" creationId="{00000000-0000-0000-0000-000000000000}"/>
          </ac:spMkLst>
        </pc:spChg>
        <pc:spChg chg="mod">
          <ac:chgData name="B ROQUETA VIVES - FINAL" userId="94e3dead-90cd-4b39-9559-439209b309e7" providerId="ADAL" clId="{EE97B583-ED8F-40FA-A437-27024E97AA99}" dt="2025-09-01T16:05:56.074" v="90" actId="1035"/>
          <ac:spMkLst>
            <pc:docMk/>
            <pc:sldMk cId="0" sldId="260"/>
            <ac:spMk id="143" creationId="{00000000-0000-0000-0000-000000000000}"/>
          </ac:spMkLst>
        </pc:spChg>
        <pc:spChg chg="mod">
          <ac:chgData name="B ROQUETA VIVES - FINAL" userId="94e3dead-90cd-4b39-9559-439209b309e7" providerId="ADAL" clId="{EE97B583-ED8F-40FA-A437-27024E97AA99}" dt="2025-09-01T16:05:56.074" v="90" actId="1035"/>
          <ac:spMkLst>
            <pc:docMk/>
            <pc:sldMk cId="0" sldId="260"/>
            <ac:spMk id="144" creationId="{00000000-0000-0000-0000-000000000000}"/>
          </ac:spMkLst>
        </pc:spChg>
        <pc:spChg chg="mod">
          <ac:chgData name="B ROQUETA VIVES - FINAL" userId="94e3dead-90cd-4b39-9559-439209b309e7" providerId="ADAL" clId="{EE97B583-ED8F-40FA-A437-27024E97AA99}" dt="2025-09-01T16:05:56.074" v="90" actId="1035"/>
          <ac:spMkLst>
            <pc:docMk/>
            <pc:sldMk cId="0" sldId="260"/>
            <ac:spMk id="145" creationId="{00000000-0000-0000-0000-000000000000}"/>
          </ac:spMkLst>
        </pc:spChg>
        <pc:spChg chg="mod">
          <ac:chgData name="B ROQUETA VIVES - FINAL" userId="94e3dead-90cd-4b39-9559-439209b309e7" providerId="ADAL" clId="{EE97B583-ED8F-40FA-A437-27024E97AA99}" dt="2025-09-01T16:05:56.074" v="90" actId="1035"/>
          <ac:spMkLst>
            <pc:docMk/>
            <pc:sldMk cId="0" sldId="260"/>
            <ac:spMk id="146" creationId="{00000000-0000-0000-0000-000000000000}"/>
          </ac:spMkLst>
        </pc:spChg>
        <pc:spChg chg="mod">
          <ac:chgData name="B ROQUETA VIVES - FINAL" userId="94e3dead-90cd-4b39-9559-439209b309e7" providerId="ADAL" clId="{EE97B583-ED8F-40FA-A437-27024E97AA99}" dt="2025-09-01T16:05:56.074" v="90" actId="1035"/>
          <ac:spMkLst>
            <pc:docMk/>
            <pc:sldMk cId="0" sldId="260"/>
            <ac:spMk id="148" creationId="{00000000-0000-0000-0000-000000000000}"/>
          </ac:spMkLst>
        </pc:spChg>
        <pc:spChg chg="mod">
          <ac:chgData name="B ROQUETA VIVES - FINAL" userId="94e3dead-90cd-4b39-9559-439209b309e7" providerId="ADAL" clId="{EE97B583-ED8F-40FA-A437-27024E97AA99}" dt="2025-09-01T16:05:56.074" v="90" actId="1035"/>
          <ac:spMkLst>
            <pc:docMk/>
            <pc:sldMk cId="0" sldId="260"/>
            <ac:spMk id="150" creationId="{00000000-0000-0000-0000-000000000000}"/>
          </ac:spMkLst>
        </pc:spChg>
        <pc:cxnChg chg="mod">
          <ac:chgData name="B ROQUETA VIVES - FINAL" userId="94e3dead-90cd-4b39-9559-439209b309e7" providerId="ADAL" clId="{EE97B583-ED8F-40FA-A437-27024E97AA99}" dt="2025-09-01T16:05:56.074" v="90" actId="1035"/>
          <ac:cxnSpMkLst>
            <pc:docMk/>
            <pc:sldMk cId="0" sldId="260"/>
            <ac:cxnSpMk id="152" creationId="{00000000-0000-0000-0000-000000000000}"/>
          </ac:cxnSpMkLst>
        </pc:cxnChg>
      </pc:sldChg>
      <pc:sldChg chg="modSp mod">
        <pc:chgData name="B ROQUETA VIVES - FINAL" userId="94e3dead-90cd-4b39-9559-439209b309e7" providerId="ADAL" clId="{EE97B583-ED8F-40FA-A437-27024E97AA99}" dt="2025-09-03T13:18:35.903" v="726" actId="14100"/>
        <pc:sldMkLst>
          <pc:docMk/>
          <pc:sldMk cId="0" sldId="263"/>
        </pc:sldMkLst>
        <pc:spChg chg="mod">
          <ac:chgData name="B ROQUETA VIVES - FINAL" userId="94e3dead-90cd-4b39-9559-439209b309e7" providerId="ADAL" clId="{EE97B583-ED8F-40FA-A437-27024E97AA99}" dt="2025-09-01T16:07:15.451" v="114" actId="14100"/>
          <ac:spMkLst>
            <pc:docMk/>
            <pc:sldMk cId="0" sldId="263"/>
            <ac:spMk id="188" creationId="{00000000-0000-0000-0000-000000000000}"/>
          </ac:spMkLst>
        </pc:spChg>
        <pc:spChg chg="mod">
          <ac:chgData name="B ROQUETA VIVES - FINAL" userId="94e3dead-90cd-4b39-9559-439209b309e7" providerId="ADAL" clId="{EE97B583-ED8F-40FA-A437-27024E97AA99}" dt="2025-09-01T16:07:00.936" v="109" actId="14100"/>
          <ac:spMkLst>
            <pc:docMk/>
            <pc:sldMk cId="0" sldId="263"/>
            <ac:spMk id="189" creationId="{00000000-0000-0000-0000-000000000000}"/>
          </ac:spMkLst>
        </pc:spChg>
        <pc:spChg chg="mod">
          <ac:chgData name="B ROQUETA VIVES - FINAL" userId="94e3dead-90cd-4b39-9559-439209b309e7" providerId="ADAL" clId="{EE97B583-ED8F-40FA-A437-27024E97AA99}" dt="2025-09-03T13:18:35.903" v="726" actId="14100"/>
          <ac:spMkLst>
            <pc:docMk/>
            <pc:sldMk cId="0" sldId="263"/>
            <ac:spMk id="190" creationId="{00000000-0000-0000-0000-000000000000}"/>
          </ac:spMkLst>
        </pc:spChg>
        <pc:spChg chg="mod">
          <ac:chgData name="B ROQUETA VIVES - FINAL" userId="94e3dead-90cd-4b39-9559-439209b309e7" providerId="ADAL" clId="{EE97B583-ED8F-40FA-A437-27024E97AA99}" dt="2025-09-01T16:06:36.675" v="103" actId="1037"/>
          <ac:spMkLst>
            <pc:docMk/>
            <pc:sldMk cId="0" sldId="263"/>
            <ac:spMk id="192" creationId="{00000000-0000-0000-0000-000000000000}"/>
          </ac:spMkLst>
        </pc:spChg>
        <pc:spChg chg="mod">
          <ac:chgData name="B ROQUETA VIVES - FINAL" userId="94e3dead-90cd-4b39-9559-439209b309e7" providerId="ADAL" clId="{EE97B583-ED8F-40FA-A437-27024E97AA99}" dt="2025-09-01T16:06:33.441" v="91" actId="14100"/>
          <ac:spMkLst>
            <pc:docMk/>
            <pc:sldMk cId="0" sldId="263"/>
            <ac:spMk id="193" creationId="{00000000-0000-0000-0000-000000000000}"/>
          </ac:spMkLst>
        </pc:spChg>
        <pc:spChg chg="mod ord">
          <ac:chgData name="B ROQUETA VIVES - FINAL" userId="94e3dead-90cd-4b39-9559-439209b309e7" providerId="ADAL" clId="{EE97B583-ED8F-40FA-A437-27024E97AA99}" dt="2025-09-01T16:07:26.410" v="125" actId="1036"/>
          <ac:spMkLst>
            <pc:docMk/>
            <pc:sldMk cId="0" sldId="263"/>
            <ac:spMk id="201" creationId="{00000000-0000-0000-0000-000000000000}"/>
          </ac:spMkLst>
        </pc:spChg>
        <pc:picChg chg="mod">
          <ac:chgData name="B ROQUETA VIVES - FINAL" userId="94e3dead-90cd-4b39-9559-439209b309e7" providerId="ADAL" clId="{EE97B583-ED8F-40FA-A437-27024E97AA99}" dt="2025-09-01T16:07:36.921" v="128" actId="14100"/>
          <ac:picMkLst>
            <pc:docMk/>
            <pc:sldMk cId="0" sldId="263"/>
            <ac:picMk id="199" creationId="{00000000-0000-0000-0000-000000000000}"/>
          </ac:picMkLst>
        </pc:picChg>
      </pc:sldChg>
      <pc:sldChg chg="modSp mod">
        <pc:chgData name="B ROQUETA VIVES - FINAL" userId="94e3dead-90cd-4b39-9559-439209b309e7" providerId="ADAL" clId="{EE97B583-ED8F-40FA-A437-27024E97AA99}" dt="2025-09-01T16:07:50.302" v="154" actId="14100"/>
        <pc:sldMkLst>
          <pc:docMk/>
          <pc:sldMk cId="0" sldId="264"/>
        </pc:sldMkLst>
        <pc:spChg chg="mod">
          <ac:chgData name="B ROQUETA VIVES - FINAL" userId="94e3dead-90cd-4b39-9559-439209b309e7" providerId="ADAL" clId="{EE97B583-ED8F-40FA-A437-27024E97AA99}" dt="2025-09-01T16:07:45.866" v="153" actId="1038"/>
          <ac:spMkLst>
            <pc:docMk/>
            <pc:sldMk cId="0" sldId="264"/>
            <ac:spMk id="211" creationId="{00000000-0000-0000-0000-000000000000}"/>
          </ac:spMkLst>
        </pc:spChg>
        <pc:spChg chg="mod">
          <ac:chgData name="B ROQUETA VIVES - FINAL" userId="94e3dead-90cd-4b39-9559-439209b309e7" providerId="ADAL" clId="{EE97B583-ED8F-40FA-A437-27024E97AA99}" dt="2025-09-01T16:07:50.302" v="154" actId="14100"/>
          <ac:spMkLst>
            <pc:docMk/>
            <pc:sldMk cId="0" sldId="264"/>
            <ac:spMk id="212" creationId="{00000000-0000-0000-0000-000000000000}"/>
          </ac:spMkLst>
        </pc:spChg>
      </pc:sldChg>
      <pc:sldChg chg="modSp mod">
        <pc:chgData name="B ROQUETA VIVES - FINAL" userId="94e3dead-90cd-4b39-9559-439209b309e7" providerId="ADAL" clId="{EE97B583-ED8F-40FA-A437-27024E97AA99}" dt="2025-09-01T16:08:29.850" v="218" actId="120"/>
        <pc:sldMkLst>
          <pc:docMk/>
          <pc:sldMk cId="0" sldId="265"/>
        </pc:sldMkLst>
        <pc:spChg chg="mod">
          <ac:chgData name="B ROQUETA VIVES - FINAL" userId="94e3dead-90cd-4b39-9559-439209b309e7" providerId="ADAL" clId="{EE97B583-ED8F-40FA-A437-27024E97AA99}" dt="2025-09-01T16:08:19.115" v="216" actId="1035"/>
          <ac:spMkLst>
            <pc:docMk/>
            <pc:sldMk cId="0" sldId="265"/>
            <ac:spMk id="229" creationId="{00000000-0000-0000-0000-000000000000}"/>
          </ac:spMkLst>
        </pc:spChg>
        <pc:spChg chg="mod">
          <ac:chgData name="B ROQUETA VIVES - FINAL" userId="94e3dead-90cd-4b39-9559-439209b309e7" providerId="ADAL" clId="{EE97B583-ED8F-40FA-A437-27024E97AA99}" dt="2025-09-01T16:08:03.803" v="176" actId="1035"/>
          <ac:spMkLst>
            <pc:docMk/>
            <pc:sldMk cId="0" sldId="265"/>
            <ac:spMk id="235" creationId="{00000000-0000-0000-0000-000000000000}"/>
          </ac:spMkLst>
        </pc:spChg>
        <pc:spChg chg="mod">
          <ac:chgData name="B ROQUETA VIVES - FINAL" userId="94e3dead-90cd-4b39-9559-439209b309e7" providerId="ADAL" clId="{EE97B583-ED8F-40FA-A437-27024E97AA99}" dt="2025-09-01T16:08:10.050" v="195" actId="1036"/>
          <ac:spMkLst>
            <pc:docMk/>
            <pc:sldMk cId="0" sldId="265"/>
            <ac:spMk id="237" creationId="{00000000-0000-0000-0000-000000000000}"/>
          </ac:spMkLst>
        </pc:spChg>
        <pc:spChg chg="mod">
          <ac:chgData name="B ROQUETA VIVES - FINAL" userId="94e3dead-90cd-4b39-9559-439209b309e7" providerId="ADAL" clId="{EE97B583-ED8F-40FA-A437-27024E97AA99}" dt="2025-09-01T16:08:29.850" v="218" actId="120"/>
          <ac:spMkLst>
            <pc:docMk/>
            <pc:sldMk cId="0" sldId="265"/>
            <ac:spMk id="242" creationId="{00000000-0000-0000-0000-000000000000}"/>
          </ac:spMkLst>
        </pc:spChg>
      </pc:sldChg>
      <pc:sldChg chg="modSp mod">
        <pc:chgData name="B ROQUETA VIVES - FINAL" userId="94e3dead-90cd-4b39-9559-439209b309e7" providerId="ADAL" clId="{EE97B583-ED8F-40FA-A437-27024E97AA99}" dt="2025-09-01T16:08:37.506" v="234" actId="1037"/>
        <pc:sldMkLst>
          <pc:docMk/>
          <pc:sldMk cId="0" sldId="266"/>
        </pc:sldMkLst>
        <pc:spChg chg="mod">
          <ac:chgData name="B ROQUETA VIVES - FINAL" userId="94e3dead-90cd-4b39-9559-439209b309e7" providerId="ADAL" clId="{EE97B583-ED8F-40FA-A437-27024E97AA99}" dt="2025-09-01T16:08:37.506" v="234" actId="1037"/>
          <ac:spMkLst>
            <pc:docMk/>
            <pc:sldMk cId="0" sldId="266"/>
            <ac:spMk id="253" creationId="{00000000-0000-0000-0000-000000000000}"/>
          </ac:spMkLst>
        </pc:spChg>
      </pc:sldChg>
      <pc:sldChg chg="modSp mod">
        <pc:chgData name="B ROQUETA VIVES - FINAL" userId="94e3dead-90cd-4b39-9559-439209b309e7" providerId="ADAL" clId="{EE97B583-ED8F-40FA-A437-27024E97AA99}" dt="2025-09-01T16:08:56.599" v="265" actId="1037"/>
        <pc:sldMkLst>
          <pc:docMk/>
          <pc:sldMk cId="0" sldId="267"/>
        </pc:sldMkLst>
        <pc:spChg chg="mod">
          <ac:chgData name="B ROQUETA VIVES - FINAL" userId="94e3dead-90cd-4b39-9559-439209b309e7" providerId="ADAL" clId="{EE97B583-ED8F-40FA-A437-27024E97AA99}" dt="2025-09-01T16:08:42.098" v="248" actId="1037"/>
          <ac:spMkLst>
            <pc:docMk/>
            <pc:sldMk cId="0" sldId="267"/>
            <ac:spMk id="268" creationId="{00000000-0000-0000-0000-000000000000}"/>
          </ac:spMkLst>
        </pc:spChg>
        <pc:spChg chg="mod">
          <ac:chgData name="B ROQUETA VIVES - FINAL" userId="94e3dead-90cd-4b39-9559-439209b309e7" providerId="ADAL" clId="{EE97B583-ED8F-40FA-A437-27024E97AA99}" dt="2025-09-01T16:08:56.599" v="265" actId="1037"/>
          <ac:spMkLst>
            <pc:docMk/>
            <pc:sldMk cId="0" sldId="267"/>
            <ac:spMk id="271" creationId="{00000000-0000-0000-0000-000000000000}"/>
          </ac:spMkLst>
        </pc:spChg>
      </pc:sldChg>
      <pc:sldChg chg="modSp mod">
        <pc:chgData name="B ROQUETA VIVES - FINAL" userId="94e3dead-90cd-4b39-9559-439209b309e7" providerId="ADAL" clId="{EE97B583-ED8F-40FA-A437-27024E97AA99}" dt="2025-09-01T16:09:36.377" v="295" actId="1038"/>
        <pc:sldMkLst>
          <pc:docMk/>
          <pc:sldMk cId="0" sldId="268"/>
        </pc:sldMkLst>
        <pc:spChg chg="mod">
          <ac:chgData name="B ROQUETA VIVES - FINAL" userId="94e3dead-90cd-4b39-9559-439209b309e7" providerId="ADAL" clId="{EE97B583-ED8F-40FA-A437-27024E97AA99}" dt="2025-09-01T16:09:08.426" v="285" actId="1038"/>
          <ac:spMkLst>
            <pc:docMk/>
            <pc:sldMk cId="0" sldId="268"/>
            <ac:spMk id="288" creationId="{00000000-0000-0000-0000-000000000000}"/>
          </ac:spMkLst>
        </pc:spChg>
        <pc:spChg chg="mod">
          <ac:chgData name="B ROQUETA VIVES - FINAL" userId="94e3dead-90cd-4b39-9559-439209b309e7" providerId="ADAL" clId="{EE97B583-ED8F-40FA-A437-27024E97AA99}" dt="2025-09-01T16:09:04.591" v="266" actId="14100"/>
          <ac:spMkLst>
            <pc:docMk/>
            <pc:sldMk cId="0" sldId="268"/>
            <ac:spMk id="290" creationId="{00000000-0000-0000-0000-000000000000}"/>
          </ac:spMkLst>
        </pc:spChg>
        <pc:spChg chg="mod">
          <ac:chgData name="B ROQUETA VIVES - FINAL" userId="94e3dead-90cd-4b39-9559-439209b309e7" providerId="ADAL" clId="{EE97B583-ED8F-40FA-A437-27024E97AA99}" dt="2025-09-01T16:09:36.377" v="295" actId="1038"/>
          <ac:spMkLst>
            <pc:docMk/>
            <pc:sldMk cId="0" sldId="268"/>
            <ac:spMk id="293" creationId="{00000000-0000-0000-0000-000000000000}"/>
          </ac:spMkLst>
        </pc:spChg>
        <pc:spChg chg="mod">
          <ac:chgData name="B ROQUETA VIVES - FINAL" userId="94e3dead-90cd-4b39-9559-439209b309e7" providerId="ADAL" clId="{EE97B583-ED8F-40FA-A437-27024E97AA99}" dt="2025-09-01T16:09:29.423" v="287" actId="1076"/>
          <ac:spMkLst>
            <pc:docMk/>
            <pc:sldMk cId="0" sldId="268"/>
            <ac:spMk id="294" creationId="{00000000-0000-0000-0000-000000000000}"/>
          </ac:spMkLst>
        </pc:spChg>
        <pc:spChg chg="mod">
          <ac:chgData name="B ROQUETA VIVES - FINAL" userId="94e3dead-90cd-4b39-9559-439209b309e7" providerId="ADAL" clId="{EE97B583-ED8F-40FA-A437-27024E97AA99}" dt="2025-09-01T16:09:14.108" v="286" actId="14100"/>
          <ac:spMkLst>
            <pc:docMk/>
            <pc:sldMk cId="0" sldId="268"/>
            <ac:spMk id="295" creationId="{00000000-0000-0000-0000-000000000000}"/>
          </ac:spMkLst>
        </pc:spChg>
      </pc:sldChg>
      <pc:sldChg chg="modSp mod">
        <pc:chgData name="B ROQUETA VIVES - FINAL" userId="94e3dead-90cd-4b39-9559-439209b309e7" providerId="ADAL" clId="{EE97B583-ED8F-40FA-A437-27024E97AA99}" dt="2025-09-01T16:09:47.450" v="322" actId="1035"/>
        <pc:sldMkLst>
          <pc:docMk/>
          <pc:sldMk cId="0" sldId="269"/>
        </pc:sldMkLst>
        <pc:spChg chg="mod">
          <ac:chgData name="B ROQUETA VIVES - FINAL" userId="94e3dead-90cd-4b39-9559-439209b309e7" providerId="ADAL" clId="{EE97B583-ED8F-40FA-A437-27024E97AA99}" dt="2025-09-01T16:09:42.299" v="310" actId="1038"/>
          <ac:spMkLst>
            <pc:docMk/>
            <pc:sldMk cId="0" sldId="269"/>
            <ac:spMk id="311" creationId="{00000000-0000-0000-0000-000000000000}"/>
          </ac:spMkLst>
        </pc:spChg>
        <pc:spChg chg="mod">
          <ac:chgData name="B ROQUETA VIVES - FINAL" userId="94e3dead-90cd-4b39-9559-439209b309e7" providerId="ADAL" clId="{EE97B583-ED8F-40FA-A437-27024E97AA99}" dt="2025-09-01T16:09:47.450" v="322" actId="1035"/>
          <ac:spMkLst>
            <pc:docMk/>
            <pc:sldMk cId="0" sldId="269"/>
            <ac:spMk id="314" creationId="{00000000-0000-0000-0000-000000000000}"/>
          </ac:spMkLst>
        </pc:spChg>
        <pc:spChg chg="mod">
          <ac:chgData name="B ROQUETA VIVES - FINAL" userId="94e3dead-90cd-4b39-9559-439209b309e7" providerId="ADAL" clId="{EE97B583-ED8F-40FA-A437-27024E97AA99}" dt="2025-09-01T16:09:47.450" v="322" actId="1035"/>
          <ac:spMkLst>
            <pc:docMk/>
            <pc:sldMk cId="0" sldId="269"/>
            <ac:spMk id="315" creationId="{00000000-0000-0000-0000-000000000000}"/>
          </ac:spMkLst>
        </pc:spChg>
        <pc:spChg chg="mod">
          <ac:chgData name="B ROQUETA VIVES - FINAL" userId="94e3dead-90cd-4b39-9559-439209b309e7" providerId="ADAL" clId="{EE97B583-ED8F-40FA-A437-27024E97AA99}" dt="2025-09-01T16:09:47.450" v="322" actId="1035"/>
          <ac:spMkLst>
            <pc:docMk/>
            <pc:sldMk cId="0" sldId="269"/>
            <ac:spMk id="316" creationId="{00000000-0000-0000-0000-000000000000}"/>
          </ac:spMkLst>
        </pc:spChg>
      </pc:sldChg>
      <pc:sldChg chg="modSp mod">
        <pc:chgData name="B ROQUETA VIVES - FINAL" userId="94e3dead-90cd-4b39-9559-439209b309e7" providerId="ADAL" clId="{EE97B583-ED8F-40FA-A437-27024E97AA99}" dt="2025-09-01T16:10:07.658" v="360" actId="1036"/>
        <pc:sldMkLst>
          <pc:docMk/>
          <pc:sldMk cId="0" sldId="270"/>
        </pc:sldMkLst>
        <pc:spChg chg="mod">
          <ac:chgData name="B ROQUETA VIVES - FINAL" userId="94e3dead-90cd-4b39-9559-439209b309e7" providerId="ADAL" clId="{EE97B583-ED8F-40FA-A437-27024E97AA99}" dt="2025-09-01T16:10:07.658" v="360" actId="1036"/>
          <ac:spMkLst>
            <pc:docMk/>
            <pc:sldMk cId="0" sldId="270"/>
            <ac:spMk id="334" creationId="{00000000-0000-0000-0000-000000000000}"/>
          </ac:spMkLst>
        </pc:spChg>
        <pc:spChg chg="mod">
          <ac:chgData name="B ROQUETA VIVES - FINAL" userId="94e3dead-90cd-4b39-9559-439209b309e7" providerId="ADAL" clId="{EE97B583-ED8F-40FA-A437-27024E97AA99}" dt="2025-09-01T16:10:00.064" v="346" actId="14100"/>
          <ac:spMkLst>
            <pc:docMk/>
            <pc:sldMk cId="0" sldId="270"/>
            <ac:spMk id="338" creationId="{00000000-0000-0000-0000-000000000000}"/>
          </ac:spMkLst>
        </pc:spChg>
        <pc:spChg chg="mod">
          <ac:chgData name="B ROQUETA VIVES - FINAL" userId="94e3dead-90cd-4b39-9559-439209b309e7" providerId="ADAL" clId="{EE97B583-ED8F-40FA-A437-27024E97AA99}" dt="2025-09-01T16:09:56.831" v="345" actId="1035"/>
          <ac:spMkLst>
            <pc:docMk/>
            <pc:sldMk cId="0" sldId="270"/>
            <ac:spMk id="339" creationId="{00000000-0000-0000-0000-000000000000}"/>
          </ac:spMkLst>
        </pc:spChg>
      </pc:sldChg>
      <pc:sldChg chg="modSp mod">
        <pc:chgData name="B ROQUETA VIVES - FINAL" userId="94e3dead-90cd-4b39-9559-439209b309e7" providerId="ADAL" clId="{EE97B583-ED8F-40FA-A437-27024E97AA99}" dt="2025-09-01T16:10:29.633" v="377" actId="1035"/>
        <pc:sldMkLst>
          <pc:docMk/>
          <pc:sldMk cId="0" sldId="271"/>
        </pc:sldMkLst>
        <pc:spChg chg="mod">
          <ac:chgData name="B ROQUETA VIVES - FINAL" userId="94e3dead-90cd-4b39-9559-439209b309e7" providerId="ADAL" clId="{EE97B583-ED8F-40FA-A437-27024E97AA99}" dt="2025-09-01T16:10:16.079" v="361" actId="14100"/>
          <ac:spMkLst>
            <pc:docMk/>
            <pc:sldMk cId="0" sldId="271"/>
            <ac:spMk id="357" creationId="{00000000-0000-0000-0000-000000000000}"/>
          </ac:spMkLst>
        </pc:spChg>
        <pc:spChg chg="mod">
          <ac:chgData name="B ROQUETA VIVES - FINAL" userId="94e3dead-90cd-4b39-9559-439209b309e7" providerId="ADAL" clId="{EE97B583-ED8F-40FA-A437-27024E97AA99}" dt="2025-09-01T16:10:22.059" v="366" actId="1035"/>
          <ac:spMkLst>
            <pc:docMk/>
            <pc:sldMk cId="0" sldId="271"/>
            <ac:spMk id="358" creationId="{00000000-0000-0000-0000-000000000000}"/>
          </ac:spMkLst>
        </pc:spChg>
        <pc:spChg chg="mod">
          <ac:chgData name="B ROQUETA VIVES - FINAL" userId="94e3dead-90cd-4b39-9559-439209b309e7" providerId="ADAL" clId="{EE97B583-ED8F-40FA-A437-27024E97AA99}" dt="2025-09-01T16:10:22.059" v="366" actId="1035"/>
          <ac:spMkLst>
            <pc:docMk/>
            <pc:sldMk cId="0" sldId="271"/>
            <ac:spMk id="359" creationId="{00000000-0000-0000-0000-000000000000}"/>
          </ac:spMkLst>
        </pc:spChg>
        <pc:spChg chg="mod">
          <ac:chgData name="B ROQUETA VIVES - FINAL" userId="94e3dead-90cd-4b39-9559-439209b309e7" providerId="ADAL" clId="{EE97B583-ED8F-40FA-A437-27024E97AA99}" dt="2025-09-01T16:10:29.633" v="377" actId="1035"/>
          <ac:spMkLst>
            <pc:docMk/>
            <pc:sldMk cId="0" sldId="271"/>
            <ac:spMk id="360" creationId="{00000000-0000-0000-0000-000000000000}"/>
          </ac:spMkLst>
        </pc:spChg>
      </pc:sldChg>
      <pc:sldChg chg="modSp mod">
        <pc:chgData name="B ROQUETA VIVES - FINAL" userId="94e3dead-90cd-4b39-9559-439209b309e7" providerId="ADAL" clId="{EE97B583-ED8F-40FA-A437-27024E97AA99}" dt="2025-09-01T16:10:44.518" v="391" actId="1076"/>
        <pc:sldMkLst>
          <pc:docMk/>
          <pc:sldMk cId="0" sldId="272"/>
        </pc:sldMkLst>
        <pc:spChg chg="mod">
          <ac:chgData name="B ROQUETA VIVES - FINAL" userId="94e3dead-90cd-4b39-9559-439209b309e7" providerId="ADAL" clId="{EE97B583-ED8F-40FA-A437-27024E97AA99}" dt="2025-09-01T16:10:38.965" v="389" actId="1035"/>
          <ac:spMkLst>
            <pc:docMk/>
            <pc:sldMk cId="0" sldId="272"/>
            <ac:spMk id="379" creationId="{00000000-0000-0000-0000-000000000000}"/>
          </ac:spMkLst>
        </pc:spChg>
        <pc:spChg chg="mod">
          <ac:chgData name="B ROQUETA VIVES - FINAL" userId="94e3dead-90cd-4b39-9559-439209b309e7" providerId="ADAL" clId="{EE97B583-ED8F-40FA-A437-27024E97AA99}" dt="2025-09-01T16:10:34.476" v="378" actId="14100"/>
          <ac:spMkLst>
            <pc:docMk/>
            <pc:sldMk cId="0" sldId="272"/>
            <ac:spMk id="380" creationId="{00000000-0000-0000-0000-000000000000}"/>
          </ac:spMkLst>
        </pc:spChg>
        <pc:spChg chg="mod">
          <ac:chgData name="B ROQUETA VIVES - FINAL" userId="94e3dead-90cd-4b39-9559-439209b309e7" providerId="ADAL" clId="{EE97B583-ED8F-40FA-A437-27024E97AA99}" dt="2025-09-01T16:10:44.518" v="391" actId="1076"/>
          <ac:spMkLst>
            <pc:docMk/>
            <pc:sldMk cId="0" sldId="272"/>
            <ac:spMk id="392" creationId="{00000000-0000-0000-0000-000000000000}"/>
          </ac:spMkLst>
        </pc:spChg>
      </pc:sldChg>
      <pc:sldChg chg="modSp mod">
        <pc:chgData name="B ROQUETA VIVES - FINAL" userId="94e3dead-90cd-4b39-9559-439209b309e7" providerId="ADAL" clId="{EE97B583-ED8F-40FA-A437-27024E97AA99}" dt="2025-09-01T16:10:51.927" v="392" actId="14100"/>
        <pc:sldMkLst>
          <pc:docMk/>
          <pc:sldMk cId="0" sldId="273"/>
        </pc:sldMkLst>
        <pc:spChg chg="mod">
          <ac:chgData name="B ROQUETA VIVES - FINAL" userId="94e3dead-90cd-4b39-9559-439209b309e7" providerId="ADAL" clId="{EE97B583-ED8F-40FA-A437-27024E97AA99}" dt="2025-09-01T16:10:51.927" v="392" actId="14100"/>
          <ac:spMkLst>
            <pc:docMk/>
            <pc:sldMk cId="0" sldId="273"/>
            <ac:spMk id="411" creationId="{00000000-0000-0000-0000-000000000000}"/>
          </ac:spMkLst>
        </pc:spChg>
      </pc:sldChg>
      <pc:sldChg chg="modSp mod">
        <pc:chgData name="B ROQUETA VIVES - FINAL" userId="94e3dead-90cd-4b39-9559-439209b309e7" providerId="ADAL" clId="{EE97B583-ED8F-40FA-A437-27024E97AA99}" dt="2025-09-01T16:10:59.971" v="393" actId="1076"/>
        <pc:sldMkLst>
          <pc:docMk/>
          <pc:sldMk cId="0" sldId="274"/>
        </pc:sldMkLst>
        <pc:graphicFrameChg chg="mod">
          <ac:chgData name="B ROQUETA VIVES - FINAL" userId="94e3dead-90cd-4b39-9559-439209b309e7" providerId="ADAL" clId="{EE97B583-ED8F-40FA-A437-27024E97AA99}" dt="2025-09-01T16:10:59.971" v="393" actId="1076"/>
          <ac:graphicFrameMkLst>
            <pc:docMk/>
            <pc:sldMk cId="0" sldId="274"/>
            <ac:graphicFrameMk id="428" creationId="{00000000-0000-0000-0000-000000000000}"/>
          </ac:graphicFrameMkLst>
        </pc:graphicFrameChg>
      </pc:sldChg>
      <pc:sldChg chg="modSp mod">
        <pc:chgData name="B ROQUETA VIVES - FINAL" userId="94e3dead-90cd-4b39-9559-439209b309e7" providerId="ADAL" clId="{EE97B583-ED8F-40FA-A437-27024E97AA99}" dt="2025-09-01T16:11:20.411" v="409" actId="1076"/>
        <pc:sldMkLst>
          <pc:docMk/>
          <pc:sldMk cId="0" sldId="275"/>
        </pc:sldMkLst>
        <pc:spChg chg="mod">
          <ac:chgData name="B ROQUETA VIVES - FINAL" userId="94e3dead-90cd-4b39-9559-439209b309e7" providerId="ADAL" clId="{EE97B583-ED8F-40FA-A437-27024E97AA99}" dt="2025-09-01T16:11:17.552" v="408" actId="1035"/>
          <ac:spMkLst>
            <pc:docMk/>
            <pc:sldMk cId="0" sldId="275"/>
            <ac:spMk id="446" creationId="{00000000-0000-0000-0000-000000000000}"/>
          </ac:spMkLst>
        </pc:spChg>
        <pc:graphicFrameChg chg="mod modGraphic">
          <ac:chgData name="B ROQUETA VIVES - FINAL" userId="94e3dead-90cd-4b39-9559-439209b309e7" providerId="ADAL" clId="{EE97B583-ED8F-40FA-A437-27024E97AA99}" dt="2025-09-01T16:11:13.893" v="397" actId="14100"/>
          <ac:graphicFrameMkLst>
            <pc:docMk/>
            <pc:sldMk cId="0" sldId="275"/>
            <ac:graphicFrameMk id="444" creationId="{00000000-0000-0000-0000-000000000000}"/>
          </ac:graphicFrameMkLst>
        </pc:graphicFrameChg>
        <pc:graphicFrameChg chg="mod">
          <ac:chgData name="B ROQUETA VIVES - FINAL" userId="94e3dead-90cd-4b39-9559-439209b309e7" providerId="ADAL" clId="{EE97B583-ED8F-40FA-A437-27024E97AA99}" dt="2025-09-01T16:11:20.411" v="409" actId="1076"/>
          <ac:graphicFrameMkLst>
            <pc:docMk/>
            <pc:sldMk cId="0" sldId="275"/>
            <ac:graphicFrameMk id="445" creationId="{00000000-0000-0000-0000-000000000000}"/>
          </ac:graphicFrameMkLst>
        </pc:graphicFrameChg>
      </pc:sldChg>
      <pc:sldChg chg="modSp mod">
        <pc:chgData name="B ROQUETA VIVES - FINAL" userId="94e3dead-90cd-4b39-9559-439209b309e7" providerId="ADAL" clId="{EE97B583-ED8F-40FA-A437-27024E97AA99}" dt="2025-09-01T16:11:38.735" v="442" actId="1036"/>
        <pc:sldMkLst>
          <pc:docMk/>
          <pc:sldMk cId="0" sldId="276"/>
        </pc:sldMkLst>
        <pc:spChg chg="mod">
          <ac:chgData name="B ROQUETA VIVES - FINAL" userId="94e3dead-90cd-4b39-9559-439209b309e7" providerId="ADAL" clId="{EE97B583-ED8F-40FA-A437-27024E97AA99}" dt="2025-09-01T16:11:38.735" v="442" actId="1036"/>
          <ac:spMkLst>
            <pc:docMk/>
            <pc:sldMk cId="0" sldId="276"/>
            <ac:spMk id="466" creationId="{00000000-0000-0000-0000-000000000000}"/>
          </ac:spMkLst>
        </pc:spChg>
        <pc:spChg chg="mod">
          <ac:chgData name="B ROQUETA VIVES - FINAL" userId="94e3dead-90cd-4b39-9559-439209b309e7" providerId="ADAL" clId="{EE97B583-ED8F-40FA-A437-27024E97AA99}" dt="2025-09-01T16:11:31.673" v="423" actId="14100"/>
          <ac:spMkLst>
            <pc:docMk/>
            <pc:sldMk cId="0" sldId="276"/>
            <ac:spMk id="467" creationId="{00000000-0000-0000-0000-000000000000}"/>
          </ac:spMkLst>
        </pc:spChg>
        <pc:graphicFrameChg chg="mod">
          <ac:chgData name="B ROQUETA VIVES - FINAL" userId="94e3dead-90cd-4b39-9559-439209b309e7" providerId="ADAL" clId="{EE97B583-ED8F-40FA-A437-27024E97AA99}" dt="2025-09-01T16:11:28.204" v="422" actId="1035"/>
          <ac:graphicFrameMkLst>
            <pc:docMk/>
            <pc:sldMk cId="0" sldId="276"/>
            <ac:graphicFrameMk id="465" creationId="{00000000-0000-0000-0000-000000000000}"/>
          </ac:graphicFrameMkLst>
        </pc:graphicFrameChg>
      </pc:sldChg>
      <pc:sldChg chg="modSp mod">
        <pc:chgData name="B ROQUETA VIVES - FINAL" userId="94e3dead-90cd-4b39-9559-439209b309e7" providerId="ADAL" clId="{EE97B583-ED8F-40FA-A437-27024E97AA99}" dt="2025-09-01T16:13:12.819" v="478" actId="14734"/>
        <pc:sldMkLst>
          <pc:docMk/>
          <pc:sldMk cId="0" sldId="277"/>
        </pc:sldMkLst>
        <pc:spChg chg="mod">
          <ac:chgData name="B ROQUETA VIVES - FINAL" userId="94e3dead-90cd-4b39-9559-439209b309e7" providerId="ADAL" clId="{EE97B583-ED8F-40FA-A437-27024E97AA99}" dt="2025-09-01T16:12:38.304" v="473" actId="1037"/>
          <ac:spMkLst>
            <pc:docMk/>
            <pc:sldMk cId="0" sldId="277"/>
            <ac:spMk id="481" creationId="{00000000-0000-0000-0000-000000000000}"/>
          </ac:spMkLst>
        </pc:spChg>
        <pc:graphicFrameChg chg="mod modGraphic">
          <ac:chgData name="B ROQUETA VIVES - FINAL" userId="94e3dead-90cd-4b39-9559-439209b309e7" providerId="ADAL" clId="{EE97B583-ED8F-40FA-A437-27024E97AA99}" dt="2025-09-01T16:13:12.819" v="478" actId="14734"/>
          <ac:graphicFrameMkLst>
            <pc:docMk/>
            <pc:sldMk cId="0" sldId="277"/>
            <ac:graphicFrameMk id="483" creationId="{00000000-0000-0000-0000-000000000000}"/>
          </ac:graphicFrameMkLst>
        </pc:graphicFrameChg>
      </pc:sldChg>
      <pc:sldChg chg="modSp mod">
        <pc:chgData name="B ROQUETA VIVES - FINAL" userId="94e3dead-90cd-4b39-9559-439209b309e7" providerId="ADAL" clId="{EE97B583-ED8F-40FA-A437-27024E97AA99}" dt="2025-09-01T16:13:21.639" v="490" actId="1038"/>
        <pc:sldMkLst>
          <pc:docMk/>
          <pc:sldMk cId="0" sldId="278"/>
        </pc:sldMkLst>
        <pc:spChg chg="mod">
          <ac:chgData name="B ROQUETA VIVES - FINAL" userId="94e3dead-90cd-4b39-9559-439209b309e7" providerId="ADAL" clId="{EE97B583-ED8F-40FA-A437-27024E97AA99}" dt="2025-09-01T16:13:21.639" v="490" actId="1038"/>
          <ac:spMkLst>
            <pc:docMk/>
            <pc:sldMk cId="0" sldId="278"/>
            <ac:spMk id="496" creationId="{00000000-0000-0000-0000-000000000000}"/>
          </ac:spMkLst>
        </pc:spChg>
      </pc:sldChg>
      <pc:sldChg chg="modSp mod">
        <pc:chgData name="B ROQUETA VIVES - FINAL" userId="94e3dead-90cd-4b39-9559-439209b309e7" providerId="ADAL" clId="{EE97B583-ED8F-40FA-A437-27024E97AA99}" dt="2025-09-01T16:13:44.222" v="537" actId="1035"/>
        <pc:sldMkLst>
          <pc:docMk/>
          <pc:sldMk cId="0" sldId="279"/>
        </pc:sldMkLst>
        <pc:spChg chg="mod">
          <ac:chgData name="B ROQUETA VIVES - FINAL" userId="94e3dead-90cd-4b39-9559-439209b309e7" providerId="ADAL" clId="{EE97B583-ED8F-40FA-A437-27024E97AA99}" dt="2025-09-01T16:13:34.834" v="524" actId="1035"/>
          <ac:spMkLst>
            <pc:docMk/>
            <pc:sldMk cId="0" sldId="279"/>
            <ac:spMk id="510" creationId="{00000000-0000-0000-0000-000000000000}"/>
          </ac:spMkLst>
        </pc:spChg>
        <pc:spChg chg="mod">
          <ac:chgData name="B ROQUETA VIVES - FINAL" userId="94e3dead-90cd-4b39-9559-439209b309e7" providerId="ADAL" clId="{EE97B583-ED8F-40FA-A437-27024E97AA99}" dt="2025-09-01T16:13:44.222" v="537" actId="1035"/>
          <ac:spMkLst>
            <pc:docMk/>
            <pc:sldMk cId="0" sldId="279"/>
            <ac:spMk id="513" creationId="{00000000-0000-0000-0000-000000000000}"/>
          </ac:spMkLst>
        </pc:spChg>
        <pc:spChg chg="mod">
          <ac:chgData name="B ROQUETA VIVES - FINAL" userId="94e3dead-90cd-4b39-9559-439209b309e7" providerId="ADAL" clId="{EE97B583-ED8F-40FA-A437-27024E97AA99}" dt="2025-09-01T16:13:34.834" v="524" actId="1035"/>
          <ac:spMkLst>
            <pc:docMk/>
            <pc:sldMk cId="0" sldId="279"/>
            <ac:spMk id="518" creationId="{00000000-0000-0000-0000-000000000000}"/>
          </ac:spMkLst>
        </pc:spChg>
        <pc:graphicFrameChg chg="mod">
          <ac:chgData name="B ROQUETA VIVES - FINAL" userId="94e3dead-90cd-4b39-9559-439209b309e7" providerId="ADAL" clId="{EE97B583-ED8F-40FA-A437-27024E97AA99}" dt="2025-09-01T16:13:38.672" v="525" actId="1076"/>
          <ac:graphicFrameMkLst>
            <pc:docMk/>
            <pc:sldMk cId="0" sldId="279"/>
            <ac:graphicFrameMk id="511" creationId="{00000000-0000-0000-0000-000000000000}"/>
          </ac:graphicFrameMkLst>
        </pc:graphicFrameChg>
        <pc:graphicFrameChg chg="mod">
          <ac:chgData name="B ROQUETA VIVES - FINAL" userId="94e3dead-90cd-4b39-9559-439209b309e7" providerId="ADAL" clId="{EE97B583-ED8F-40FA-A437-27024E97AA99}" dt="2025-09-01T16:13:44.222" v="537" actId="1035"/>
          <ac:graphicFrameMkLst>
            <pc:docMk/>
            <pc:sldMk cId="0" sldId="279"/>
            <ac:graphicFrameMk id="512" creationId="{00000000-0000-0000-0000-000000000000}"/>
          </ac:graphicFrameMkLst>
        </pc:graphicFrameChg>
      </pc:sldChg>
      <pc:sldChg chg="modSp mod">
        <pc:chgData name="B ROQUETA VIVES - FINAL" userId="94e3dead-90cd-4b39-9559-439209b309e7" providerId="ADAL" clId="{EE97B583-ED8F-40FA-A437-27024E97AA99}" dt="2025-09-01T16:13:59.985" v="575" actId="1035"/>
        <pc:sldMkLst>
          <pc:docMk/>
          <pc:sldMk cId="0" sldId="282"/>
        </pc:sldMkLst>
        <pc:spChg chg="mod">
          <ac:chgData name="B ROQUETA VIVES - FINAL" userId="94e3dead-90cd-4b39-9559-439209b309e7" providerId="ADAL" clId="{EE97B583-ED8F-40FA-A437-27024E97AA99}" dt="2025-09-01T16:13:56.952" v="561" actId="1036"/>
          <ac:spMkLst>
            <pc:docMk/>
            <pc:sldMk cId="0" sldId="282"/>
            <ac:spMk id="559" creationId="{00000000-0000-0000-0000-000000000000}"/>
          </ac:spMkLst>
        </pc:spChg>
        <pc:graphicFrameChg chg="mod">
          <ac:chgData name="B ROQUETA VIVES - FINAL" userId="94e3dead-90cd-4b39-9559-439209b309e7" providerId="ADAL" clId="{EE97B583-ED8F-40FA-A437-27024E97AA99}" dt="2025-09-01T16:13:59.985" v="575" actId="1035"/>
          <ac:graphicFrameMkLst>
            <pc:docMk/>
            <pc:sldMk cId="0" sldId="282"/>
            <ac:graphicFrameMk id="560" creationId="{00000000-0000-0000-0000-000000000000}"/>
          </ac:graphicFrameMkLst>
        </pc:graphicFrameChg>
      </pc:sldChg>
      <pc:sldChg chg="modSp mod">
        <pc:chgData name="B ROQUETA VIVES - FINAL" userId="94e3dead-90cd-4b39-9559-439209b309e7" providerId="ADAL" clId="{EE97B583-ED8F-40FA-A437-27024E97AA99}" dt="2025-09-01T16:14:36.952" v="613" actId="1076"/>
        <pc:sldMkLst>
          <pc:docMk/>
          <pc:sldMk cId="0" sldId="283"/>
        </pc:sldMkLst>
        <pc:spChg chg="mod">
          <ac:chgData name="B ROQUETA VIVES - FINAL" userId="94e3dead-90cd-4b39-9559-439209b309e7" providerId="ADAL" clId="{EE97B583-ED8F-40FA-A437-27024E97AA99}" dt="2025-09-01T16:14:12.260" v="591" actId="20577"/>
          <ac:spMkLst>
            <pc:docMk/>
            <pc:sldMk cId="0" sldId="283"/>
            <ac:spMk id="572" creationId="{00000000-0000-0000-0000-000000000000}"/>
          </ac:spMkLst>
        </pc:spChg>
        <pc:spChg chg="mod">
          <ac:chgData name="B ROQUETA VIVES - FINAL" userId="94e3dead-90cd-4b39-9559-439209b309e7" providerId="ADAL" clId="{EE97B583-ED8F-40FA-A437-27024E97AA99}" dt="2025-09-01T16:14:08.016" v="590" actId="1035"/>
          <ac:spMkLst>
            <pc:docMk/>
            <pc:sldMk cId="0" sldId="283"/>
            <ac:spMk id="573" creationId="{00000000-0000-0000-0000-000000000000}"/>
          </ac:spMkLst>
        </pc:spChg>
        <pc:spChg chg="mod">
          <ac:chgData name="B ROQUETA VIVES - FINAL" userId="94e3dead-90cd-4b39-9559-439209b309e7" providerId="ADAL" clId="{EE97B583-ED8F-40FA-A437-27024E97AA99}" dt="2025-09-01T16:14:25.483" v="612" actId="1076"/>
          <ac:spMkLst>
            <pc:docMk/>
            <pc:sldMk cId="0" sldId="283"/>
            <ac:spMk id="577" creationId="{00000000-0000-0000-0000-000000000000}"/>
          </ac:spMkLst>
        </pc:spChg>
        <pc:graphicFrameChg chg="mod modGraphic">
          <ac:chgData name="B ROQUETA VIVES - FINAL" userId="94e3dead-90cd-4b39-9559-439209b309e7" providerId="ADAL" clId="{EE97B583-ED8F-40FA-A437-27024E97AA99}" dt="2025-09-01T16:14:22.967" v="611" actId="1038"/>
          <ac:graphicFrameMkLst>
            <pc:docMk/>
            <pc:sldMk cId="0" sldId="283"/>
            <ac:graphicFrameMk id="574" creationId="{00000000-0000-0000-0000-000000000000}"/>
          </ac:graphicFrameMkLst>
        </pc:graphicFrameChg>
        <pc:graphicFrameChg chg="mod">
          <ac:chgData name="B ROQUETA VIVES - FINAL" userId="94e3dead-90cd-4b39-9559-439209b309e7" providerId="ADAL" clId="{EE97B583-ED8F-40FA-A437-27024E97AA99}" dt="2025-09-01T16:14:36.952" v="613" actId="1076"/>
          <ac:graphicFrameMkLst>
            <pc:docMk/>
            <pc:sldMk cId="0" sldId="283"/>
            <ac:graphicFrameMk id="576" creationId="{00000000-0000-0000-0000-000000000000}"/>
          </ac:graphicFrameMkLst>
        </pc:graphicFrameChg>
      </pc:sldChg>
      <pc:sldChg chg="modSp mod">
        <pc:chgData name="B ROQUETA VIVES - FINAL" userId="94e3dead-90cd-4b39-9559-439209b309e7" providerId="ADAL" clId="{EE97B583-ED8F-40FA-A437-27024E97AA99}" dt="2025-09-01T16:14:49.234" v="650" actId="1035"/>
        <pc:sldMkLst>
          <pc:docMk/>
          <pc:sldMk cId="0" sldId="284"/>
        </pc:sldMkLst>
        <pc:spChg chg="mod">
          <ac:chgData name="B ROQUETA VIVES - FINAL" userId="94e3dead-90cd-4b39-9559-439209b309e7" providerId="ADAL" clId="{EE97B583-ED8F-40FA-A437-27024E97AA99}" dt="2025-09-01T16:14:45.295" v="635" actId="1035"/>
          <ac:spMkLst>
            <pc:docMk/>
            <pc:sldMk cId="0" sldId="284"/>
            <ac:spMk id="594" creationId="{00000000-0000-0000-0000-000000000000}"/>
          </ac:spMkLst>
        </pc:spChg>
        <pc:graphicFrameChg chg="mod">
          <ac:chgData name="B ROQUETA VIVES - FINAL" userId="94e3dead-90cd-4b39-9559-439209b309e7" providerId="ADAL" clId="{EE97B583-ED8F-40FA-A437-27024E97AA99}" dt="2025-09-01T16:14:49.234" v="650" actId="1035"/>
          <ac:graphicFrameMkLst>
            <pc:docMk/>
            <pc:sldMk cId="0" sldId="284"/>
            <ac:graphicFrameMk id="595" creationId="{00000000-0000-0000-0000-000000000000}"/>
          </ac:graphicFrameMkLst>
        </pc:graphicFrameChg>
      </pc:sldChg>
      <pc:sldChg chg="modSp mod">
        <pc:chgData name="B ROQUETA VIVES - FINAL" userId="94e3dead-90cd-4b39-9559-439209b309e7" providerId="ADAL" clId="{EE97B583-ED8F-40FA-A437-27024E97AA99}" dt="2025-09-01T16:14:58.878" v="685" actId="1035"/>
        <pc:sldMkLst>
          <pc:docMk/>
          <pc:sldMk cId="0" sldId="285"/>
        </pc:sldMkLst>
        <pc:spChg chg="mod">
          <ac:chgData name="B ROQUETA VIVES - FINAL" userId="94e3dead-90cd-4b39-9559-439209b309e7" providerId="ADAL" clId="{EE97B583-ED8F-40FA-A437-27024E97AA99}" dt="2025-09-01T16:14:55.301" v="661" actId="1035"/>
          <ac:spMkLst>
            <pc:docMk/>
            <pc:sldMk cId="0" sldId="285"/>
            <ac:spMk id="608" creationId="{00000000-0000-0000-0000-000000000000}"/>
          </ac:spMkLst>
        </pc:spChg>
        <pc:graphicFrameChg chg="mod">
          <ac:chgData name="B ROQUETA VIVES - FINAL" userId="94e3dead-90cd-4b39-9559-439209b309e7" providerId="ADAL" clId="{EE97B583-ED8F-40FA-A437-27024E97AA99}" dt="2025-09-01T16:14:58.878" v="685" actId="1035"/>
          <ac:graphicFrameMkLst>
            <pc:docMk/>
            <pc:sldMk cId="0" sldId="285"/>
            <ac:graphicFrameMk id="609" creationId="{00000000-0000-0000-0000-000000000000}"/>
          </ac:graphicFrameMkLst>
        </pc:graphicFrameChg>
      </pc:sldChg>
      <pc:sldChg chg="modSp mod">
        <pc:chgData name="B ROQUETA VIVES - FINAL" userId="94e3dead-90cd-4b39-9559-439209b309e7" providerId="ADAL" clId="{EE97B583-ED8F-40FA-A437-27024E97AA99}" dt="2025-09-01T16:15:53.565" v="706" actId="20577"/>
        <pc:sldMkLst>
          <pc:docMk/>
          <pc:sldMk cId="0" sldId="286"/>
        </pc:sldMkLst>
        <pc:spChg chg="mod">
          <ac:chgData name="B ROQUETA VIVES - FINAL" userId="94e3dead-90cd-4b39-9559-439209b309e7" providerId="ADAL" clId="{EE97B583-ED8F-40FA-A437-27024E97AA99}" dt="2025-09-01T16:15:02.471" v="697" actId="1035"/>
          <ac:spMkLst>
            <pc:docMk/>
            <pc:sldMk cId="0" sldId="286"/>
            <ac:spMk id="622" creationId="{00000000-0000-0000-0000-000000000000}"/>
          </ac:spMkLst>
        </pc:spChg>
        <pc:spChg chg="mod">
          <ac:chgData name="B ROQUETA VIVES - FINAL" userId="94e3dead-90cd-4b39-9559-439209b309e7" providerId="ADAL" clId="{EE97B583-ED8F-40FA-A437-27024E97AA99}" dt="2025-09-01T16:15:17.909" v="699" actId="1076"/>
          <ac:spMkLst>
            <pc:docMk/>
            <pc:sldMk cId="0" sldId="286"/>
            <ac:spMk id="624" creationId="{00000000-0000-0000-0000-000000000000}"/>
          </ac:spMkLst>
        </pc:spChg>
        <pc:graphicFrameChg chg="modGraphic">
          <ac:chgData name="B ROQUETA VIVES - FINAL" userId="94e3dead-90cd-4b39-9559-439209b309e7" providerId="ADAL" clId="{EE97B583-ED8F-40FA-A437-27024E97AA99}" dt="2025-09-01T16:15:53.565" v="706" actId="20577"/>
          <ac:graphicFrameMkLst>
            <pc:docMk/>
            <pc:sldMk cId="0" sldId="286"/>
            <ac:graphicFrameMk id="623" creationId="{00000000-0000-0000-0000-000000000000}"/>
          </ac:graphicFrameMkLst>
        </pc:graphicFrameChg>
      </pc:sldChg>
      <pc:sldChg chg="modSp mod">
        <pc:chgData name="B ROQUETA VIVES - FINAL" userId="94e3dead-90cd-4b39-9559-439209b309e7" providerId="ADAL" clId="{EE97B583-ED8F-40FA-A437-27024E97AA99}" dt="2025-09-01T16:16:11.452" v="708" actId="1076"/>
        <pc:sldMkLst>
          <pc:docMk/>
          <pc:sldMk cId="0" sldId="291"/>
        </pc:sldMkLst>
        <pc:spChg chg="mod">
          <ac:chgData name="B ROQUETA VIVES - FINAL" userId="94e3dead-90cd-4b39-9559-439209b309e7" providerId="ADAL" clId="{EE97B583-ED8F-40FA-A437-27024E97AA99}" dt="2025-09-01T16:16:09.294" v="707" actId="1076"/>
          <ac:spMkLst>
            <pc:docMk/>
            <pc:sldMk cId="0" sldId="291"/>
            <ac:spMk id="709" creationId="{00000000-0000-0000-0000-000000000000}"/>
          </ac:spMkLst>
        </pc:spChg>
        <pc:spChg chg="mod">
          <ac:chgData name="B ROQUETA VIVES - FINAL" userId="94e3dead-90cd-4b39-9559-439209b309e7" providerId="ADAL" clId="{EE97B583-ED8F-40FA-A437-27024E97AA99}" dt="2025-09-01T16:16:11.452" v="708" actId="1076"/>
          <ac:spMkLst>
            <pc:docMk/>
            <pc:sldMk cId="0" sldId="291"/>
            <ac:spMk id="719" creationId="{00000000-0000-0000-0000-000000000000}"/>
          </ac:spMkLst>
        </pc:spChg>
      </pc:sldChg>
      <pc:sldChg chg="modSp mod">
        <pc:chgData name="B ROQUETA VIVES - FINAL" userId="94e3dead-90cd-4b39-9559-439209b309e7" providerId="ADAL" clId="{EE97B583-ED8F-40FA-A437-27024E97AA99}" dt="2025-09-01T16:16:19.727" v="711" actId="1076"/>
        <pc:sldMkLst>
          <pc:docMk/>
          <pc:sldMk cId="0" sldId="292"/>
        </pc:sldMkLst>
        <pc:spChg chg="mod">
          <ac:chgData name="B ROQUETA VIVES - FINAL" userId="94e3dead-90cd-4b39-9559-439209b309e7" providerId="ADAL" clId="{EE97B583-ED8F-40FA-A437-27024E97AA99}" dt="2025-09-01T16:16:18.100" v="710" actId="1076"/>
          <ac:spMkLst>
            <pc:docMk/>
            <pc:sldMk cId="0" sldId="292"/>
            <ac:spMk id="742" creationId="{00000000-0000-0000-0000-000000000000}"/>
          </ac:spMkLst>
        </pc:spChg>
        <pc:spChg chg="mod">
          <ac:chgData name="B ROQUETA VIVES - FINAL" userId="94e3dead-90cd-4b39-9559-439209b309e7" providerId="ADAL" clId="{EE97B583-ED8F-40FA-A437-27024E97AA99}" dt="2025-09-01T16:16:16.845" v="709" actId="1076"/>
          <ac:spMkLst>
            <pc:docMk/>
            <pc:sldMk cId="0" sldId="292"/>
            <ac:spMk id="743" creationId="{00000000-0000-0000-0000-000000000000}"/>
          </ac:spMkLst>
        </pc:spChg>
        <pc:spChg chg="mod">
          <ac:chgData name="B ROQUETA VIVES - FINAL" userId="94e3dead-90cd-4b39-9559-439209b309e7" providerId="ADAL" clId="{EE97B583-ED8F-40FA-A437-27024E97AA99}" dt="2025-09-01T16:16:19.727" v="711" actId="1076"/>
          <ac:spMkLst>
            <pc:docMk/>
            <pc:sldMk cId="0" sldId="292"/>
            <ac:spMk id="744" creationId="{00000000-0000-0000-0000-000000000000}"/>
          </ac:spMkLst>
        </pc:spChg>
      </pc:sldChg>
      <pc:sldChg chg="modSp mod">
        <pc:chgData name="B ROQUETA VIVES - FINAL" userId="94e3dead-90cd-4b39-9559-439209b309e7" providerId="ADAL" clId="{EE97B583-ED8F-40FA-A437-27024E97AA99}" dt="2025-09-01T16:16:25.050" v="712" actId="20577"/>
        <pc:sldMkLst>
          <pc:docMk/>
          <pc:sldMk cId="0" sldId="293"/>
        </pc:sldMkLst>
        <pc:spChg chg="mod">
          <ac:chgData name="B ROQUETA VIVES - FINAL" userId="94e3dead-90cd-4b39-9559-439209b309e7" providerId="ADAL" clId="{EE97B583-ED8F-40FA-A437-27024E97AA99}" dt="2025-09-01T16:16:25.050" v="712" actId="20577"/>
          <ac:spMkLst>
            <pc:docMk/>
            <pc:sldMk cId="0" sldId="293"/>
            <ac:spMk id="753"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p1: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 name="Google Shape;52;p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
        <p:cNvGrpSpPr/>
        <p:nvPr/>
      </p:nvGrpSpPr>
      <p:grpSpPr>
        <a:xfrm>
          <a:off x="0" y="0"/>
          <a:ext cx="0" cy="0"/>
          <a:chOff x="0" y="0"/>
          <a:chExt cx="0" cy="0"/>
        </a:xfrm>
      </p:grpSpPr>
      <p:sp>
        <p:nvSpPr>
          <p:cNvPr id="68" name="Google Shape;68;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 name="Google Shape;69;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Google Shape;82;p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83" name="Google Shape;83;p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p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9" name="Google Shape;109;p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p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37" name="Google Shape;137;p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8"/>
        <p:cNvGrpSpPr/>
        <p:nvPr/>
      </p:nvGrpSpPr>
      <p:grpSpPr>
        <a:xfrm>
          <a:off x="0" y="0"/>
          <a:ext cx="0" cy="0"/>
          <a:chOff x="0" y="0"/>
          <a:chExt cx="0" cy="0"/>
        </a:xfrm>
      </p:grpSpPr>
      <p:sp>
        <p:nvSpPr>
          <p:cNvPr id="159" name="Google Shape;159;p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60" name="Google Shape;160;p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p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72" name="Google Shape;172;p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p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85" name="Google Shape;185;p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p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9" name="Google Shape;209;p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21" name="Google Shape;221;p1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p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51" name="Google Shape;251;p1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63" name="Google Shape;263;p1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1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86" name="Google Shape;286;p1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p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06" name="Google Shape;306;p1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26" name="Google Shape;326;p1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Google Shape;352;p1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53" name="Google Shape;353;p1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1"/>
        <p:cNvGrpSpPr/>
        <p:nvPr/>
      </p:nvGrpSpPr>
      <p:grpSpPr>
        <a:xfrm>
          <a:off x="0" y="0"/>
          <a:ext cx="0" cy="0"/>
          <a:chOff x="0" y="0"/>
          <a:chExt cx="0" cy="0"/>
        </a:xfrm>
      </p:grpSpPr>
      <p:sp>
        <p:nvSpPr>
          <p:cNvPr id="372" name="Google Shape;372;p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373" name="Google Shape;373;p1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Google Shape;406;p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07" name="Google Shape;407;p1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Google Shape;423;p1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24" name="Google Shape;424;p1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39" name="Google Shape;439;p2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61" name="Google Shape;461;p2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2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78" name="Google Shape;478;p2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0"/>
        <p:cNvGrpSpPr/>
        <p:nvPr/>
      </p:nvGrpSpPr>
      <p:grpSpPr>
        <a:xfrm>
          <a:off x="0" y="0"/>
          <a:ext cx="0" cy="0"/>
          <a:chOff x="0" y="0"/>
          <a:chExt cx="0" cy="0"/>
        </a:xfrm>
      </p:grpSpPr>
      <p:sp>
        <p:nvSpPr>
          <p:cNvPr id="491" name="Google Shape;491;p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92" name="Google Shape;492;p2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p2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06" name="Google Shape;506;p2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5"/>
        <p:cNvGrpSpPr/>
        <p:nvPr/>
      </p:nvGrpSpPr>
      <p:grpSpPr>
        <a:xfrm>
          <a:off x="0" y="0"/>
          <a:ext cx="0" cy="0"/>
          <a:chOff x="0" y="0"/>
          <a:chExt cx="0" cy="0"/>
        </a:xfrm>
      </p:grpSpPr>
      <p:sp>
        <p:nvSpPr>
          <p:cNvPr id="526" name="Google Shape;526;p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27" name="Google Shape;527;p2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9"/>
        <p:cNvGrpSpPr/>
        <p:nvPr/>
      </p:nvGrpSpPr>
      <p:grpSpPr>
        <a:xfrm>
          <a:off x="0" y="0"/>
          <a:ext cx="0" cy="0"/>
          <a:chOff x="0" y="0"/>
          <a:chExt cx="0" cy="0"/>
        </a:xfrm>
      </p:grpSpPr>
      <p:sp>
        <p:nvSpPr>
          <p:cNvPr id="540" name="Google Shape;540;p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41" name="Google Shape;541;p2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3"/>
        <p:cNvGrpSpPr/>
        <p:nvPr/>
      </p:nvGrpSpPr>
      <p:grpSpPr>
        <a:xfrm>
          <a:off x="0" y="0"/>
          <a:ext cx="0" cy="0"/>
          <a:chOff x="0" y="0"/>
          <a:chExt cx="0" cy="0"/>
        </a:xfrm>
      </p:grpSpPr>
      <p:sp>
        <p:nvSpPr>
          <p:cNvPr id="554" name="Google Shape;554;p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55" name="Google Shape;555;p27: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7"/>
        <p:cNvGrpSpPr/>
        <p:nvPr/>
      </p:nvGrpSpPr>
      <p:grpSpPr>
        <a:xfrm>
          <a:off x="0" y="0"/>
          <a:ext cx="0" cy="0"/>
          <a:chOff x="0" y="0"/>
          <a:chExt cx="0" cy="0"/>
        </a:xfrm>
      </p:grpSpPr>
      <p:sp>
        <p:nvSpPr>
          <p:cNvPr id="568" name="Google Shape;568;p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69" name="Google Shape;569;p28: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88"/>
        <p:cNvGrpSpPr/>
        <p:nvPr/>
      </p:nvGrpSpPr>
      <p:grpSpPr>
        <a:xfrm>
          <a:off x="0" y="0"/>
          <a:ext cx="0" cy="0"/>
          <a:chOff x="0" y="0"/>
          <a:chExt cx="0" cy="0"/>
        </a:xfrm>
      </p:grpSpPr>
      <p:sp>
        <p:nvSpPr>
          <p:cNvPr id="589" name="Google Shape;589;p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590" name="Google Shape;590;p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02"/>
        <p:cNvGrpSpPr/>
        <p:nvPr/>
      </p:nvGrpSpPr>
      <p:grpSpPr>
        <a:xfrm>
          <a:off x="0" y="0"/>
          <a:ext cx="0" cy="0"/>
          <a:chOff x="0" y="0"/>
          <a:chExt cx="0" cy="0"/>
        </a:xfrm>
      </p:grpSpPr>
      <p:sp>
        <p:nvSpPr>
          <p:cNvPr id="603" name="Google Shape;603;p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04" name="Google Shape;604;p3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16"/>
        <p:cNvGrpSpPr/>
        <p:nvPr/>
      </p:nvGrpSpPr>
      <p:grpSpPr>
        <a:xfrm>
          <a:off x="0" y="0"/>
          <a:ext cx="0" cy="0"/>
          <a:chOff x="0" y="0"/>
          <a:chExt cx="0" cy="0"/>
        </a:xfrm>
      </p:grpSpPr>
      <p:sp>
        <p:nvSpPr>
          <p:cNvPr id="617" name="Google Shape;617;p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18" name="Google Shape;618;p31: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31"/>
        <p:cNvGrpSpPr/>
        <p:nvPr/>
      </p:nvGrpSpPr>
      <p:grpSpPr>
        <a:xfrm>
          <a:off x="0" y="0"/>
          <a:ext cx="0" cy="0"/>
          <a:chOff x="0" y="0"/>
          <a:chExt cx="0" cy="0"/>
        </a:xfrm>
      </p:grpSpPr>
      <p:sp>
        <p:nvSpPr>
          <p:cNvPr id="632" name="Google Shape;632;p3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33" name="Google Shape;633;p3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6"/>
        <p:cNvGrpSpPr/>
        <p:nvPr/>
      </p:nvGrpSpPr>
      <p:grpSpPr>
        <a:xfrm>
          <a:off x="0" y="0"/>
          <a:ext cx="0" cy="0"/>
          <a:chOff x="0" y="0"/>
          <a:chExt cx="0" cy="0"/>
        </a:xfrm>
      </p:grpSpPr>
      <p:sp>
        <p:nvSpPr>
          <p:cNvPr id="647" name="Google Shape;647;p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48" name="Google Shape;648;p33: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1"/>
        <p:cNvGrpSpPr/>
        <p:nvPr/>
      </p:nvGrpSpPr>
      <p:grpSpPr>
        <a:xfrm>
          <a:off x="0" y="0"/>
          <a:ext cx="0" cy="0"/>
          <a:chOff x="0" y="0"/>
          <a:chExt cx="0" cy="0"/>
        </a:xfrm>
      </p:grpSpPr>
      <p:sp>
        <p:nvSpPr>
          <p:cNvPr id="662" name="Google Shape;662;p3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63" name="Google Shape;663;p34: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76"/>
        <p:cNvGrpSpPr/>
        <p:nvPr/>
      </p:nvGrpSpPr>
      <p:grpSpPr>
        <a:xfrm>
          <a:off x="0" y="0"/>
          <a:ext cx="0" cy="0"/>
          <a:chOff x="0" y="0"/>
          <a:chExt cx="0" cy="0"/>
        </a:xfrm>
      </p:grpSpPr>
      <p:sp>
        <p:nvSpPr>
          <p:cNvPr id="677" name="Google Shape;677;p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78" name="Google Shape;678;p35: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1"/>
        <p:cNvGrpSpPr/>
        <p:nvPr/>
      </p:nvGrpSpPr>
      <p:grpSpPr>
        <a:xfrm>
          <a:off x="0" y="0"/>
          <a:ext cx="0" cy="0"/>
          <a:chOff x="0" y="0"/>
          <a:chExt cx="0" cy="0"/>
        </a:xfrm>
      </p:grpSpPr>
      <p:sp>
        <p:nvSpPr>
          <p:cNvPr id="692" name="Google Shape;692;g3455514c2ac_0_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693" name="Google Shape;693;g3455514c2ac_0_29: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0"/>
        <p:cNvGrpSpPr/>
        <p:nvPr/>
      </p:nvGrpSpPr>
      <p:grpSpPr>
        <a:xfrm>
          <a:off x="0" y="0"/>
          <a:ext cx="0" cy="0"/>
          <a:chOff x="0" y="0"/>
          <a:chExt cx="0" cy="0"/>
        </a:xfrm>
      </p:grpSpPr>
      <p:sp>
        <p:nvSpPr>
          <p:cNvPr id="721" name="Google Shape;721;p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22" name="Google Shape;722;p36: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46"/>
        <p:cNvGrpSpPr/>
        <p:nvPr/>
      </p:nvGrpSpPr>
      <p:grpSpPr>
        <a:xfrm>
          <a:off x="0" y="0"/>
          <a:ext cx="0" cy="0"/>
          <a:chOff x="0" y="0"/>
          <a:chExt cx="0" cy="0"/>
        </a:xfrm>
      </p:grpSpPr>
      <p:sp>
        <p:nvSpPr>
          <p:cNvPr id="747" name="Google Shape;747;g3455514c2ac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748" name="Google Shape;748;g3455514c2ac_0_0: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SzPts val="1100"/>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38"/>
          <p:cNvSpPr txBox="1">
            <a:spLocks noGrp="1"/>
          </p:cNvSpPr>
          <p:nvPr>
            <p:ph type="ctrTitle"/>
          </p:nvPr>
        </p:nvSpPr>
        <p:spPr>
          <a:xfrm>
            <a:off x="311708" y="744575"/>
            <a:ext cx="8520600" cy="20526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a:endParaRPr/>
          </a:p>
        </p:txBody>
      </p:sp>
      <p:sp>
        <p:nvSpPr>
          <p:cNvPr id="11" name="Google Shape;11;p38"/>
          <p:cNvSpPr txBox="1">
            <a:spLocks noGrp="1"/>
          </p:cNvSpPr>
          <p:nvPr>
            <p:ph type="subTitle" idx="1"/>
          </p:nvPr>
        </p:nvSpPr>
        <p:spPr>
          <a:xfrm>
            <a:off x="311700" y="2834125"/>
            <a:ext cx="8520600" cy="792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3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
        <p:cNvGrpSpPr/>
        <p:nvPr/>
      </p:nvGrpSpPr>
      <p:grpSpPr>
        <a:xfrm>
          <a:off x="0" y="0"/>
          <a:ext cx="0" cy="0"/>
          <a:chOff x="0" y="0"/>
          <a:chExt cx="0" cy="0"/>
        </a:xfrm>
      </p:grpSpPr>
      <p:sp>
        <p:nvSpPr>
          <p:cNvPr id="14" name="Google Shape;14;p39"/>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15" name="Google Shape;15;p39"/>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16" name="Google Shape;16;p39"/>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7"/>
        <p:cNvGrpSpPr/>
        <p:nvPr/>
      </p:nvGrpSpPr>
      <p:grpSpPr>
        <a:xfrm>
          <a:off x="0" y="0"/>
          <a:ext cx="0" cy="0"/>
          <a:chOff x="0" y="0"/>
          <a:chExt cx="0" cy="0"/>
        </a:xfrm>
      </p:grpSpPr>
      <p:sp>
        <p:nvSpPr>
          <p:cNvPr id="18" name="Google Shape;18;p40"/>
          <p:cNvSpPr txBox="1">
            <a:spLocks noGrp="1"/>
          </p:cNvSpPr>
          <p:nvPr>
            <p:ph type="title"/>
          </p:nvPr>
        </p:nvSpPr>
        <p:spPr>
          <a:xfrm>
            <a:off x="311700" y="2150850"/>
            <a:ext cx="8520600" cy="841800"/>
          </a:xfrm>
          <a:prstGeom prst="rect">
            <a:avLst/>
          </a:prstGeom>
          <a:noFill/>
          <a:ln>
            <a:noFill/>
          </a:ln>
        </p:spPr>
        <p:txBody>
          <a:bodyPr spcFirstLastPara="1" wrap="square" lIns="91425" tIns="91425" rIns="91425" bIns="91425" anchor="ctr" anchorCtr="0">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a:endParaRPr/>
          </a:p>
        </p:txBody>
      </p:sp>
      <p:sp>
        <p:nvSpPr>
          <p:cNvPr id="19" name="Google Shape;19;p40"/>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4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2" name="Google Shape;22;p41"/>
          <p:cNvSpPr txBox="1">
            <a:spLocks noGrp="1"/>
          </p:cNvSpPr>
          <p:nvPr>
            <p:ph type="body" idx="1"/>
          </p:nvPr>
        </p:nvSpPr>
        <p:spPr>
          <a:xfrm>
            <a:off x="3117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3" name="Google Shape;23;p41"/>
          <p:cNvSpPr txBox="1">
            <a:spLocks noGrp="1"/>
          </p:cNvSpPr>
          <p:nvPr>
            <p:ph type="body" idx="2"/>
          </p:nvPr>
        </p:nvSpPr>
        <p:spPr>
          <a:xfrm>
            <a:off x="4832400" y="1152475"/>
            <a:ext cx="3999900" cy="3416400"/>
          </a:xfrm>
          <a:prstGeom prst="rect">
            <a:avLst/>
          </a:prstGeom>
          <a:noFill/>
          <a:ln>
            <a:noFill/>
          </a:ln>
        </p:spPr>
        <p:txBody>
          <a:bodyPr spcFirstLastPara="1" wrap="square" lIns="91425" tIns="91425" rIns="91425" bIns="91425" anchor="t" anchorCtr="0">
            <a:normAutofit/>
          </a:bodyPr>
          <a:lstStyle>
            <a:lvl1pPr marL="457200" lvl="0" indent="-317500" algn="l">
              <a:lnSpc>
                <a:spcPct val="115000"/>
              </a:lnSpc>
              <a:spcBef>
                <a:spcPts val="0"/>
              </a:spcBef>
              <a:spcAft>
                <a:spcPts val="0"/>
              </a:spcAft>
              <a:buSzPts val="1400"/>
              <a:buChar char="●"/>
              <a:defRPr sz="14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24" name="Google Shape;24;p4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42"/>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a:p>
        </p:txBody>
      </p:sp>
      <p:sp>
        <p:nvSpPr>
          <p:cNvPr id="27" name="Google Shape;27;p42"/>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43"/>
          <p:cNvSpPr txBox="1">
            <a:spLocks noGrp="1"/>
          </p:cNvSpPr>
          <p:nvPr>
            <p:ph type="title"/>
          </p:nvPr>
        </p:nvSpPr>
        <p:spPr>
          <a:xfrm>
            <a:off x="311700" y="555600"/>
            <a:ext cx="2808000" cy="755700"/>
          </a:xfrm>
          <a:prstGeom prst="rect">
            <a:avLst/>
          </a:prstGeom>
          <a:noFill/>
          <a:ln>
            <a:noFill/>
          </a:ln>
        </p:spPr>
        <p:txBody>
          <a:bodyPr spcFirstLastPara="1" wrap="square" lIns="91425" tIns="91425" rIns="91425" bIns="91425" anchor="b" anchorCtr="0">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a:endParaRPr/>
          </a:p>
        </p:txBody>
      </p:sp>
      <p:sp>
        <p:nvSpPr>
          <p:cNvPr id="30" name="Google Shape;30;p43"/>
          <p:cNvSpPr txBox="1">
            <a:spLocks noGrp="1"/>
          </p:cNvSpPr>
          <p:nvPr>
            <p:ph type="body" idx="1"/>
          </p:nvPr>
        </p:nvSpPr>
        <p:spPr>
          <a:xfrm>
            <a:off x="311700" y="1389600"/>
            <a:ext cx="2808000" cy="3179400"/>
          </a:xfrm>
          <a:prstGeom prst="rect">
            <a:avLst/>
          </a:prstGeom>
          <a:noFill/>
          <a:ln>
            <a:noFill/>
          </a:ln>
        </p:spPr>
        <p:txBody>
          <a:bodyPr spcFirstLastPara="1" wrap="square" lIns="91425" tIns="91425" rIns="91425" bIns="91425" anchor="t" anchorCtr="0">
            <a:normAutofit/>
          </a:bodyPr>
          <a:lstStyle>
            <a:lvl1pPr marL="457200" lvl="0" indent="-304800" algn="l">
              <a:lnSpc>
                <a:spcPct val="115000"/>
              </a:lnSpc>
              <a:spcBef>
                <a:spcPts val="0"/>
              </a:spcBef>
              <a:spcAft>
                <a:spcPts val="0"/>
              </a:spcAft>
              <a:buSzPts val="1200"/>
              <a:buChar char="●"/>
              <a:defRPr sz="1200"/>
            </a:lvl1pPr>
            <a:lvl2pPr marL="914400" lvl="1" indent="-304800" algn="l">
              <a:lnSpc>
                <a:spcPct val="115000"/>
              </a:lnSpc>
              <a:spcBef>
                <a:spcPts val="0"/>
              </a:spcBef>
              <a:spcAft>
                <a:spcPts val="0"/>
              </a:spcAft>
              <a:buSzPts val="1200"/>
              <a:buChar char="○"/>
              <a:defRPr sz="1200"/>
            </a:lvl2pPr>
            <a:lvl3pPr marL="1371600" lvl="2" indent="-304800" algn="l">
              <a:lnSpc>
                <a:spcPct val="115000"/>
              </a:lnSpc>
              <a:spcBef>
                <a:spcPts val="0"/>
              </a:spcBef>
              <a:spcAft>
                <a:spcPts val="0"/>
              </a:spcAft>
              <a:buSzPts val="1200"/>
              <a:buChar char="■"/>
              <a:defRPr sz="1200"/>
            </a:lvl3pPr>
            <a:lvl4pPr marL="1828800" lvl="3" indent="-304800" algn="l">
              <a:lnSpc>
                <a:spcPct val="115000"/>
              </a:lnSpc>
              <a:spcBef>
                <a:spcPts val="0"/>
              </a:spcBef>
              <a:spcAft>
                <a:spcPts val="0"/>
              </a:spcAft>
              <a:buSzPts val="1200"/>
              <a:buChar char="●"/>
              <a:defRPr sz="1200"/>
            </a:lvl4pPr>
            <a:lvl5pPr marL="2286000" lvl="4" indent="-304800" algn="l">
              <a:lnSpc>
                <a:spcPct val="115000"/>
              </a:lnSpc>
              <a:spcBef>
                <a:spcPts val="0"/>
              </a:spcBef>
              <a:spcAft>
                <a:spcPts val="0"/>
              </a:spcAft>
              <a:buSzPts val="1200"/>
              <a:buChar char="○"/>
              <a:defRPr sz="1200"/>
            </a:lvl5pPr>
            <a:lvl6pPr marL="2743200" lvl="5" indent="-304800" algn="l">
              <a:lnSpc>
                <a:spcPct val="115000"/>
              </a:lnSpc>
              <a:spcBef>
                <a:spcPts val="0"/>
              </a:spcBef>
              <a:spcAft>
                <a:spcPts val="0"/>
              </a:spcAft>
              <a:buSzPts val="1200"/>
              <a:buChar char="■"/>
              <a:defRPr sz="1200"/>
            </a:lvl6pPr>
            <a:lvl7pPr marL="3200400" lvl="6" indent="-304800" algn="l">
              <a:lnSpc>
                <a:spcPct val="115000"/>
              </a:lnSpc>
              <a:spcBef>
                <a:spcPts val="0"/>
              </a:spcBef>
              <a:spcAft>
                <a:spcPts val="0"/>
              </a:spcAft>
              <a:buSzPts val="1200"/>
              <a:buChar char="●"/>
              <a:defRPr sz="1200"/>
            </a:lvl7pPr>
            <a:lvl8pPr marL="3657600" lvl="7" indent="-304800" algn="l">
              <a:lnSpc>
                <a:spcPct val="115000"/>
              </a:lnSpc>
              <a:spcBef>
                <a:spcPts val="0"/>
              </a:spcBef>
              <a:spcAft>
                <a:spcPts val="0"/>
              </a:spcAft>
              <a:buSzPts val="1200"/>
              <a:buChar char="○"/>
              <a:defRPr sz="1200"/>
            </a:lvl8pPr>
            <a:lvl9pPr marL="4114800" lvl="8" indent="-304800" algn="l">
              <a:lnSpc>
                <a:spcPct val="115000"/>
              </a:lnSpc>
              <a:spcBef>
                <a:spcPts val="0"/>
              </a:spcBef>
              <a:spcAft>
                <a:spcPts val="0"/>
              </a:spcAft>
              <a:buSzPts val="1200"/>
              <a:buChar char="■"/>
              <a:defRPr sz="1200"/>
            </a:lvl9pPr>
          </a:lstStyle>
          <a:p>
            <a:endParaRPr/>
          </a:p>
        </p:txBody>
      </p:sp>
      <p:sp>
        <p:nvSpPr>
          <p:cNvPr id="31" name="Google Shape;31;p43"/>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44"/>
          <p:cNvSpPr txBox="1">
            <a:spLocks noGrp="1"/>
          </p:cNvSpPr>
          <p:nvPr>
            <p:ph type="title"/>
          </p:nvPr>
        </p:nvSpPr>
        <p:spPr>
          <a:xfrm>
            <a:off x="490250" y="450150"/>
            <a:ext cx="6367800" cy="4090800"/>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a:endParaRPr/>
          </a:p>
        </p:txBody>
      </p:sp>
      <p:sp>
        <p:nvSpPr>
          <p:cNvPr id="34" name="Google Shape;34;p4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45"/>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 name="Google Shape;37;p45"/>
          <p:cNvSpPr txBox="1">
            <a:spLocks noGrp="1"/>
          </p:cNvSpPr>
          <p:nvPr>
            <p:ph type="title"/>
          </p:nvPr>
        </p:nvSpPr>
        <p:spPr>
          <a:xfrm>
            <a:off x="265500" y="1233175"/>
            <a:ext cx="4045200" cy="14823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a:endParaRPr/>
          </a:p>
        </p:txBody>
      </p:sp>
      <p:sp>
        <p:nvSpPr>
          <p:cNvPr id="38" name="Google Shape;38;p45"/>
          <p:cNvSpPr txBox="1">
            <a:spLocks noGrp="1"/>
          </p:cNvSpPr>
          <p:nvPr>
            <p:ph type="subTitle" idx="1"/>
          </p:nvPr>
        </p:nvSpPr>
        <p:spPr>
          <a:xfrm>
            <a:off x="265500" y="2803075"/>
            <a:ext cx="4045200" cy="12351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45"/>
          <p:cNvSpPr txBox="1">
            <a:spLocks noGrp="1"/>
          </p:cNvSpPr>
          <p:nvPr>
            <p:ph type="body" idx="2"/>
          </p:nvPr>
        </p:nvSpPr>
        <p:spPr>
          <a:xfrm>
            <a:off x="4939500" y="724075"/>
            <a:ext cx="3837000" cy="3695100"/>
          </a:xfrm>
          <a:prstGeom prst="rect">
            <a:avLst/>
          </a:prstGeom>
          <a:noFill/>
          <a:ln>
            <a:noFill/>
          </a:ln>
        </p:spPr>
        <p:txBody>
          <a:bodyPr spcFirstLastPara="1" wrap="square" lIns="91425" tIns="91425" rIns="91425" bIns="91425" anchor="ctr" anchorCtr="0">
            <a:normAutofit/>
          </a:bodyPr>
          <a:lstStyle>
            <a:lvl1pPr marL="457200" lvl="0" indent="-342900" algn="l">
              <a:lnSpc>
                <a:spcPct val="115000"/>
              </a:lnSpc>
              <a:spcBef>
                <a:spcPts val="0"/>
              </a:spcBef>
              <a:spcAft>
                <a:spcPts val="0"/>
              </a:spcAft>
              <a:buSzPts val="1800"/>
              <a:buChar char="●"/>
              <a:defRPr/>
            </a:lvl1pPr>
            <a:lvl2pPr marL="914400" lvl="1" indent="-317500" algn="l">
              <a:lnSpc>
                <a:spcPct val="115000"/>
              </a:lnSpc>
              <a:spcBef>
                <a:spcPts val="0"/>
              </a:spcBef>
              <a:spcAft>
                <a:spcPts val="0"/>
              </a:spcAft>
              <a:buSzPts val="1400"/>
              <a:buChar char="○"/>
              <a:defRPr/>
            </a:lvl2pPr>
            <a:lvl3pPr marL="1371600" lvl="2" indent="-317500" algn="l">
              <a:lnSpc>
                <a:spcPct val="115000"/>
              </a:lnSpc>
              <a:spcBef>
                <a:spcPts val="0"/>
              </a:spcBef>
              <a:spcAft>
                <a:spcPts val="0"/>
              </a:spcAft>
              <a:buSzPts val="1400"/>
              <a:buChar char="■"/>
              <a:defRPr/>
            </a:lvl3pPr>
            <a:lvl4pPr marL="1828800" lvl="3" indent="-317500" algn="l">
              <a:lnSpc>
                <a:spcPct val="115000"/>
              </a:lnSpc>
              <a:spcBef>
                <a:spcPts val="0"/>
              </a:spcBef>
              <a:spcAft>
                <a:spcPts val="0"/>
              </a:spcAft>
              <a:buSzPts val="1400"/>
              <a:buChar char="●"/>
              <a:defRPr/>
            </a:lvl4pPr>
            <a:lvl5pPr marL="2286000" lvl="4" indent="-317500" algn="l">
              <a:lnSpc>
                <a:spcPct val="115000"/>
              </a:lnSpc>
              <a:spcBef>
                <a:spcPts val="0"/>
              </a:spcBef>
              <a:spcAft>
                <a:spcPts val="0"/>
              </a:spcAft>
              <a:buSzPts val="1400"/>
              <a:buChar char="○"/>
              <a:defRPr/>
            </a:lvl5pPr>
            <a:lvl6pPr marL="2743200" lvl="5" indent="-317500" algn="l">
              <a:lnSpc>
                <a:spcPct val="115000"/>
              </a:lnSpc>
              <a:spcBef>
                <a:spcPts val="0"/>
              </a:spcBef>
              <a:spcAft>
                <a:spcPts val="0"/>
              </a:spcAft>
              <a:buSzPts val="1400"/>
              <a:buChar char="■"/>
              <a:defRPr/>
            </a:lvl6pPr>
            <a:lvl7pPr marL="3200400" lvl="6" indent="-317500" algn="l">
              <a:lnSpc>
                <a:spcPct val="115000"/>
              </a:lnSpc>
              <a:spcBef>
                <a:spcPts val="0"/>
              </a:spcBef>
              <a:spcAft>
                <a:spcPts val="0"/>
              </a:spcAft>
              <a:buSzPts val="1400"/>
              <a:buChar char="●"/>
              <a:defRPr/>
            </a:lvl7pPr>
            <a:lvl8pPr marL="3657600" lvl="7" indent="-317500" algn="l">
              <a:lnSpc>
                <a:spcPct val="115000"/>
              </a:lnSpc>
              <a:spcBef>
                <a:spcPts val="0"/>
              </a:spcBef>
              <a:spcAft>
                <a:spcPts val="0"/>
              </a:spcAft>
              <a:buSzPts val="1400"/>
              <a:buChar char="○"/>
              <a:defRPr/>
            </a:lvl8pPr>
            <a:lvl9pPr marL="4114800" lvl="8" indent="-317500" algn="l">
              <a:lnSpc>
                <a:spcPct val="115000"/>
              </a:lnSpc>
              <a:spcBef>
                <a:spcPts val="0"/>
              </a:spcBef>
              <a:spcAft>
                <a:spcPts val="0"/>
              </a:spcAft>
              <a:buSzPts val="1400"/>
              <a:buChar char="■"/>
              <a:defRPr/>
            </a:lvl9pPr>
          </a:lstStyle>
          <a:p>
            <a:endParaRPr/>
          </a:p>
        </p:txBody>
      </p:sp>
      <p:sp>
        <p:nvSpPr>
          <p:cNvPr id="40" name="Google Shape;40;p45"/>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46"/>
          <p:cNvSpPr txBox="1">
            <a:spLocks noGrp="1"/>
          </p:cNvSpPr>
          <p:nvPr>
            <p:ph type="body" idx="1"/>
          </p:nvPr>
        </p:nvSpPr>
        <p:spPr>
          <a:xfrm>
            <a:off x="311700" y="4230575"/>
            <a:ext cx="5998800" cy="605100"/>
          </a:xfrm>
          <a:prstGeom prst="rect">
            <a:avLst/>
          </a:prstGeom>
          <a:noFill/>
          <a:ln>
            <a:noFill/>
          </a:ln>
        </p:spPr>
        <p:txBody>
          <a:bodyPr spcFirstLastPara="1" wrap="square" lIns="91425" tIns="91425" rIns="91425" bIns="91425" anchor="ctr" anchorCtr="0">
            <a:normAutofit/>
          </a:bodyPr>
          <a:lstStyle>
            <a:lvl1pPr marL="457200" lvl="0" indent="-228600" algn="l">
              <a:lnSpc>
                <a:spcPct val="100000"/>
              </a:lnSpc>
              <a:spcBef>
                <a:spcPts val="0"/>
              </a:spcBef>
              <a:spcAft>
                <a:spcPts val="0"/>
              </a:spcAft>
              <a:buSzPts val="1800"/>
              <a:buNone/>
              <a:defRPr/>
            </a:lvl1pPr>
          </a:lstStyle>
          <a:p>
            <a:endParaRPr/>
          </a:p>
        </p:txBody>
      </p:sp>
      <p:sp>
        <p:nvSpPr>
          <p:cNvPr id="43" name="Google Shape;43;p46"/>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47"/>
          <p:cNvSpPr txBox="1">
            <a:spLocks noGrp="1"/>
          </p:cNvSpPr>
          <p:nvPr>
            <p:ph type="title" hasCustomPrompt="1"/>
          </p:nvPr>
        </p:nvSpPr>
        <p:spPr>
          <a:xfrm>
            <a:off x="311700" y="1106125"/>
            <a:ext cx="8520600" cy="1963500"/>
          </a:xfrm>
          <a:prstGeom prst="rect">
            <a:avLst/>
          </a:prstGeom>
          <a:noFill/>
          <a:ln>
            <a:noFill/>
          </a:ln>
        </p:spPr>
        <p:txBody>
          <a:bodyPr spcFirstLastPara="1" wrap="square" lIns="91425" tIns="91425" rIns="91425" bIns="91425" anchor="b" anchorCtr="0">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47"/>
          <p:cNvSpPr txBox="1">
            <a:spLocks noGrp="1"/>
          </p:cNvSpPr>
          <p:nvPr>
            <p:ph type="body" idx="1"/>
          </p:nvPr>
        </p:nvSpPr>
        <p:spPr>
          <a:xfrm>
            <a:off x="311700" y="3152225"/>
            <a:ext cx="8520600" cy="1300800"/>
          </a:xfrm>
          <a:prstGeom prst="rect">
            <a:avLst/>
          </a:prstGeom>
          <a:noFill/>
          <a:ln>
            <a:noFill/>
          </a:ln>
        </p:spPr>
        <p:txBody>
          <a:bodyPr spcFirstLastPara="1" wrap="square" lIns="91425" tIns="91425" rIns="91425" bIns="91425" anchor="t" anchorCtr="0">
            <a:normAutofit/>
          </a:bodyPr>
          <a:lstStyle>
            <a:lvl1pPr marL="457200" lvl="0" indent="-342900" algn="ctr">
              <a:lnSpc>
                <a:spcPct val="115000"/>
              </a:lnSpc>
              <a:spcBef>
                <a:spcPts val="0"/>
              </a:spcBef>
              <a:spcAft>
                <a:spcPts val="0"/>
              </a:spcAft>
              <a:buSzPts val="1800"/>
              <a:buChar char="●"/>
              <a:defRPr/>
            </a:lvl1pPr>
            <a:lvl2pPr marL="914400" lvl="1" indent="-317500" algn="ctr">
              <a:lnSpc>
                <a:spcPct val="115000"/>
              </a:lnSpc>
              <a:spcBef>
                <a:spcPts val="0"/>
              </a:spcBef>
              <a:spcAft>
                <a:spcPts val="0"/>
              </a:spcAft>
              <a:buSzPts val="1400"/>
              <a:buChar char="○"/>
              <a:defRPr/>
            </a:lvl2pPr>
            <a:lvl3pPr marL="1371600" lvl="2" indent="-317500" algn="ctr">
              <a:lnSpc>
                <a:spcPct val="115000"/>
              </a:lnSpc>
              <a:spcBef>
                <a:spcPts val="0"/>
              </a:spcBef>
              <a:spcAft>
                <a:spcPts val="0"/>
              </a:spcAft>
              <a:buSzPts val="1400"/>
              <a:buChar char="■"/>
              <a:defRPr/>
            </a:lvl3pPr>
            <a:lvl4pPr marL="1828800" lvl="3" indent="-317500" algn="ctr">
              <a:lnSpc>
                <a:spcPct val="115000"/>
              </a:lnSpc>
              <a:spcBef>
                <a:spcPts val="0"/>
              </a:spcBef>
              <a:spcAft>
                <a:spcPts val="0"/>
              </a:spcAft>
              <a:buSzPts val="1400"/>
              <a:buChar char="●"/>
              <a:defRPr/>
            </a:lvl4pPr>
            <a:lvl5pPr marL="2286000" lvl="4" indent="-317500" algn="ctr">
              <a:lnSpc>
                <a:spcPct val="115000"/>
              </a:lnSpc>
              <a:spcBef>
                <a:spcPts val="0"/>
              </a:spcBef>
              <a:spcAft>
                <a:spcPts val="0"/>
              </a:spcAft>
              <a:buSzPts val="1400"/>
              <a:buChar char="○"/>
              <a:defRPr/>
            </a:lvl5pPr>
            <a:lvl6pPr marL="2743200" lvl="5" indent="-317500" algn="ctr">
              <a:lnSpc>
                <a:spcPct val="115000"/>
              </a:lnSpc>
              <a:spcBef>
                <a:spcPts val="0"/>
              </a:spcBef>
              <a:spcAft>
                <a:spcPts val="0"/>
              </a:spcAft>
              <a:buSzPts val="1400"/>
              <a:buChar char="■"/>
              <a:defRPr/>
            </a:lvl6pPr>
            <a:lvl7pPr marL="3200400" lvl="6" indent="-317500" algn="ctr">
              <a:lnSpc>
                <a:spcPct val="115000"/>
              </a:lnSpc>
              <a:spcBef>
                <a:spcPts val="0"/>
              </a:spcBef>
              <a:spcAft>
                <a:spcPts val="0"/>
              </a:spcAft>
              <a:buSzPts val="1400"/>
              <a:buChar char="●"/>
              <a:defRPr/>
            </a:lvl7pPr>
            <a:lvl8pPr marL="3657600" lvl="7" indent="-317500" algn="ctr">
              <a:lnSpc>
                <a:spcPct val="115000"/>
              </a:lnSpc>
              <a:spcBef>
                <a:spcPts val="0"/>
              </a:spcBef>
              <a:spcAft>
                <a:spcPts val="0"/>
              </a:spcAft>
              <a:buSzPts val="1400"/>
              <a:buChar char="○"/>
              <a:defRPr/>
            </a:lvl8pPr>
            <a:lvl9pPr marL="4114800" lvl="8" indent="-317500" algn="ctr">
              <a:lnSpc>
                <a:spcPct val="115000"/>
              </a:lnSpc>
              <a:spcBef>
                <a:spcPts val="0"/>
              </a:spcBef>
              <a:spcAft>
                <a:spcPts val="0"/>
              </a:spcAft>
              <a:buSzPts val="1400"/>
              <a:buChar char="■"/>
              <a:defRPr/>
            </a:lvl9pPr>
          </a:lstStyle>
          <a:p>
            <a:endParaRPr/>
          </a:p>
        </p:txBody>
      </p:sp>
      <p:sp>
        <p:nvSpPr>
          <p:cNvPr id="47" name="Google Shape;47;p4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48"/>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37"/>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marR="0" lvl="0"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9pPr>
          </a:lstStyle>
          <a:p>
            <a:endParaRPr/>
          </a:p>
        </p:txBody>
      </p:sp>
      <p:sp>
        <p:nvSpPr>
          <p:cNvPr id="7" name="Google Shape;7;p37"/>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marR="0" lvl="0" indent="-342900" algn="l" rtl="0">
              <a:lnSpc>
                <a:spcPct val="115000"/>
              </a:lnSpc>
              <a:spcBef>
                <a:spcPts val="0"/>
              </a:spcBef>
              <a:spcAft>
                <a:spcPts val="0"/>
              </a:spcAft>
              <a:buClr>
                <a:schemeClr val="dk2"/>
              </a:buClr>
              <a:buSzPts val="1800"/>
              <a:buFont typeface="Arial"/>
              <a:buChar char="●"/>
              <a:defRPr sz="1800" b="0" i="0" u="none" strike="noStrike" cap="none">
                <a:solidFill>
                  <a:schemeClr val="dk2"/>
                </a:solidFill>
                <a:latin typeface="Arial"/>
                <a:ea typeface="Arial"/>
                <a:cs typeface="Arial"/>
                <a:sym typeface="Arial"/>
              </a:defRPr>
            </a:lvl1pPr>
            <a:lvl2pPr marL="914400" marR="0" lvl="1"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2pPr>
            <a:lvl3pPr marL="1371600" marR="0" lvl="2"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3pPr>
            <a:lvl4pPr marL="1828800" marR="0" lvl="3"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4pPr>
            <a:lvl5pPr marL="2286000" marR="0" lvl="4"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5pPr>
            <a:lvl6pPr marL="2743200" marR="0" lvl="5"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6pPr>
            <a:lvl7pPr marL="3200400" marR="0" lvl="6"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7pPr>
            <a:lvl8pPr marL="3657600" marR="0" lvl="7"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8pPr>
            <a:lvl9pPr marL="4114800" marR="0" lvl="8" indent="-317500" algn="l" rtl="0">
              <a:lnSpc>
                <a:spcPct val="115000"/>
              </a:lnSpc>
              <a:spcBef>
                <a:spcPts val="0"/>
              </a:spcBef>
              <a:spcAft>
                <a:spcPts val="0"/>
              </a:spcAft>
              <a:buClr>
                <a:schemeClr val="dk2"/>
              </a:buClr>
              <a:buSzPts val="1400"/>
              <a:buFont typeface="Arial"/>
              <a:buChar char="■"/>
              <a:defRPr sz="1400" b="0" i="0" u="none" strike="noStrike" cap="none">
                <a:solidFill>
                  <a:schemeClr val="dk2"/>
                </a:solidFill>
                <a:latin typeface="Arial"/>
                <a:ea typeface="Arial"/>
                <a:cs typeface="Arial"/>
                <a:sym typeface="Arial"/>
              </a:defRPr>
            </a:lvl9pPr>
          </a:lstStyle>
          <a:p>
            <a:endParaRPr/>
          </a:p>
        </p:txBody>
      </p:sp>
      <p:sp>
        <p:nvSpPr>
          <p:cNvPr id="8" name="Google Shape;8;p37"/>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000" b="0" i="0" u="none" strike="noStrike" cap="none">
                <a:solidFill>
                  <a:schemeClr val="dk2"/>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53"/>
        <p:cNvGrpSpPr/>
        <p:nvPr/>
      </p:nvGrpSpPr>
      <p:grpSpPr>
        <a:xfrm>
          <a:off x="0" y="0"/>
          <a:ext cx="0" cy="0"/>
          <a:chOff x="0" y="0"/>
          <a:chExt cx="0" cy="0"/>
        </a:xfrm>
      </p:grpSpPr>
      <p:sp>
        <p:nvSpPr>
          <p:cNvPr id="54" name="Google Shape;54;p1"/>
          <p:cNvSpPr txBox="1"/>
          <p:nvPr/>
        </p:nvSpPr>
        <p:spPr>
          <a:xfrm>
            <a:off x="723130" y="1936627"/>
            <a:ext cx="50658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2400"/>
              <a:buFont typeface="Arial"/>
              <a:buNone/>
            </a:pPr>
            <a:r>
              <a:rPr lang="es" sz="2400" b="1" i="0" u="none" strike="noStrike" cap="none">
                <a:solidFill>
                  <a:srgbClr val="708792"/>
                </a:solidFill>
                <a:latin typeface="Trebuchet MS"/>
                <a:ea typeface="Trebuchet MS"/>
                <a:cs typeface="Trebuchet MS"/>
                <a:sym typeface="Trebuchet MS"/>
              </a:rPr>
              <a:t>SuPeRBE-Schulungsmaterial</a:t>
            </a:r>
            <a:endParaRPr sz="24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2400"/>
              <a:buFont typeface="Arial"/>
              <a:buNone/>
            </a:pPr>
            <a:endParaRPr sz="2400" b="1" i="0" u="none" strike="noStrike" cap="none">
              <a:solidFill>
                <a:srgbClr val="53656D"/>
              </a:solidFill>
              <a:latin typeface="Trebuchet MS"/>
              <a:ea typeface="Trebuchet MS"/>
              <a:cs typeface="Trebuchet MS"/>
              <a:sym typeface="Trebuchet MS"/>
            </a:endParaRPr>
          </a:p>
        </p:txBody>
      </p:sp>
      <p:sp>
        <p:nvSpPr>
          <p:cNvPr id="55" name="Google Shape;55;p1"/>
          <p:cNvSpPr txBox="1"/>
          <p:nvPr/>
        </p:nvSpPr>
        <p:spPr>
          <a:xfrm>
            <a:off x="719320" y="2612349"/>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2400" b="1" i="0" u="none" strike="noStrike" cap="none">
                <a:solidFill>
                  <a:srgbClr val="9ACA3C"/>
                </a:solidFill>
                <a:latin typeface="Trebuchet MS"/>
                <a:ea typeface="Trebuchet MS"/>
                <a:cs typeface="Trebuchet MS"/>
                <a:sym typeface="Trebuchet MS"/>
              </a:rPr>
              <a:t>Klimawandel und bebaute Umwelt</a:t>
            </a:r>
            <a:endParaRPr sz="1400" b="0" i="0" u="none" strike="noStrike" cap="none">
              <a:solidFill>
                <a:srgbClr val="000000"/>
              </a:solidFill>
              <a:latin typeface="Arial"/>
              <a:ea typeface="Arial"/>
              <a:cs typeface="Arial"/>
              <a:sym typeface="Arial"/>
            </a:endParaRPr>
          </a:p>
        </p:txBody>
      </p:sp>
      <p:sp>
        <p:nvSpPr>
          <p:cNvPr id="56" name="Google Shape;56;p1"/>
          <p:cNvSpPr txBox="1"/>
          <p:nvPr/>
        </p:nvSpPr>
        <p:spPr>
          <a:xfrm>
            <a:off x="719320" y="31580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2400" b="1" i="0" u="none" strike="noStrike" cap="none">
                <a:solidFill>
                  <a:srgbClr val="9ACA3C"/>
                </a:solidFill>
                <a:latin typeface="Trebuchet MS"/>
                <a:ea typeface="Trebuchet MS"/>
                <a:cs typeface="Trebuchet MS"/>
                <a:sym typeface="Trebuchet MS"/>
              </a:rPr>
              <a:t>Grund</a:t>
            </a:r>
            <a:r>
              <a:rPr lang="es" sz="1800" b="1" i="0" u="none" strike="noStrike" cap="none">
                <a:solidFill>
                  <a:srgbClr val="9ACA3C"/>
                </a:solidFill>
                <a:latin typeface="Trebuchet MS"/>
                <a:ea typeface="Trebuchet MS"/>
                <a:cs typeface="Trebuchet MS"/>
                <a:sym typeface="Trebuchet MS"/>
              </a:rPr>
              <a:t>lagen</a:t>
            </a:r>
            <a:r>
              <a:rPr lang="es" sz="2400" b="1" i="0" u="none" strike="noStrike" cap="none">
                <a:solidFill>
                  <a:srgbClr val="9ACA3C"/>
                </a:solidFill>
                <a:latin typeface="Trebuchet MS"/>
                <a:ea typeface="Trebuchet MS"/>
                <a:cs typeface="Trebuchet MS"/>
                <a:sym typeface="Trebuchet MS"/>
              </a:rPr>
              <a:t> des Klimawandels </a:t>
            </a:r>
            <a:endParaRPr sz="1400" b="0" i="0" u="none" strike="noStrike" cap="none">
              <a:solidFill>
                <a:srgbClr val="000000"/>
              </a:solidFill>
              <a:latin typeface="Arial"/>
              <a:ea typeface="Arial"/>
              <a:cs typeface="Arial"/>
              <a:sym typeface="Arial"/>
            </a:endParaRPr>
          </a:p>
        </p:txBody>
      </p:sp>
      <p:sp>
        <p:nvSpPr>
          <p:cNvPr id="57" name="Google Shape;57;p1"/>
          <p:cNvSpPr txBox="1"/>
          <p:nvPr/>
        </p:nvSpPr>
        <p:spPr>
          <a:xfrm>
            <a:off x="5788925" y="3776181"/>
            <a:ext cx="33072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pPr>
            <a:r>
              <a:rPr lang="es" sz="2000" b="1" i="0" u="none" strike="noStrike" cap="none">
                <a:solidFill>
                  <a:srgbClr val="9ACA3C"/>
                </a:solidFill>
                <a:latin typeface="Trebuchet MS"/>
                <a:ea typeface="Trebuchet MS"/>
                <a:cs typeface="Trebuchet MS"/>
                <a:sym typeface="Trebuchet MS"/>
              </a:rPr>
              <a:t>Kompetenzniveau: 2</a:t>
            </a:r>
            <a:endParaRPr sz="2000" b="1" i="0" u="none" strike="noStrike" cap="none">
              <a:solidFill>
                <a:srgbClr val="9ACA3C"/>
              </a:solidFill>
              <a:latin typeface="Trebuchet MS"/>
              <a:ea typeface="Trebuchet MS"/>
              <a:cs typeface="Trebuchet MS"/>
              <a:sym typeface="Trebuchet MS"/>
            </a:endParaRPr>
          </a:p>
        </p:txBody>
      </p:sp>
      <p:pic>
        <p:nvPicPr>
          <p:cNvPr id="58" name="Google Shape;58;p1" title="superbe copertina.jpg"/>
          <p:cNvPicPr preferRelativeResize="0"/>
          <p:nvPr/>
        </p:nvPicPr>
        <p:blipFill rotWithShape="1">
          <a:blip r:embed="rId3">
            <a:alphaModFix/>
          </a:blip>
          <a:srcRect/>
          <a:stretch/>
        </p:blipFill>
        <p:spPr>
          <a:xfrm>
            <a:off x="0" y="-14128"/>
            <a:ext cx="9168625" cy="5260328"/>
          </a:xfrm>
          <a:prstGeom prst="rect">
            <a:avLst/>
          </a:prstGeom>
          <a:noFill/>
          <a:ln>
            <a:noFill/>
          </a:ln>
        </p:spPr>
      </p:pic>
      <p:sp>
        <p:nvSpPr>
          <p:cNvPr id="59" name="Google Shape;59;p1"/>
          <p:cNvSpPr txBox="1"/>
          <p:nvPr/>
        </p:nvSpPr>
        <p:spPr>
          <a:xfrm>
            <a:off x="236220" y="4396648"/>
            <a:ext cx="3063600" cy="5862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900"/>
              <a:buFont typeface="Arial"/>
              <a:buNone/>
            </a:pPr>
            <a:endParaRPr sz="9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000"/>
              <a:buFont typeface="Arial"/>
              <a:buNone/>
            </a:pPr>
            <a:r>
              <a:rPr lang="es" sz="1000" b="0" i="0" u="none" strike="noStrike" cap="none">
                <a:solidFill>
                  <a:srgbClr val="708792"/>
                </a:solidFill>
                <a:latin typeface="Trebuchet MS"/>
                <a:ea typeface="Trebuchet MS"/>
                <a:cs typeface="Trebuchet MS"/>
                <a:sym typeface="Trebuchet MS"/>
              </a:rPr>
              <a:t>Aktivität 3.2</a:t>
            </a:r>
            <a:endParaRPr sz="24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000"/>
              <a:buFont typeface="Arial"/>
              <a:buNone/>
            </a:pPr>
            <a:r>
              <a:rPr lang="es" sz="1000" b="0" i="0" u="none" strike="noStrike" cap="none">
                <a:solidFill>
                  <a:srgbClr val="708792"/>
                </a:solidFill>
                <a:latin typeface="Trebuchet MS"/>
                <a:ea typeface="Trebuchet MS"/>
                <a:cs typeface="Trebuchet MS"/>
                <a:sym typeface="Trebuchet MS"/>
              </a:rPr>
              <a:t>SuPeRBE-Projekt (CE0200768)</a:t>
            </a:r>
            <a:endParaRPr sz="1000" b="0" i="0" u="none" strike="noStrike" cap="none">
              <a:solidFill>
                <a:srgbClr val="708792"/>
              </a:solidFill>
              <a:latin typeface="Trebuchet MS"/>
              <a:ea typeface="Trebuchet MS"/>
              <a:cs typeface="Trebuchet MS"/>
              <a:sym typeface="Trebuchet MS"/>
            </a:endParaRPr>
          </a:p>
        </p:txBody>
      </p:sp>
      <p:sp>
        <p:nvSpPr>
          <p:cNvPr id="60" name="Google Shape;60;p1"/>
          <p:cNvSpPr txBox="1"/>
          <p:nvPr/>
        </p:nvSpPr>
        <p:spPr>
          <a:xfrm>
            <a:off x="520080" y="1420989"/>
            <a:ext cx="69636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000000"/>
              </a:buClr>
              <a:buSzPts val="3000"/>
              <a:buFont typeface="Arial"/>
              <a:buNone/>
            </a:pPr>
            <a:r>
              <a:rPr lang="es" sz="3000" b="1" i="0" u="none" strike="noStrike" cap="none">
                <a:solidFill>
                  <a:srgbClr val="708792"/>
                </a:solidFill>
                <a:latin typeface="Trebuchet MS"/>
                <a:ea typeface="Trebuchet MS"/>
                <a:cs typeface="Trebuchet MS"/>
                <a:sym typeface="Trebuchet MS"/>
              </a:rPr>
              <a:t>SuPeRBE-Schulungsmaterial</a:t>
            </a:r>
            <a:endParaRPr sz="30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3000"/>
              <a:buFont typeface="Arial"/>
              <a:buNone/>
            </a:pPr>
            <a:endParaRPr sz="3000" b="1" i="0" u="none" strike="noStrike" cap="none">
              <a:solidFill>
                <a:srgbClr val="53656D"/>
              </a:solidFill>
              <a:latin typeface="Trebuchet MS"/>
              <a:ea typeface="Trebuchet MS"/>
              <a:cs typeface="Trebuchet MS"/>
              <a:sym typeface="Trebuchet MS"/>
            </a:endParaRPr>
          </a:p>
        </p:txBody>
      </p:sp>
      <p:sp>
        <p:nvSpPr>
          <p:cNvPr id="61" name="Google Shape;61;p1"/>
          <p:cNvSpPr txBox="1"/>
          <p:nvPr/>
        </p:nvSpPr>
        <p:spPr>
          <a:xfrm>
            <a:off x="5396000" y="3573125"/>
            <a:ext cx="38166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600"/>
              <a:buFont typeface="Noto Sans Symbols"/>
              <a:buNone/>
            </a:pPr>
            <a:r>
              <a:rPr lang="es" sz="2000" b="1" i="0" u="none" strike="noStrike" cap="none">
                <a:solidFill>
                  <a:srgbClr val="9ACA3C"/>
                </a:solidFill>
                <a:latin typeface="Trebuchet MS"/>
                <a:ea typeface="Trebuchet MS"/>
                <a:cs typeface="Trebuchet MS"/>
                <a:sym typeface="Trebuchet MS"/>
              </a:rPr>
              <a:t>Kompetenzniveau: 1/2/3</a:t>
            </a:r>
            <a:endParaRPr sz="2000" b="1" i="0" u="none" strike="noStrike" cap="none">
              <a:solidFill>
                <a:srgbClr val="9ACA3C"/>
              </a:solidFill>
              <a:latin typeface="Trebuchet MS"/>
              <a:ea typeface="Trebuchet MS"/>
              <a:cs typeface="Trebuchet MS"/>
              <a:sym typeface="Trebuchet MS"/>
            </a:endParaRPr>
          </a:p>
        </p:txBody>
      </p:sp>
      <p:sp>
        <p:nvSpPr>
          <p:cNvPr id="62" name="Google Shape;62;p1"/>
          <p:cNvSpPr txBox="1"/>
          <p:nvPr/>
        </p:nvSpPr>
        <p:spPr>
          <a:xfrm>
            <a:off x="5977877" y="4618112"/>
            <a:ext cx="2436900" cy="677100"/>
          </a:xfrm>
          <a:prstGeom prst="rect">
            <a:avLst/>
          </a:prstGeom>
          <a:noFill/>
          <a:ln>
            <a:noFill/>
          </a:ln>
        </p:spPr>
        <p:txBody>
          <a:bodyPr spcFirstLastPara="1" wrap="square" lIns="91425" tIns="45700" rIns="91425" bIns="45700" anchor="ctr" anchorCtr="0">
            <a:spAutoFit/>
          </a:bodyPr>
          <a:lstStyle/>
          <a:p>
            <a:pPr marL="0" marR="0" lvl="0" indent="0" algn="r" rtl="0">
              <a:lnSpc>
                <a:spcPct val="100000"/>
              </a:lnSpc>
              <a:spcBef>
                <a:spcPts val="0"/>
              </a:spcBef>
              <a:spcAft>
                <a:spcPts val="0"/>
              </a:spcAft>
              <a:buClr>
                <a:srgbClr val="000000"/>
              </a:buClr>
              <a:buSzPts val="1000"/>
              <a:buFont typeface="Arial"/>
              <a:buNone/>
            </a:pPr>
            <a:r>
              <a:rPr lang="es" sz="1000" b="0" i="0" u="none" strike="noStrike" cap="none">
                <a:solidFill>
                  <a:srgbClr val="708792"/>
                </a:solidFill>
                <a:latin typeface="Trebuchet MS"/>
                <a:ea typeface="Trebuchet MS"/>
                <a:cs typeface="Trebuchet MS"/>
                <a:sym typeface="Trebuchet MS"/>
              </a:rPr>
              <a:t>Fachgebiet: </a:t>
            </a:r>
            <a:r>
              <a:rPr lang="es" sz="1000">
                <a:solidFill>
                  <a:srgbClr val="708792"/>
                </a:solidFill>
                <a:latin typeface="Trebuchet MS"/>
                <a:ea typeface="Trebuchet MS"/>
                <a:cs typeface="Trebuchet MS"/>
                <a:sym typeface="Trebuchet MS"/>
              </a:rPr>
              <a:t>AD2</a:t>
            </a:r>
            <a:r>
              <a:rPr lang="es" sz="1000" b="0" i="0" u="none" strike="noStrike" cap="none">
                <a:solidFill>
                  <a:srgbClr val="708792"/>
                </a:solidFill>
                <a:latin typeface="Trebuchet MS"/>
                <a:ea typeface="Trebuchet MS"/>
                <a:cs typeface="Trebuchet MS"/>
                <a:sym typeface="Trebuchet MS"/>
              </a:rPr>
              <a:t>.</a:t>
            </a:r>
            <a:r>
              <a:rPr lang="es" sz="1000">
                <a:solidFill>
                  <a:srgbClr val="708792"/>
                </a:solidFill>
                <a:latin typeface="Trebuchet MS"/>
                <a:ea typeface="Trebuchet MS"/>
                <a:cs typeface="Trebuchet MS"/>
                <a:sym typeface="Trebuchet MS"/>
              </a:rPr>
              <a:t>3 </a:t>
            </a:r>
            <a:r>
              <a:rPr lang="es" sz="1000" b="0" i="0" u="none" strike="noStrike" cap="none">
                <a:solidFill>
                  <a:srgbClr val="708792"/>
                </a:solidFill>
                <a:latin typeface="Trebuchet MS"/>
                <a:ea typeface="Trebuchet MS"/>
                <a:cs typeface="Trebuchet MS"/>
                <a:sym typeface="Trebuchet MS"/>
              </a:rPr>
              <a:t>gemäß</a:t>
            </a:r>
            <a:endParaRPr sz="2400" b="0" i="0" u="none" strike="noStrike" cap="none">
              <a:solidFill>
                <a:srgbClr val="708792"/>
              </a:solidFill>
              <a:latin typeface="Trebuchet MS"/>
              <a:ea typeface="Trebuchet MS"/>
              <a:cs typeface="Trebuchet MS"/>
              <a:sym typeface="Trebuchet MS"/>
            </a:endParaRPr>
          </a:p>
          <a:p>
            <a:pPr marL="0" marR="0" lvl="0" indent="0" algn="r" rtl="0">
              <a:lnSpc>
                <a:spcPct val="100000"/>
              </a:lnSpc>
              <a:spcBef>
                <a:spcPts val="0"/>
              </a:spcBef>
              <a:spcAft>
                <a:spcPts val="0"/>
              </a:spcAft>
              <a:buClr>
                <a:srgbClr val="000000"/>
              </a:buClr>
              <a:buSzPts val="1000"/>
              <a:buFont typeface="Arial"/>
              <a:buNone/>
            </a:pPr>
            <a:r>
              <a:rPr lang="es" sz="1000" b="0" i="0" u="none" strike="noStrike" cap="none">
                <a:solidFill>
                  <a:srgbClr val="708792"/>
                </a:solidFill>
                <a:latin typeface="Trebuchet MS"/>
                <a:ea typeface="Trebuchet MS"/>
                <a:cs typeface="Trebuchet MS"/>
                <a:sym typeface="Trebuchet MS"/>
              </a:rPr>
              <a:t>CEN-Workshop-Vereinbarung 17939</a:t>
            </a:r>
            <a:endParaRPr sz="24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0"/>
              </a:spcBef>
              <a:spcAft>
                <a:spcPts val="0"/>
              </a:spcAft>
              <a:buClr>
                <a:srgbClr val="000000"/>
              </a:buClr>
              <a:buSzPts val="1800"/>
              <a:buFont typeface="Arial"/>
              <a:buNone/>
            </a:pPr>
            <a:endParaRPr sz="1800" b="0" i="0" u="none" strike="noStrike" cap="none">
              <a:solidFill>
                <a:srgbClr val="000000"/>
              </a:solidFill>
              <a:latin typeface="Arial"/>
              <a:ea typeface="Arial"/>
              <a:cs typeface="Arial"/>
              <a:sym typeface="Arial"/>
            </a:endParaRPr>
          </a:p>
        </p:txBody>
      </p:sp>
      <p:sp>
        <p:nvSpPr>
          <p:cNvPr id="63" name="Google Shape;63;p1"/>
          <p:cNvSpPr txBox="1"/>
          <p:nvPr/>
        </p:nvSpPr>
        <p:spPr>
          <a:xfrm>
            <a:off x="494520" y="2231887"/>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2400" b="1" i="0" u="none" strike="noStrike" cap="none">
                <a:solidFill>
                  <a:srgbClr val="9ACA3C"/>
                </a:solidFill>
                <a:latin typeface="Trebuchet MS"/>
                <a:ea typeface="Trebuchet MS"/>
                <a:cs typeface="Trebuchet MS"/>
                <a:sym typeface="Trebuchet MS"/>
              </a:rPr>
              <a:t>AD2 RBE-Bewertungssystem – RNTool – RBTool</a:t>
            </a:r>
            <a:endParaRPr sz="1400" b="0" i="0" u="none" strike="noStrike" cap="none">
              <a:solidFill>
                <a:srgbClr val="000000"/>
              </a:solidFill>
              <a:latin typeface="Arial"/>
              <a:ea typeface="Arial"/>
              <a:cs typeface="Arial"/>
              <a:sym typeface="Arial"/>
            </a:endParaRPr>
          </a:p>
        </p:txBody>
      </p:sp>
      <p:sp>
        <p:nvSpPr>
          <p:cNvPr id="64" name="Google Shape;64;p1"/>
          <p:cNvSpPr txBox="1"/>
          <p:nvPr/>
        </p:nvSpPr>
        <p:spPr>
          <a:xfrm>
            <a:off x="463670" y="2929400"/>
            <a:ext cx="64770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2400" b="1" i="0" u="none" strike="noStrike" cap="none">
                <a:solidFill>
                  <a:srgbClr val="9ACA3C"/>
                </a:solidFill>
                <a:latin typeface="Trebuchet MS"/>
                <a:ea typeface="Trebuchet MS"/>
                <a:cs typeface="Trebuchet MS"/>
                <a:sym typeface="Trebuchet MS"/>
              </a:rPr>
              <a:t>AD2.3 </a:t>
            </a:r>
            <a:r>
              <a:rPr lang="es" sz="1800" b="1" i="0" u="none" strike="noStrike" cap="none">
                <a:solidFill>
                  <a:srgbClr val="9ACA3C"/>
                </a:solidFill>
                <a:latin typeface="Trebuchet MS"/>
                <a:ea typeface="Trebuchet MS"/>
                <a:cs typeface="Trebuchet MS"/>
                <a:sym typeface="Trebuchet MS"/>
              </a:rPr>
              <a:t>RNTool-CE </a:t>
            </a:r>
            <a:endParaRPr sz="1400" b="0" i="0" u="none" strike="noStrike" cap="none">
              <a:solidFill>
                <a:srgbClr val="000000"/>
              </a:solidFill>
              <a:latin typeface="Arial"/>
              <a:ea typeface="Arial"/>
              <a:cs typeface="Arial"/>
              <a:sym typeface="Arial"/>
            </a:endParaRPr>
          </a:p>
        </p:txBody>
      </p:sp>
      <p:sp>
        <p:nvSpPr>
          <p:cNvPr id="65" name="Google Shape;65;p1"/>
          <p:cNvSpPr txBox="1"/>
          <p:nvPr/>
        </p:nvSpPr>
        <p:spPr>
          <a:xfrm>
            <a:off x="516270" y="1974512"/>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1700" b="1" i="0" u="none" strike="noStrike" cap="none">
                <a:solidFill>
                  <a:srgbClr val="9ACA3C"/>
                </a:solidFill>
                <a:latin typeface="Trebuchet MS"/>
                <a:ea typeface="Trebuchet MS"/>
                <a:cs typeface="Trebuchet MS"/>
                <a:sym typeface="Trebuchet MS"/>
              </a:rPr>
              <a:t>Makro-Fachgebiet:</a:t>
            </a:r>
            <a:endParaRPr sz="700" b="0" i="0" u="none" strike="noStrike" cap="none">
              <a:solidFill>
                <a:srgbClr val="000000"/>
              </a:solidFill>
              <a:latin typeface="Arial"/>
              <a:ea typeface="Arial"/>
              <a:cs typeface="Arial"/>
              <a:sym typeface="Arial"/>
            </a:endParaRPr>
          </a:p>
        </p:txBody>
      </p:sp>
      <p:sp>
        <p:nvSpPr>
          <p:cNvPr id="66" name="Google Shape;66;p1"/>
          <p:cNvSpPr txBox="1"/>
          <p:nvPr/>
        </p:nvSpPr>
        <p:spPr>
          <a:xfrm>
            <a:off x="490720" y="2695375"/>
            <a:ext cx="7189500" cy="463500"/>
          </a:xfrm>
          <a:prstGeom prst="rect">
            <a:avLst/>
          </a:prstGeom>
          <a:noFill/>
          <a:ln>
            <a:noFill/>
          </a:ln>
        </p:spPr>
        <p:txBody>
          <a:bodyPr spcFirstLastPara="1" wrap="square" lIns="217575" tIns="108775" rIns="217575" bIns="108775" anchor="t" anchorCtr="0">
            <a:noAutofit/>
          </a:bodyPr>
          <a:lstStyle/>
          <a:p>
            <a:pPr marL="0" marR="0" lvl="0" indent="0" algn="l" rtl="0">
              <a:lnSpc>
                <a:spcPct val="100000"/>
              </a:lnSpc>
              <a:spcBef>
                <a:spcPts val="0"/>
              </a:spcBef>
              <a:spcAft>
                <a:spcPts val="0"/>
              </a:spcAft>
              <a:buClr>
                <a:srgbClr val="708792"/>
              </a:buClr>
              <a:buSzPts val="1920"/>
              <a:buFont typeface="Noto Sans Symbols"/>
              <a:buNone/>
            </a:pPr>
            <a:r>
              <a:rPr lang="es" sz="1700" b="1" i="0" u="none" strike="noStrike" cap="none">
                <a:solidFill>
                  <a:srgbClr val="9ACA3C"/>
                </a:solidFill>
                <a:latin typeface="Trebuchet MS"/>
                <a:ea typeface="Trebuchet MS"/>
                <a:cs typeface="Trebuchet MS"/>
                <a:sym typeface="Trebuchet MS"/>
              </a:rPr>
              <a:t>Fachgebiet:</a:t>
            </a:r>
            <a:endParaRPr sz="700" b="0" i="0" u="none" strike="noStrike" cap="non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0"/>
        <p:cNvGrpSpPr/>
        <p:nvPr/>
      </p:nvGrpSpPr>
      <p:grpSpPr>
        <a:xfrm>
          <a:off x="0" y="0"/>
          <a:ext cx="0" cy="0"/>
          <a:chOff x="0" y="0"/>
          <a:chExt cx="0" cy="0"/>
        </a:xfrm>
      </p:grpSpPr>
      <p:sp>
        <p:nvSpPr>
          <p:cNvPr id="71" name="Google Shape;71;p2"/>
          <p:cNvSpPr txBox="1"/>
          <p:nvPr/>
        </p:nvSpPr>
        <p:spPr>
          <a:xfrm>
            <a:off x="402217" y="1172653"/>
            <a:ext cx="5233200" cy="13938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chemeClr val="dk1"/>
              </a:buClr>
              <a:buSzPts val="1100"/>
              <a:buFont typeface="Arial"/>
              <a:buNone/>
            </a:pPr>
            <a:r>
              <a:rPr lang="es" sz="1200" b="0" i="0" u="none" strike="noStrike" cap="none">
                <a:solidFill>
                  <a:srgbClr val="708792"/>
                </a:solidFill>
                <a:latin typeface="Trebuchet MS"/>
                <a:ea typeface="Trebuchet MS"/>
                <a:cs typeface="Trebuchet MS"/>
                <a:sym typeface="Trebuchet MS"/>
              </a:rPr>
              <a:t>Das Resilient Neighbourhood Tool (RNTool) ist das generische Rahmenwerk, mit dem die RBE-Methode auf Nachbarschaftsebene umgesetzt wird. Es übersetzt die methodische Struktur der RBE-Methode in ein Tool, mit dem das Gesamtniveau des Klimarisikos über verschiedene Gefahren, städtische Sektoren und exponierte Elemente hinweg bewertet werden kann.</a:t>
            </a:r>
            <a:endParaRPr sz="1200" b="0" i="0" u="none" strike="noStrike" cap="none">
              <a:solidFill>
                <a:srgbClr val="708792"/>
              </a:solidFill>
              <a:latin typeface="Trebuchet MS"/>
              <a:ea typeface="Trebuchet MS"/>
              <a:cs typeface="Trebuchet MS"/>
              <a:sym typeface="Trebuchet MS"/>
            </a:endParaRPr>
          </a:p>
        </p:txBody>
      </p:sp>
      <p:sp>
        <p:nvSpPr>
          <p:cNvPr id="72" name="Google Shape;72;p2"/>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Was ist das RNTool?</a:t>
            </a:r>
            <a:endParaRPr sz="2800" b="1" i="0" u="none" strike="noStrike" cap="none">
              <a:solidFill>
                <a:srgbClr val="9ACA3C"/>
              </a:solidFill>
              <a:latin typeface="Trebuchet MS"/>
              <a:ea typeface="Trebuchet MS"/>
              <a:cs typeface="Trebuchet MS"/>
              <a:sym typeface="Trebuchet MS"/>
            </a:endParaRPr>
          </a:p>
        </p:txBody>
      </p:sp>
      <p:sp>
        <p:nvSpPr>
          <p:cNvPr id="73" name="Google Shape;73;p2"/>
          <p:cNvSpPr txBox="1"/>
          <p:nvPr/>
        </p:nvSpPr>
        <p:spPr>
          <a:xfrm>
            <a:off x="613295" y="2588406"/>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48BAA2"/>
              </a:buClr>
              <a:buSzPts val="4000"/>
              <a:buFont typeface="Trebuchet MS"/>
              <a:buNone/>
            </a:pPr>
            <a:r>
              <a:rPr lang="es" sz="1600" b="1" i="0" u="none" strike="noStrike" cap="none">
                <a:solidFill>
                  <a:srgbClr val="9ACA3C"/>
                </a:solidFill>
                <a:latin typeface="Trebuchet MS"/>
                <a:ea typeface="Trebuchet MS"/>
                <a:cs typeface="Trebuchet MS"/>
                <a:sym typeface="Trebuchet MS"/>
              </a:rPr>
              <a:t>Wichtige Punkte zum RNTool</a:t>
            </a:r>
            <a:endParaRPr sz="1400" b="0" i="0" u="none" strike="noStrike" cap="none">
              <a:solidFill>
                <a:srgbClr val="000000"/>
              </a:solidFill>
              <a:latin typeface="Arial"/>
              <a:ea typeface="Arial"/>
              <a:cs typeface="Arial"/>
              <a:sym typeface="Arial"/>
            </a:endParaRPr>
          </a:p>
        </p:txBody>
      </p:sp>
      <p:sp>
        <p:nvSpPr>
          <p:cNvPr id="74" name="Google Shape;74;p2"/>
          <p:cNvSpPr txBox="1"/>
          <p:nvPr/>
        </p:nvSpPr>
        <p:spPr>
          <a:xfrm>
            <a:off x="512470" y="3285353"/>
            <a:ext cx="5012700" cy="1290300"/>
          </a:xfrm>
          <a:prstGeom prst="rect">
            <a:avLst/>
          </a:prstGeom>
          <a:noFill/>
          <a:ln>
            <a:noFill/>
          </a:ln>
        </p:spPr>
        <p:txBody>
          <a:bodyPr spcFirstLastPara="1" wrap="square" lIns="68550" tIns="34275" rIns="68550" bIns="34275" anchor="ctr" anchorCtr="0">
            <a:noAutofit/>
          </a:bodyPr>
          <a:lstStyle/>
          <a:p>
            <a:pPr marL="0" marR="0" lvl="0" indent="0" algn="l" rtl="0">
              <a:lnSpc>
                <a:spcPct val="115000"/>
              </a:lnSpc>
              <a:spcBef>
                <a:spcPts val="12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-Modulare und anpassungsfähige Struktur.</a:t>
            </a:r>
            <a:endParaRPr sz="1200" b="0" i="0" u="none" strike="noStrike" cap="none">
              <a:solidFill>
                <a:srgbClr val="708792"/>
              </a:solidFill>
              <a:latin typeface="Trebuchet MS"/>
              <a:ea typeface="Trebuchet MS"/>
              <a:cs typeface="Trebuchet MS"/>
              <a:sym typeface="Trebuchet MS"/>
            </a:endParaRPr>
          </a:p>
          <a:p>
            <a:pPr marL="0" marR="0" lvl="0" indent="0" algn="l" rtl="0">
              <a:lnSpc>
                <a:spcPct val="115000"/>
              </a:lnSpc>
              <a:spcBef>
                <a:spcPts val="12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-7 Gefahren, 84 Risikokategorien, &gt;1000 Bewertungskriterien.</a:t>
            </a:r>
            <a:endParaRPr sz="1200" b="0" i="0" u="none" strike="noStrike" cap="none">
              <a:solidFill>
                <a:srgbClr val="708792"/>
              </a:solidFill>
              <a:latin typeface="Trebuchet MS"/>
              <a:ea typeface="Trebuchet MS"/>
              <a:cs typeface="Trebuchet MS"/>
              <a:sym typeface="Trebuchet MS"/>
            </a:endParaRPr>
          </a:p>
          <a:p>
            <a:pPr marL="0" marR="0" lvl="0" indent="0" algn="l" rtl="0">
              <a:lnSpc>
                <a:spcPct val="115000"/>
              </a:lnSpc>
              <a:spcBef>
                <a:spcPts val="1200"/>
              </a:spcBef>
              <a:spcAft>
                <a:spcPts val="1200"/>
              </a:spcAft>
              <a:buClr>
                <a:srgbClr val="000000"/>
              </a:buClr>
              <a:buSzPts val="1400"/>
              <a:buFont typeface="Arial"/>
              <a:buNone/>
            </a:pPr>
            <a:r>
              <a:rPr lang="es" sz="1400" b="1" i="0" u="none" strike="noStrike" cap="none">
                <a:solidFill>
                  <a:srgbClr val="9ACA3C"/>
                </a:solidFill>
                <a:latin typeface="Trebuchet MS"/>
                <a:ea typeface="Trebuchet MS"/>
                <a:cs typeface="Trebuchet MS"/>
                <a:sym typeface="Trebuchet MS"/>
              </a:rPr>
              <a:t>-Ziel: </a:t>
            </a:r>
            <a:r>
              <a:rPr lang="es" sz="1200" b="0" i="0" u="none" strike="noStrike" cap="none">
                <a:solidFill>
                  <a:srgbClr val="708792"/>
                </a:solidFill>
                <a:latin typeface="Trebuchet MS"/>
                <a:ea typeface="Trebuchet MS"/>
                <a:cs typeface="Trebuchet MS"/>
                <a:sym typeface="Trebuchet MS"/>
              </a:rPr>
              <a:t>Städten ein anpassbares und einsatzfähiges Instrument für die Klimaanpassung zur Verfügung zu stellen.</a:t>
            </a:r>
            <a:endParaRPr sz="1200" b="0" i="0" u="none" strike="noStrike" cap="none">
              <a:solidFill>
                <a:srgbClr val="708792"/>
              </a:solidFill>
              <a:latin typeface="Trebuchet MS"/>
              <a:ea typeface="Trebuchet MS"/>
              <a:cs typeface="Trebuchet MS"/>
              <a:sym typeface="Trebuchet MS"/>
            </a:endParaRPr>
          </a:p>
        </p:txBody>
      </p:sp>
      <p:grpSp>
        <p:nvGrpSpPr>
          <p:cNvPr id="76" name="Google Shape;76;p2"/>
          <p:cNvGrpSpPr/>
          <p:nvPr/>
        </p:nvGrpSpPr>
        <p:grpSpPr>
          <a:xfrm>
            <a:off x="8305799" y="4495700"/>
            <a:ext cx="838201" cy="594981"/>
            <a:chOff x="6739053" y="4087216"/>
            <a:chExt cx="838201" cy="594981"/>
          </a:xfrm>
        </p:grpSpPr>
        <p:sp>
          <p:nvSpPr>
            <p:cNvPr id="77" name="Google Shape;77;p2"/>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8" name="Google Shape;78;p2"/>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79" name="Google Shape;79;p2"/>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80" name="Google Shape;80;p2"/>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a:t>
            </a:r>
            <a:endParaRPr sz="1400" b="0" i="0" u="none" strike="noStrike" cap="none">
              <a:solidFill>
                <a:schemeClr val="lt1"/>
              </a:solidFill>
              <a:latin typeface="Arial"/>
              <a:ea typeface="Arial"/>
              <a:cs typeface="Arial"/>
              <a:sym typeface="Arial"/>
            </a:endParaRPr>
          </a:p>
        </p:txBody>
      </p:sp>
      <p:pic>
        <p:nvPicPr>
          <p:cNvPr id="3" name="Picture 2" descr="A poster with buildings and trees&#10;&#10;AI-generated content may be incorrect.">
            <a:extLst>
              <a:ext uri="{FF2B5EF4-FFF2-40B4-BE49-F238E27FC236}">
                <a16:creationId xmlns:a16="http://schemas.microsoft.com/office/drawing/2014/main" id="{212C0E26-1593-2E3E-2185-63FF2AD7467F}"/>
              </a:ext>
            </a:extLst>
          </p:cNvPr>
          <p:cNvPicPr>
            <a:picLocks noChangeAspect="1"/>
          </p:cNvPicPr>
          <p:nvPr/>
        </p:nvPicPr>
        <p:blipFill>
          <a:blip r:embed="rId3"/>
          <a:stretch>
            <a:fillRect/>
          </a:stretch>
        </p:blipFill>
        <p:spPr>
          <a:xfrm>
            <a:off x="5827628" y="651828"/>
            <a:ext cx="2738367" cy="3992797"/>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4"/>
        <p:cNvGrpSpPr/>
        <p:nvPr/>
      </p:nvGrpSpPr>
      <p:grpSpPr>
        <a:xfrm>
          <a:off x="0" y="0"/>
          <a:ext cx="0" cy="0"/>
          <a:chOff x="0" y="0"/>
          <a:chExt cx="0" cy="0"/>
        </a:xfrm>
      </p:grpSpPr>
      <p:sp>
        <p:nvSpPr>
          <p:cNvPr id="85" name="Google Shape;85;p3"/>
          <p:cNvSpPr txBox="1"/>
          <p:nvPr/>
        </p:nvSpPr>
        <p:spPr>
          <a:xfrm>
            <a:off x="402225" y="1565425"/>
            <a:ext cx="8282400" cy="2643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Die mitteleuropäische Version von RNTool unterstützt die Bewertung von Klimarisiken in Bezug auf die folgenden 7 Themenbereiche:</a:t>
            </a:r>
            <a:endParaRPr sz="1200" b="0" i="0" u="none" strike="noStrike" cap="none">
              <a:solidFill>
                <a:srgbClr val="708792"/>
              </a:solidFill>
              <a:latin typeface="Trebuchet MS"/>
              <a:ea typeface="Trebuchet MS"/>
              <a:cs typeface="Trebuchet MS"/>
              <a:sym typeface="Trebuchet MS"/>
            </a:endParaRPr>
          </a:p>
        </p:txBody>
      </p:sp>
      <p:sp>
        <p:nvSpPr>
          <p:cNvPr id="86" name="Google Shape;86;p3"/>
          <p:cNvSpPr txBox="1"/>
          <p:nvPr/>
        </p:nvSpPr>
        <p:spPr>
          <a:xfrm>
            <a:off x="400165" y="26627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9ACA3C"/>
                </a:solidFill>
                <a:latin typeface="Trebuchet MS"/>
                <a:ea typeface="Trebuchet MS"/>
                <a:cs typeface="Trebuchet MS"/>
                <a:sym typeface="Trebuchet MS"/>
              </a:rPr>
              <a:t>Aufbau von RNTool</a:t>
            </a:r>
            <a:endParaRPr sz="2800" b="1" i="0" u="none" strike="noStrike" cap="none" dirty="0">
              <a:solidFill>
                <a:srgbClr val="9ACA3C"/>
              </a:solidFill>
              <a:latin typeface="Trebuchet MS"/>
              <a:ea typeface="Trebuchet MS"/>
              <a:cs typeface="Trebuchet MS"/>
              <a:sym typeface="Trebuchet MS"/>
            </a:endParaRPr>
          </a:p>
        </p:txBody>
      </p:sp>
      <p:sp>
        <p:nvSpPr>
          <p:cNvPr id="94" name="Google Shape;94;p3"/>
          <p:cNvSpPr txBox="1"/>
          <p:nvPr/>
        </p:nvSpPr>
        <p:spPr>
          <a:xfrm>
            <a:off x="402225" y="1077638"/>
            <a:ext cx="16545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a:solidFill>
                  <a:srgbClr val="9ACA3C"/>
                </a:solidFill>
                <a:latin typeface="Trebuchet MS"/>
                <a:ea typeface="Trebuchet MS"/>
                <a:cs typeface="Trebuchet MS"/>
                <a:sym typeface="Trebuchet MS"/>
              </a:rPr>
              <a:t>PROBLEME</a:t>
            </a:r>
            <a:endParaRPr sz="1800" b="1" i="0" u="none" strike="noStrike" cap="none">
              <a:solidFill>
                <a:srgbClr val="9ACA3C"/>
              </a:solidFill>
              <a:latin typeface="Trebuchet MS"/>
              <a:ea typeface="Trebuchet MS"/>
              <a:cs typeface="Trebuchet MS"/>
              <a:sym typeface="Trebuchet MS"/>
            </a:endParaRPr>
          </a:p>
        </p:txBody>
      </p:sp>
      <p:grpSp>
        <p:nvGrpSpPr>
          <p:cNvPr id="102" name="Google Shape;102;p3"/>
          <p:cNvGrpSpPr/>
          <p:nvPr/>
        </p:nvGrpSpPr>
        <p:grpSpPr>
          <a:xfrm>
            <a:off x="8305799" y="4495700"/>
            <a:ext cx="838201" cy="594981"/>
            <a:chOff x="6739053" y="4087216"/>
            <a:chExt cx="838201" cy="594981"/>
          </a:xfrm>
        </p:grpSpPr>
        <p:sp>
          <p:nvSpPr>
            <p:cNvPr id="103" name="Google Shape;103;p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04" name="Google Shape;104;p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05" name="Google Shape;105;p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06" name="Google Shape;106;p3"/>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a:t>
            </a:r>
            <a:endParaRPr sz="1400" b="0" i="0" u="none" strike="noStrike" cap="none">
              <a:solidFill>
                <a:schemeClr val="lt1"/>
              </a:solidFill>
              <a:latin typeface="Arial"/>
              <a:ea typeface="Arial"/>
              <a:cs typeface="Arial"/>
              <a:sym typeface="Arial"/>
            </a:endParaRPr>
          </a:p>
        </p:txBody>
      </p:sp>
      <p:grpSp>
        <p:nvGrpSpPr>
          <p:cNvPr id="2" name="Group 1">
            <a:extLst>
              <a:ext uri="{FF2B5EF4-FFF2-40B4-BE49-F238E27FC236}">
                <a16:creationId xmlns:a16="http://schemas.microsoft.com/office/drawing/2014/main" id="{DCFD34E3-D0B8-0DB2-444B-23A070B58908}"/>
              </a:ext>
            </a:extLst>
          </p:cNvPr>
          <p:cNvGrpSpPr/>
          <p:nvPr/>
        </p:nvGrpSpPr>
        <p:grpSpPr>
          <a:xfrm>
            <a:off x="1032147" y="2264019"/>
            <a:ext cx="7246940" cy="2219044"/>
            <a:chOff x="1032147" y="2264019"/>
            <a:chExt cx="7246940" cy="2219044"/>
          </a:xfrm>
        </p:grpSpPr>
        <p:sp>
          <p:nvSpPr>
            <p:cNvPr id="3" name="Google Shape;174;p3">
              <a:extLst>
                <a:ext uri="{FF2B5EF4-FFF2-40B4-BE49-F238E27FC236}">
                  <a16:creationId xmlns:a16="http://schemas.microsoft.com/office/drawing/2014/main" id="{F542BE15-8713-B883-75E5-6ED6DCF23A47}"/>
                </a:ext>
              </a:extLst>
            </p:cNvPr>
            <p:cNvSpPr txBox="1"/>
            <p:nvPr/>
          </p:nvSpPr>
          <p:spPr>
            <a:xfrm>
              <a:off x="1575459" y="3242845"/>
              <a:ext cx="2273588"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B Überschwemmungen</a:t>
              </a:r>
              <a:endParaRPr sz="1400" b="0" i="0" u="none" strike="noStrike" cap="none" dirty="0">
                <a:solidFill>
                  <a:srgbClr val="000000"/>
                </a:solidFill>
                <a:latin typeface="Arial"/>
                <a:ea typeface="Arial"/>
                <a:cs typeface="Arial"/>
                <a:sym typeface="Arial"/>
              </a:endParaRPr>
            </a:p>
          </p:txBody>
        </p:sp>
        <p:sp>
          <p:nvSpPr>
            <p:cNvPr id="4" name="Google Shape;175;p3">
              <a:extLst>
                <a:ext uri="{FF2B5EF4-FFF2-40B4-BE49-F238E27FC236}">
                  <a16:creationId xmlns:a16="http://schemas.microsoft.com/office/drawing/2014/main" id="{9C77E779-D1EE-CD27-504A-FCC2F2F025E6}"/>
                </a:ext>
              </a:extLst>
            </p:cNvPr>
            <p:cNvSpPr txBox="1"/>
            <p:nvPr/>
          </p:nvSpPr>
          <p:spPr>
            <a:xfrm>
              <a:off x="1575459" y="4068157"/>
              <a:ext cx="192240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C Extreme Hitze</a:t>
              </a:r>
              <a:endParaRPr sz="1400" b="0" i="0" u="none" strike="noStrike" cap="none" dirty="0">
                <a:solidFill>
                  <a:schemeClr val="dk1"/>
                </a:solidFill>
                <a:latin typeface="Arial"/>
                <a:ea typeface="Arial"/>
                <a:cs typeface="Arial"/>
                <a:sym typeface="Arial"/>
              </a:endParaRPr>
            </a:p>
          </p:txBody>
        </p:sp>
        <p:sp>
          <p:nvSpPr>
            <p:cNvPr id="5" name="Google Shape;176;p3">
              <a:extLst>
                <a:ext uri="{FF2B5EF4-FFF2-40B4-BE49-F238E27FC236}">
                  <a16:creationId xmlns:a16="http://schemas.microsoft.com/office/drawing/2014/main" id="{794485CE-977C-A9AA-AA37-4A388C9DE011}"/>
                </a:ext>
              </a:extLst>
            </p:cNvPr>
            <p:cNvSpPr txBox="1"/>
            <p:nvPr/>
          </p:nvSpPr>
          <p:spPr>
            <a:xfrm>
              <a:off x="4041172" y="2366694"/>
              <a:ext cx="12261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D Dürren</a:t>
              </a:r>
              <a:endParaRPr sz="1400" b="0" i="0" u="none" strike="noStrike" cap="none" dirty="0">
                <a:solidFill>
                  <a:schemeClr val="dk1"/>
                </a:solidFill>
                <a:latin typeface="Arial"/>
                <a:ea typeface="Arial"/>
                <a:cs typeface="Arial"/>
                <a:sym typeface="Arial"/>
              </a:endParaRPr>
            </a:p>
          </p:txBody>
        </p:sp>
        <p:sp>
          <p:nvSpPr>
            <p:cNvPr id="6" name="Google Shape;177;p3">
              <a:extLst>
                <a:ext uri="{FF2B5EF4-FFF2-40B4-BE49-F238E27FC236}">
                  <a16:creationId xmlns:a16="http://schemas.microsoft.com/office/drawing/2014/main" id="{4358CCF8-888C-73EA-42E0-F6E0D0A75362}"/>
                </a:ext>
              </a:extLst>
            </p:cNvPr>
            <p:cNvSpPr txBox="1"/>
            <p:nvPr/>
          </p:nvSpPr>
          <p:spPr>
            <a:xfrm>
              <a:off x="4041172" y="3243894"/>
              <a:ext cx="1055700" cy="369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E Stürme</a:t>
              </a:r>
              <a:endParaRPr sz="1400" b="0" i="0" u="none" strike="noStrike" cap="none" dirty="0">
                <a:solidFill>
                  <a:srgbClr val="000000"/>
                </a:solidFill>
                <a:latin typeface="Arial"/>
                <a:ea typeface="Arial"/>
                <a:cs typeface="Arial"/>
                <a:sym typeface="Arial"/>
              </a:endParaRPr>
            </a:p>
          </p:txBody>
        </p:sp>
        <p:sp>
          <p:nvSpPr>
            <p:cNvPr id="7" name="Google Shape;178;p3">
              <a:extLst>
                <a:ext uri="{FF2B5EF4-FFF2-40B4-BE49-F238E27FC236}">
                  <a16:creationId xmlns:a16="http://schemas.microsoft.com/office/drawing/2014/main" id="{4D3A3DAC-1B36-2D17-C751-E827398F8268}"/>
                </a:ext>
              </a:extLst>
            </p:cNvPr>
            <p:cNvSpPr txBox="1"/>
            <p:nvPr/>
          </p:nvSpPr>
          <p:spPr>
            <a:xfrm>
              <a:off x="4088536" y="4026771"/>
              <a:ext cx="1718190"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F Waldbrände</a:t>
              </a:r>
              <a:endParaRPr sz="1400" b="0" i="0" u="none" strike="noStrike" cap="none" dirty="0">
                <a:solidFill>
                  <a:srgbClr val="000000"/>
                </a:solidFill>
                <a:latin typeface="Arial"/>
                <a:ea typeface="Arial"/>
                <a:cs typeface="Arial"/>
                <a:sym typeface="Arial"/>
              </a:endParaRPr>
            </a:p>
          </p:txBody>
        </p:sp>
        <p:sp>
          <p:nvSpPr>
            <p:cNvPr id="8" name="Google Shape;179;p3">
              <a:extLst>
                <a:ext uri="{FF2B5EF4-FFF2-40B4-BE49-F238E27FC236}">
                  <a16:creationId xmlns:a16="http://schemas.microsoft.com/office/drawing/2014/main" id="{3660CD1E-F4CC-EA7C-03AF-4E862F0790EC}"/>
                </a:ext>
              </a:extLst>
            </p:cNvPr>
            <p:cNvSpPr txBox="1"/>
            <p:nvPr/>
          </p:nvSpPr>
          <p:spPr>
            <a:xfrm>
              <a:off x="6116490" y="2380877"/>
              <a:ext cx="2162597" cy="397001"/>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G Massenbewegungen</a:t>
              </a:r>
              <a:endParaRPr sz="1400" b="0" i="0" u="none" strike="noStrike" cap="none" dirty="0">
                <a:solidFill>
                  <a:srgbClr val="000000"/>
                </a:solidFill>
                <a:latin typeface="Arial"/>
                <a:ea typeface="Arial"/>
                <a:cs typeface="Arial"/>
                <a:sym typeface="Arial"/>
              </a:endParaRPr>
            </a:p>
          </p:txBody>
        </p:sp>
        <p:sp>
          <p:nvSpPr>
            <p:cNvPr id="9" name="Google Shape;180;p3">
              <a:extLst>
                <a:ext uri="{FF2B5EF4-FFF2-40B4-BE49-F238E27FC236}">
                  <a16:creationId xmlns:a16="http://schemas.microsoft.com/office/drawing/2014/main" id="{95C1989C-F94E-F77F-3A6D-CB53CA3E7424}"/>
                </a:ext>
              </a:extLst>
            </p:cNvPr>
            <p:cNvSpPr txBox="1"/>
            <p:nvPr/>
          </p:nvSpPr>
          <p:spPr>
            <a:xfrm>
              <a:off x="1575458" y="2303932"/>
              <a:ext cx="2194865" cy="473946"/>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600"/>
                </a:spcBef>
                <a:spcAft>
                  <a:spcPts val="0"/>
                </a:spcAft>
                <a:buClr>
                  <a:srgbClr val="000000"/>
                </a:buClr>
                <a:buSzPts val="1200"/>
                <a:buFont typeface="Arial"/>
                <a:buNone/>
              </a:pPr>
              <a:r>
                <a:rPr lang="en-MT" sz="1200" b="0" i="0" u="none" strike="noStrike" cap="none" dirty="0">
                  <a:solidFill>
                    <a:srgbClr val="708792"/>
                  </a:solidFill>
                  <a:latin typeface="Trebuchet MS"/>
                  <a:ea typeface="Trebuchet MS"/>
                  <a:cs typeface="Trebuchet MS"/>
                  <a:sym typeface="Trebuchet MS"/>
                </a:rPr>
                <a:t>A Starke Niederschläge</a:t>
              </a:r>
              <a:endParaRPr sz="1400" b="0" i="0" u="none" strike="noStrike" cap="none" dirty="0">
                <a:solidFill>
                  <a:srgbClr val="000000"/>
                </a:solidFill>
                <a:latin typeface="Arial"/>
                <a:ea typeface="Arial"/>
                <a:cs typeface="Arial"/>
                <a:sym typeface="Arial"/>
              </a:endParaRPr>
            </a:p>
          </p:txBody>
        </p:sp>
        <p:pic>
          <p:nvPicPr>
            <p:cNvPr id="10" name="Google Shape;182;p3" title="ChatGPT Image 12 ago 2025, 10_55_32.png">
              <a:extLst>
                <a:ext uri="{FF2B5EF4-FFF2-40B4-BE49-F238E27FC236}">
                  <a16:creationId xmlns:a16="http://schemas.microsoft.com/office/drawing/2014/main" id="{98551E7D-2E35-81A7-A094-742A1753552B}"/>
                </a:ext>
              </a:extLst>
            </p:cNvPr>
            <p:cNvPicPr preferRelativeResize="0"/>
            <p:nvPr/>
          </p:nvPicPr>
          <p:blipFill rotWithShape="1">
            <a:blip r:embed="rId3">
              <a:alphaModFix/>
            </a:blip>
            <a:srcRect/>
            <a:stretch/>
          </p:blipFill>
          <p:spPr>
            <a:xfrm>
              <a:off x="1032153" y="2300099"/>
              <a:ext cx="543301" cy="543301"/>
            </a:xfrm>
            <a:prstGeom prst="rect">
              <a:avLst/>
            </a:prstGeom>
            <a:noFill/>
            <a:ln>
              <a:noFill/>
            </a:ln>
          </p:spPr>
        </p:pic>
        <p:pic>
          <p:nvPicPr>
            <p:cNvPr id="11" name="Google Shape;183;p3" title="ChatGPT Image 12 ago 2025, 11_12_31.png">
              <a:extLst>
                <a:ext uri="{FF2B5EF4-FFF2-40B4-BE49-F238E27FC236}">
                  <a16:creationId xmlns:a16="http://schemas.microsoft.com/office/drawing/2014/main" id="{DB3ADB7A-8A9F-CC83-5F9E-25A777E1471B}"/>
                </a:ext>
              </a:extLst>
            </p:cNvPr>
            <p:cNvPicPr preferRelativeResize="0"/>
            <p:nvPr/>
          </p:nvPicPr>
          <p:blipFill rotWithShape="1">
            <a:blip r:embed="rId4">
              <a:alphaModFix/>
            </a:blip>
            <a:srcRect/>
            <a:stretch/>
          </p:blipFill>
          <p:spPr>
            <a:xfrm>
              <a:off x="3497876" y="3939762"/>
              <a:ext cx="543301" cy="543301"/>
            </a:xfrm>
            <a:prstGeom prst="rect">
              <a:avLst/>
            </a:prstGeom>
            <a:noFill/>
            <a:ln>
              <a:noFill/>
            </a:ln>
          </p:spPr>
        </p:pic>
        <p:pic>
          <p:nvPicPr>
            <p:cNvPr id="12" name="Google Shape;184;p3" title="ChatGPT Image 12 ago 2025, 11_12_37.png">
              <a:extLst>
                <a:ext uri="{FF2B5EF4-FFF2-40B4-BE49-F238E27FC236}">
                  <a16:creationId xmlns:a16="http://schemas.microsoft.com/office/drawing/2014/main" id="{EDE94CE8-0B34-2FDF-1C1C-42504A0845BC}"/>
                </a:ext>
              </a:extLst>
            </p:cNvPr>
            <p:cNvPicPr preferRelativeResize="0"/>
            <p:nvPr/>
          </p:nvPicPr>
          <p:blipFill rotWithShape="1">
            <a:blip r:embed="rId5">
              <a:alphaModFix/>
            </a:blip>
            <a:srcRect/>
            <a:stretch/>
          </p:blipFill>
          <p:spPr>
            <a:xfrm>
              <a:off x="3497859" y="3176060"/>
              <a:ext cx="543301" cy="543332"/>
            </a:xfrm>
            <a:prstGeom prst="rect">
              <a:avLst/>
            </a:prstGeom>
            <a:noFill/>
            <a:ln>
              <a:noFill/>
            </a:ln>
          </p:spPr>
        </p:pic>
        <p:pic>
          <p:nvPicPr>
            <p:cNvPr id="13" name="Google Shape;185;p3" title="ChatGPT Image 12 ago 2025, 10_57_27.png">
              <a:extLst>
                <a:ext uri="{FF2B5EF4-FFF2-40B4-BE49-F238E27FC236}">
                  <a16:creationId xmlns:a16="http://schemas.microsoft.com/office/drawing/2014/main" id="{71DC16DB-E870-6C65-5A95-2C3156BF4B29}"/>
                </a:ext>
              </a:extLst>
            </p:cNvPr>
            <p:cNvPicPr preferRelativeResize="0"/>
            <p:nvPr/>
          </p:nvPicPr>
          <p:blipFill rotWithShape="1">
            <a:blip r:embed="rId6">
              <a:alphaModFix/>
            </a:blip>
            <a:srcRect/>
            <a:stretch/>
          </p:blipFill>
          <p:spPr>
            <a:xfrm>
              <a:off x="1032154" y="3136657"/>
              <a:ext cx="543301" cy="543301"/>
            </a:xfrm>
            <a:prstGeom prst="rect">
              <a:avLst/>
            </a:prstGeom>
            <a:noFill/>
            <a:ln>
              <a:noFill/>
            </a:ln>
          </p:spPr>
        </p:pic>
        <p:pic>
          <p:nvPicPr>
            <p:cNvPr id="14" name="Google Shape;186;p3" title="ChatGPT Image 12 ago 2025, 10_58_21.png">
              <a:extLst>
                <a:ext uri="{FF2B5EF4-FFF2-40B4-BE49-F238E27FC236}">
                  <a16:creationId xmlns:a16="http://schemas.microsoft.com/office/drawing/2014/main" id="{36537965-5676-B7D9-953B-A982A28CA65C}"/>
                </a:ext>
              </a:extLst>
            </p:cNvPr>
            <p:cNvPicPr preferRelativeResize="0"/>
            <p:nvPr/>
          </p:nvPicPr>
          <p:blipFill rotWithShape="1">
            <a:blip r:embed="rId7">
              <a:alphaModFix/>
            </a:blip>
            <a:srcRect l="66215" t="6785" r="10066" b="59322"/>
            <a:stretch/>
          </p:blipFill>
          <p:spPr>
            <a:xfrm>
              <a:off x="1032147" y="3939762"/>
              <a:ext cx="543302" cy="517604"/>
            </a:xfrm>
            <a:prstGeom prst="rect">
              <a:avLst/>
            </a:prstGeom>
            <a:noFill/>
            <a:ln>
              <a:noFill/>
            </a:ln>
          </p:spPr>
        </p:pic>
        <p:pic>
          <p:nvPicPr>
            <p:cNvPr id="15" name="Google Shape;187;p3" title="ChatGPT Image 12 ago 2025, 10_58_21.png">
              <a:extLst>
                <a:ext uri="{FF2B5EF4-FFF2-40B4-BE49-F238E27FC236}">
                  <a16:creationId xmlns:a16="http://schemas.microsoft.com/office/drawing/2014/main" id="{33AFFCEE-1CDB-1260-0F06-B9C595A1C7D8}"/>
                </a:ext>
              </a:extLst>
            </p:cNvPr>
            <p:cNvPicPr preferRelativeResize="0"/>
            <p:nvPr/>
          </p:nvPicPr>
          <p:blipFill rotWithShape="1">
            <a:blip r:embed="rId7">
              <a:alphaModFix/>
            </a:blip>
            <a:srcRect l="11409" t="52082" r="65323" b="11003"/>
            <a:stretch/>
          </p:blipFill>
          <p:spPr>
            <a:xfrm>
              <a:off x="3497863" y="2264019"/>
              <a:ext cx="543302" cy="574643"/>
            </a:xfrm>
            <a:prstGeom prst="rect">
              <a:avLst/>
            </a:prstGeom>
            <a:noFill/>
            <a:ln>
              <a:noFill/>
            </a:ln>
          </p:spPr>
        </p:pic>
        <p:pic>
          <p:nvPicPr>
            <p:cNvPr id="16" name="Google Shape;188;p3" title="ChatGPT Image 12 ago 2025, 11_45_50.png">
              <a:extLst>
                <a:ext uri="{FF2B5EF4-FFF2-40B4-BE49-F238E27FC236}">
                  <a16:creationId xmlns:a16="http://schemas.microsoft.com/office/drawing/2014/main" id="{FACAD880-1282-6E2E-E91F-8FB0BA37DF4E}"/>
                </a:ext>
              </a:extLst>
            </p:cNvPr>
            <p:cNvPicPr preferRelativeResize="0"/>
            <p:nvPr/>
          </p:nvPicPr>
          <p:blipFill rotWithShape="1">
            <a:blip r:embed="rId8">
              <a:alphaModFix/>
              <a:extLst>
                <a:ext uri="{BEBA8EAE-BF5A-486C-A8C5-ECC9F3942E4B}">
                  <a14:imgProps xmlns:a14="http://schemas.microsoft.com/office/drawing/2010/main">
                    <a14:imgLayer r:embed="rId9">
                      <a14:imgEffect>
                        <a14:saturation sat="400000"/>
                      </a14:imgEffect>
                    </a14:imgLayer>
                  </a14:imgProps>
                </a:ext>
              </a:extLst>
            </a:blip>
            <a:srcRect l="9173" t="9328" r="9328" b="10327"/>
            <a:stretch>
              <a:fillRect/>
            </a:stretch>
          </p:blipFill>
          <p:spPr>
            <a:xfrm>
              <a:off x="5492706" y="2422589"/>
              <a:ext cx="488338" cy="481420"/>
            </a:xfrm>
            <a:prstGeom prst="rect">
              <a:avLst/>
            </a:prstGeom>
            <a:noFill/>
            <a:ln>
              <a:noFill/>
            </a:ln>
          </p:spPr>
        </p:pic>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sp>
        <p:nvSpPr>
          <p:cNvPr id="111" name="Google Shape;111;p4"/>
          <p:cNvSpPr txBox="1"/>
          <p:nvPr/>
        </p:nvSpPr>
        <p:spPr>
          <a:xfrm>
            <a:off x="402225" y="1180929"/>
            <a:ext cx="8467500" cy="4056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Die wichtigsten städtischen Sektoren (8), die in RNTool für Mitteleuropa behandelt werden, sind:</a:t>
            </a:r>
            <a:endParaRPr sz="1200" b="0" i="0" u="none" strike="noStrike" cap="none" dirty="0">
              <a:solidFill>
                <a:srgbClr val="708792"/>
              </a:solidFill>
              <a:latin typeface="Trebuchet MS"/>
              <a:ea typeface="Trebuchet MS"/>
              <a:cs typeface="Trebuchet MS"/>
              <a:sym typeface="Trebuchet MS"/>
            </a:endParaRPr>
          </a:p>
        </p:txBody>
      </p:sp>
      <p:sp>
        <p:nvSpPr>
          <p:cNvPr id="112" name="Google Shape;112;p4"/>
          <p:cNvSpPr txBox="1"/>
          <p:nvPr/>
        </p:nvSpPr>
        <p:spPr>
          <a:xfrm>
            <a:off x="460721" y="2126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9ACA3C"/>
                </a:solidFill>
                <a:latin typeface="Trebuchet MS"/>
                <a:ea typeface="Trebuchet MS"/>
                <a:cs typeface="Trebuchet MS"/>
                <a:sym typeface="Trebuchet MS"/>
              </a:rPr>
              <a:t>Struktur des RNTool</a:t>
            </a:r>
            <a:endParaRPr sz="2800" b="1" i="0" u="none" strike="noStrike" cap="none" dirty="0">
              <a:solidFill>
                <a:srgbClr val="9ACA3C"/>
              </a:solidFill>
              <a:latin typeface="Trebuchet MS"/>
              <a:ea typeface="Trebuchet MS"/>
              <a:cs typeface="Trebuchet MS"/>
              <a:sym typeface="Trebuchet MS"/>
            </a:endParaRPr>
          </a:p>
        </p:txBody>
      </p:sp>
      <p:sp>
        <p:nvSpPr>
          <p:cNvPr id="113" name="Google Shape;113;p4"/>
          <p:cNvSpPr txBox="1"/>
          <p:nvPr/>
        </p:nvSpPr>
        <p:spPr>
          <a:xfrm>
            <a:off x="5951624" y="3345900"/>
            <a:ext cx="2851993" cy="609367"/>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Tourismus (starke Niederschläge, extreme Hitze, Massenbewegungen)</a:t>
            </a:r>
            <a:endParaRPr sz="1400" b="0" i="0" u="none" strike="noStrike" cap="none" dirty="0">
              <a:solidFill>
                <a:srgbClr val="000000"/>
              </a:solidFill>
              <a:latin typeface="Arial"/>
              <a:ea typeface="Arial"/>
              <a:cs typeface="Arial"/>
              <a:sym typeface="Arial"/>
            </a:endParaRPr>
          </a:p>
        </p:txBody>
      </p:sp>
      <p:sp>
        <p:nvSpPr>
          <p:cNvPr id="114" name="Google Shape;114;p4"/>
          <p:cNvSpPr txBox="1"/>
          <p:nvPr/>
        </p:nvSpPr>
        <p:spPr>
          <a:xfrm>
            <a:off x="5951624" y="2030425"/>
            <a:ext cx="3125763" cy="1034099"/>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Rettungsdienste (starke Niederschläge, Überschwemmungen, extreme Hitze, Dürre, Stürme, Waldbrände, Massenbewegungen)</a:t>
            </a:r>
            <a:endParaRPr sz="1400" b="0" i="0" u="none" strike="noStrike" cap="none" dirty="0">
              <a:solidFill>
                <a:srgbClr val="000000"/>
              </a:solidFill>
              <a:latin typeface="Arial"/>
              <a:ea typeface="Arial"/>
              <a:cs typeface="Arial"/>
              <a:sym typeface="Arial"/>
            </a:endParaRPr>
          </a:p>
        </p:txBody>
      </p:sp>
      <p:sp>
        <p:nvSpPr>
          <p:cNvPr id="115" name="Google Shape;115;p4"/>
          <p:cNvSpPr txBox="1"/>
          <p:nvPr/>
        </p:nvSpPr>
        <p:spPr>
          <a:xfrm>
            <a:off x="3191524" y="4188275"/>
            <a:ext cx="2851993" cy="821733"/>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Gesundheit (starke Niederschläge, Überschwemmungen, extreme Hitze, Dürre, Stürme)</a:t>
            </a:r>
            <a:endParaRPr sz="1400" b="0" i="0" u="none" strike="noStrike" cap="none" dirty="0">
              <a:solidFill>
                <a:srgbClr val="000000"/>
              </a:solidFill>
              <a:latin typeface="Arial"/>
              <a:ea typeface="Arial"/>
              <a:cs typeface="Arial"/>
              <a:sym typeface="Arial"/>
            </a:endParaRPr>
          </a:p>
        </p:txBody>
      </p:sp>
      <p:sp>
        <p:nvSpPr>
          <p:cNvPr id="116" name="Google Shape;116;p4"/>
          <p:cNvSpPr txBox="1"/>
          <p:nvPr/>
        </p:nvSpPr>
        <p:spPr>
          <a:xfrm>
            <a:off x="3191525" y="3294075"/>
            <a:ext cx="2598300" cy="58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Umwelt und Biodiversität (extreme Hitze, Dürre)</a:t>
            </a:r>
            <a:endParaRPr sz="1400" b="0" i="0" u="none" strike="noStrike" cap="none" dirty="0">
              <a:solidFill>
                <a:srgbClr val="000000"/>
              </a:solidFill>
              <a:latin typeface="Arial"/>
              <a:ea typeface="Arial"/>
              <a:cs typeface="Arial"/>
              <a:sym typeface="Arial"/>
            </a:endParaRPr>
          </a:p>
        </p:txBody>
      </p:sp>
      <p:sp>
        <p:nvSpPr>
          <p:cNvPr id="117" name="Google Shape;117;p4"/>
          <p:cNvSpPr txBox="1"/>
          <p:nvPr/>
        </p:nvSpPr>
        <p:spPr>
          <a:xfrm>
            <a:off x="3176937" y="2109338"/>
            <a:ext cx="2598300"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Wasser (Überschwemmungen, Dürre)</a:t>
            </a:r>
            <a:endParaRPr sz="1400" b="0" i="0" u="none" strike="noStrike" cap="none" dirty="0">
              <a:solidFill>
                <a:srgbClr val="000000"/>
              </a:solidFill>
              <a:latin typeface="Arial"/>
              <a:ea typeface="Arial"/>
              <a:cs typeface="Arial"/>
              <a:sym typeface="Arial"/>
            </a:endParaRPr>
          </a:p>
        </p:txBody>
      </p:sp>
      <p:sp>
        <p:nvSpPr>
          <p:cNvPr id="118" name="Google Shape;118;p4"/>
          <p:cNvSpPr txBox="1"/>
          <p:nvPr/>
        </p:nvSpPr>
        <p:spPr>
          <a:xfrm>
            <a:off x="402225" y="3294075"/>
            <a:ext cx="2598300" cy="58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Energie (starke Niederschläge, extreme Hitze, Stürme)</a:t>
            </a:r>
            <a:endParaRPr sz="1200" b="0" i="0" u="none" strike="noStrike" cap="none" dirty="0">
              <a:solidFill>
                <a:srgbClr val="708792"/>
              </a:solidFill>
              <a:latin typeface="Trebuchet MS"/>
              <a:ea typeface="Trebuchet MS"/>
              <a:cs typeface="Trebuchet MS"/>
              <a:sym typeface="Trebuchet MS"/>
            </a:endParaRPr>
          </a:p>
        </p:txBody>
      </p:sp>
      <p:sp>
        <p:nvSpPr>
          <p:cNvPr id="119" name="Google Shape;119;p4"/>
          <p:cNvSpPr txBox="1"/>
          <p:nvPr/>
        </p:nvSpPr>
        <p:spPr>
          <a:xfrm>
            <a:off x="402225" y="4188275"/>
            <a:ext cx="2598300" cy="7941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Verkehr (starke Niederschläge, Überschwemmungen, extreme Hitze, Stürme, Waldbrände, Massenbewegungen)</a:t>
            </a:r>
            <a:endParaRPr sz="1400" b="0" i="0" u="none" strike="noStrike" cap="none">
              <a:solidFill>
                <a:srgbClr val="000000"/>
              </a:solidFill>
              <a:latin typeface="Arial"/>
              <a:ea typeface="Arial"/>
              <a:cs typeface="Arial"/>
              <a:sym typeface="Arial"/>
            </a:endParaRPr>
          </a:p>
        </p:txBody>
      </p:sp>
      <p:sp>
        <p:nvSpPr>
          <p:cNvPr id="120" name="Google Shape;120;p4"/>
          <p:cNvSpPr txBox="1"/>
          <p:nvPr/>
        </p:nvSpPr>
        <p:spPr>
          <a:xfrm>
            <a:off x="402224" y="2030425"/>
            <a:ext cx="2928371" cy="898677"/>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Gebäude (starke Niederschläge, Überschwemmungen, extreme Hitze, Stürme, Massenbewegungen)</a:t>
            </a:r>
            <a:endParaRPr sz="1400" b="0" i="0" u="none" strike="noStrike" cap="none" dirty="0">
              <a:solidFill>
                <a:srgbClr val="000000"/>
              </a:solidFill>
              <a:latin typeface="Arial"/>
              <a:ea typeface="Arial"/>
              <a:cs typeface="Arial"/>
              <a:sym typeface="Arial"/>
            </a:endParaRPr>
          </a:p>
        </p:txBody>
      </p:sp>
      <p:sp>
        <p:nvSpPr>
          <p:cNvPr id="121" name="Google Shape;121;p4"/>
          <p:cNvSpPr txBox="1"/>
          <p:nvPr/>
        </p:nvSpPr>
        <p:spPr>
          <a:xfrm>
            <a:off x="402225" y="942900"/>
            <a:ext cx="22863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a:solidFill>
                  <a:srgbClr val="9ACA3C"/>
                </a:solidFill>
                <a:latin typeface="Trebuchet MS"/>
                <a:ea typeface="Trebuchet MS"/>
                <a:cs typeface="Trebuchet MS"/>
                <a:sym typeface="Trebuchet MS"/>
              </a:rPr>
              <a:t>Makrokategorien</a:t>
            </a:r>
            <a:endParaRPr sz="1800" b="1" i="0" u="none" strike="noStrike" cap="none">
              <a:solidFill>
                <a:srgbClr val="9ACA3C"/>
              </a:solidFill>
              <a:latin typeface="Trebuchet MS"/>
              <a:ea typeface="Trebuchet MS"/>
              <a:cs typeface="Trebuchet MS"/>
              <a:sym typeface="Trebuchet MS"/>
            </a:endParaRPr>
          </a:p>
        </p:txBody>
      </p:sp>
      <p:pic>
        <p:nvPicPr>
          <p:cNvPr id="122" name="Google Shape;122;p4" title="ChatGPT Image 12 ago 2025, 11_54_10.png"/>
          <p:cNvPicPr preferRelativeResize="0"/>
          <p:nvPr/>
        </p:nvPicPr>
        <p:blipFill rotWithShape="1">
          <a:blip r:embed="rId3">
            <a:alphaModFix/>
          </a:blip>
          <a:srcRect l="26527" t="8259" r="51071" b="61159"/>
          <a:stretch/>
        </p:blipFill>
        <p:spPr>
          <a:xfrm>
            <a:off x="1275113" y="2840462"/>
            <a:ext cx="540526" cy="491950"/>
          </a:xfrm>
          <a:prstGeom prst="rect">
            <a:avLst/>
          </a:prstGeom>
          <a:noFill/>
          <a:ln>
            <a:noFill/>
          </a:ln>
        </p:spPr>
      </p:pic>
      <p:pic>
        <p:nvPicPr>
          <p:cNvPr id="123" name="Google Shape;123;p4" title="ChatGPT Image 12 ago 2025, 11_54_10.png"/>
          <p:cNvPicPr preferRelativeResize="0"/>
          <p:nvPr/>
        </p:nvPicPr>
        <p:blipFill rotWithShape="1">
          <a:blip r:embed="rId3">
            <a:alphaModFix/>
          </a:blip>
          <a:srcRect l="29353" t="52161" r="54094" b="19137"/>
          <a:stretch/>
        </p:blipFill>
        <p:spPr>
          <a:xfrm>
            <a:off x="4033200" y="3782450"/>
            <a:ext cx="443251" cy="512389"/>
          </a:xfrm>
          <a:prstGeom prst="rect">
            <a:avLst/>
          </a:prstGeom>
          <a:noFill/>
          <a:ln>
            <a:noFill/>
          </a:ln>
        </p:spPr>
      </p:pic>
      <p:pic>
        <p:nvPicPr>
          <p:cNvPr id="124" name="Google Shape;124;p4" title="ChatGPT Image 12 ago 2025, 11_54_10.png"/>
          <p:cNvPicPr preferRelativeResize="0"/>
          <p:nvPr/>
        </p:nvPicPr>
        <p:blipFill rotWithShape="1">
          <a:blip r:embed="rId3">
            <a:alphaModFix/>
          </a:blip>
          <a:srcRect l="74769" t="54134" r="6859" b="20652"/>
          <a:stretch/>
        </p:blipFill>
        <p:spPr>
          <a:xfrm>
            <a:off x="6879713" y="3036925"/>
            <a:ext cx="443251" cy="405599"/>
          </a:xfrm>
          <a:prstGeom prst="rect">
            <a:avLst/>
          </a:prstGeom>
          <a:noFill/>
          <a:ln>
            <a:noFill/>
          </a:ln>
        </p:spPr>
      </p:pic>
      <p:pic>
        <p:nvPicPr>
          <p:cNvPr id="125" name="Google Shape;125;p4" title="ChatGPT Image 12 ago 2025, 11_54_10.png"/>
          <p:cNvPicPr preferRelativeResize="0"/>
          <p:nvPr/>
        </p:nvPicPr>
        <p:blipFill rotWithShape="1">
          <a:blip r:embed="rId3">
            <a:alphaModFix/>
          </a:blip>
          <a:srcRect l="74569" t="7066" r="7060" b="60371"/>
          <a:stretch/>
        </p:blipFill>
        <p:spPr>
          <a:xfrm>
            <a:off x="4011263" y="1668325"/>
            <a:ext cx="443251" cy="523825"/>
          </a:xfrm>
          <a:prstGeom prst="rect">
            <a:avLst/>
          </a:prstGeom>
          <a:noFill/>
          <a:ln>
            <a:noFill/>
          </a:ln>
        </p:spPr>
      </p:pic>
      <p:pic>
        <p:nvPicPr>
          <p:cNvPr id="126" name="Google Shape;126;p4" title="ChatGPT Image 12 ago 2025, 11_54_10.png"/>
          <p:cNvPicPr preferRelativeResize="0"/>
          <p:nvPr/>
        </p:nvPicPr>
        <p:blipFill rotWithShape="1">
          <a:blip r:embed="rId3">
            <a:alphaModFix/>
          </a:blip>
          <a:srcRect l="51559" t="7542" r="27651" b="59906"/>
          <a:stretch/>
        </p:blipFill>
        <p:spPr>
          <a:xfrm>
            <a:off x="1299950" y="3762825"/>
            <a:ext cx="490852" cy="512399"/>
          </a:xfrm>
          <a:prstGeom prst="rect">
            <a:avLst/>
          </a:prstGeom>
          <a:noFill/>
          <a:ln>
            <a:noFill/>
          </a:ln>
        </p:spPr>
      </p:pic>
      <p:pic>
        <p:nvPicPr>
          <p:cNvPr id="127" name="Google Shape;127;p4" title="ChatGPT Image 12 ago 2025, 11_54_10.png"/>
          <p:cNvPicPr preferRelativeResize="0"/>
          <p:nvPr/>
        </p:nvPicPr>
        <p:blipFill rotWithShape="1">
          <a:blip r:embed="rId3">
            <a:alphaModFix/>
          </a:blip>
          <a:srcRect l="4946" t="52429" r="75692" b="22355"/>
          <a:stretch/>
        </p:blipFill>
        <p:spPr>
          <a:xfrm>
            <a:off x="3931225" y="2824525"/>
            <a:ext cx="603341" cy="523825"/>
          </a:xfrm>
          <a:prstGeom prst="rect">
            <a:avLst/>
          </a:prstGeom>
          <a:noFill/>
          <a:ln>
            <a:noFill/>
          </a:ln>
        </p:spPr>
      </p:pic>
      <p:pic>
        <p:nvPicPr>
          <p:cNvPr id="128" name="Google Shape;128;p4" title="ChatGPT Image 12 ago 2025, 11_54_10.png"/>
          <p:cNvPicPr preferRelativeResize="0"/>
          <p:nvPr/>
        </p:nvPicPr>
        <p:blipFill rotWithShape="1">
          <a:blip r:embed="rId3">
            <a:alphaModFix/>
          </a:blip>
          <a:srcRect l="5130" t="6339" r="75507" b="61097"/>
          <a:stretch/>
        </p:blipFill>
        <p:spPr>
          <a:xfrm>
            <a:off x="1311800" y="1614763"/>
            <a:ext cx="467174" cy="523825"/>
          </a:xfrm>
          <a:prstGeom prst="rect">
            <a:avLst/>
          </a:prstGeom>
          <a:noFill/>
          <a:ln>
            <a:noFill/>
          </a:ln>
        </p:spPr>
      </p:pic>
      <p:pic>
        <p:nvPicPr>
          <p:cNvPr id="129" name="Google Shape;129;p4" title="ChatGPT Image 12 ago 2025, 11_54_10.png"/>
          <p:cNvPicPr preferRelativeResize="0"/>
          <p:nvPr/>
        </p:nvPicPr>
        <p:blipFill rotWithShape="1">
          <a:blip r:embed="rId3">
            <a:alphaModFix/>
          </a:blip>
          <a:srcRect l="51555" t="52620" r="29083" b="22165"/>
          <a:stretch/>
        </p:blipFill>
        <p:spPr>
          <a:xfrm>
            <a:off x="6867763" y="1644638"/>
            <a:ext cx="467174" cy="405601"/>
          </a:xfrm>
          <a:prstGeom prst="rect">
            <a:avLst/>
          </a:prstGeom>
          <a:noFill/>
          <a:ln>
            <a:noFill/>
          </a:ln>
        </p:spPr>
      </p:pic>
      <p:grpSp>
        <p:nvGrpSpPr>
          <p:cNvPr id="130" name="Google Shape;130;p4"/>
          <p:cNvGrpSpPr/>
          <p:nvPr/>
        </p:nvGrpSpPr>
        <p:grpSpPr>
          <a:xfrm>
            <a:off x="8305799" y="4495700"/>
            <a:ext cx="838201" cy="594981"/>
            <a:chOff x="6739053" y="4087216"/>
            <a:chExt cx="838201" cy="594981"/>
          </a:xfrm>
        </p:grpSpPr>
        <p:sp>
          <p:nvSpPr>
            <p:cNvPr id="131" name="Google Shape;131;p4"/>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32" name="Google Shape;132;p4"/>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33" name="Google Shape;133;p4"/>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34" name="Google Shape;134;p4"/>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4</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5"/>
          <p:cNvSpPr txBox="1"/>
          <p:nvPr/>
        </p:nvSpPr>
        <p:spPr>
          <a:xfrm>
            <a:off x="402225" y="1374571"/>
            <a:ext cx="8111700" cy="409500"/>
          </a:xfrm>
          <a:prstGeom prst="rect">
            <a:avLst/>
          </a:prstGeom>
          <a:noFill/>
          <a:ln>
            <a:noFill/>
          </a:ln>
        </p:spPr>
        <p:txBody>
          <a:bodyPr spcFirstLastPara="1" wrap="square" lIns="68550" tIns="34275" rIns="68550" bIns="34275" anchor="ctr" anchorCtr="0">
            <a:noAutofit/>
          </a:bodyPr>
          <a:lstStyle/>
          <a:p>
            <a:pPr marL="0" marR="215265" lvl="0" indent="0" algn="just"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Eine Risikokategorie stellt das spezifische Risiko dar, das sich aus der Wechselwirkung zwischen einer Gefahr (Problem) und einem exponierten Element innerhalb eines bestimmten städtischen Sektors (Makrokategorie) ergibt.</a:t>
            </a:r>
            <a:endParaRPr sz="1200" b="0" i="0" u="none" strike="noStrike" cap="none">
              <a:solidFill>
                <a:srgbClr val="708792"/>
              </a:solidFill>
              <a:latin typeface="Trebuchet MS"/>
              <a:ea typeface="Trebuchet MS"/>
              <a:cs typeface="Trebuchet MS"/>
              <a:sym typeface="Trebuchet MS"/>
            </a:endParaRPr>
          </a:p>
        </p:txBody>
      </p:sp>
      <p:sp>
        <p:nvSpPr>
          <p:cNvPr id="141" name="Google Shape;141;p5"/>
          <p:cNvSpPr txBox="1"/>
          <p:nvPr/>
        </p:nvSpPr>
        <p:spPr>
          <a:xfrm>
            <a:off x="402225" y="889921"/>
            <a:ext cx="2301000" cy="4617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dirty="0">
                <a:solidFill>
                  <a:srgbClr val="9ACA3C"/>
                </a:solidFill>
                <a:latin typeface="Trebuchet MS"/>
                <a:ea typeface="Trebuchet MS"/>
                <a:cs typeface="Trebuchet MS"/>
                <a:sym typeface="Trebuchet MS"/>
              </a:rPr>
              <a:t>Risikokategorien</a:t>
            </a:r>
            <a:endParaRPr sz="1800" b="1" i="0" u="none" strike="noStrike" cap="none" dirty="0">
              <a:solidFill>
                <a:srgbClr val="9ACA3C"/>
              </a:solidFill>
              <a:latin typeface="Trebuchet MS"/>
              <a:ea typeface="Trebuchet MS"/>
              <a:cs typeface="Trebuchet MS"/>
              <a:sym typeface="Trebuchet MS"/>
            </a:endParaRPr>
          </a:p>
        </p:txBody>
      </p:sp>
      <p:sp>
        <p:nvSpPr>
          <p:cNvPr id="142" name="Google Shape;142;p5"/>
          <p:cNvSpPr txBox="1"/>
          <p:nvPr/>
        </p:nvSpPr>
        <p:spPr>
          <a:xfrm>
            <a:off x="402225" y="3982846"/>
            <a:ext cx="8111700" cy="900300"/>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600"/>
              </a:spcBef>
              <a:spcAft>
                <a:spcPts val="0"/>
              </a:spcAft>
              <a:buClr>
                <a:srgbClr val="000000"/>
              </a:buClr>
              <a:buSzPts val="1800"/>
              <a:buFont typeface="Arial"/>
              <a:buNone/>
            </a:pPr>
            <a:r>
              <a:rPr lang="es" sz="1200" b="0" i="0" u="none" strike="noStrike" cap="none" dirty="0">
                <a:solidFill>
                  <a:srgbClr val="708792"/>
                </a:solidFill>
                <a:latin typeface="Trebuchet MS"/>
                <a:ea typeface="Trebuchet MS"/>
                <a:cs typeface="Trebuchet MS"/>
                <a:sym typeface="Trebuchet MS"/>
              </a:rPr>
              <a:t>In der mitteleuropäischen Version des RNTool wurden</a:t>
            </a:r>
            <a:r>
              <a:rPr lang="es" sz="1800" b="1" i="0" u="none" strike="noStrike" cap="none" dirty="0">
                <a:solidFill>
                  <a:srgbClr val="9ACA3C"/>
                </a:solidFill>
                <a:latin typeface="Trebuchet MS"/>
                <a:ea typeface="Trebuchet MS"/>
                <a:cs typeface="Trebuchet MS"/>
                <a:sym typeface="Trebuchet MS"/>
              </a:rPr>
              <a:t> 84 </a:t>
            </a:r>
            <a:r>
              <a:rPr lang="es" sz="1200" b="0" i="0" u="none" strike="noStrike" cap="none" dirty="0">
                <a:solidFill>
                  <a:srgbClr val="708792"/>
                </a:solidFill>
                <a:latin typeface="Trebuchet MS"/>
                <a:ea typeface="Trebuchet MS"/>
                <a:cs typeface="Trebuchet MS"/>
                <a:sym typeface="Trebuchet MS"/>
              </a:rPr>
              <a:t>Risikokategorien definiert. Diese Kategorien decken alle sieben im Tool behandelten Probleme (Gefahren) ab und erstrecken sich über die wichtigsten städtischen Sektoren, die für die Klimaanpassung auf Nachbarschaftsebene am relevantesten sind.</a:t>
            </a:r>
            <a:endParaRPr sz="1200" b="0" i="0" u="none" strike="noStrike" cap="none" dirty="0">
              <a:solidFill>
                <a:srgbClr val="708792"/>
              </a:solidFill>
              <a:latin typeface="Trebuchet MS"/>
              <a:ea typeface="Trebuchet MS"/>
              <a:cs typeface="Trebuchet MS"/>
              <a:sym typeface="Trebuchet MS"/>
            </a:endParaRPr>
          </a:p>
        </p:txBody>
      </p:sp>
      <p:sp>
        <p:nvSpPr>
          <p:cNvPr id="143" name="Google Shape;143;p5"/>
          <p:cNvSpPr txBox="1"/>
          <p:nvPr/>
        </p:nvSpPr>
        <p:spPr>
          <a:xfrm>
            <a:off x="455975" y="2883121"/>
            <a:ext cx="1784100" cy="581700"/>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Gefahr: </a:t>
            </a:r>
            <a:br>
              <a:rPr lang="es" sz="1200" b="0" i="0" u="none" strike="noStrike" cap="none">
                <a:solidFill>
                  <a:srgbClr val="708792"/>
                </a:solidFill>
                <a:latin typeface="Trebuchet MS"/>
                <a:ea typeface="Trebuchet MS"/>
                <a:cs typeface="Trebuchet MS"/>
                <a:sym typeface="Trebuchet MS"/>
              </a:rPr>
            </a:br>
            <a:r>
              <a:rPr lang="es" sz="1200" b="0" i="0" u="none" strike="noStrike" cap="none">
                <a:solidFill>
                  <a:srgbClr val="708792"/>
                </a:solidFill>
                <a:latin typeface="Trebuchet MS"/>
                <a:ea typeface="Trebuchet MS"/>
                <a:cs typeface="Trebuchet MS"/>
                <a:sym typeface="Trebuchet MS"/>
              </a:rPr>
              <a:t>Starke Niederschläge</a:t>
            </a:r>
            <a:endParaRPr sz="1400" b="0" i="0" u="none" strike="noStrike" cap="none">
              <a:solidFill>
                <a:srgbClr val="000000"/>
              </a:solidFill>
              <a:latin typeface="Arial"/>
              <a:ea typeface="Arial"/>
              <a:cs typeface="Arial"/>
              <a:sym typeface="Arial"/>
            </a:endParaRPr>
          </a:p>
        </p:txBody>
      </p:sp>
      <p:sp>
        <p:nvSpPr>
          <p:cNvPr id="144" name="Google Shape;144;p5"/>
          <p:cNvSpPr txBox="1"/>
          <p:nvPr/>
        </p:nvSpPr>
        <p:spPr>
          <a:xfrm>
            <a:off x="5469963" y="3491271"/>
            <a:ext cx="1390200" cy="5541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Stadtbereich: </a:t>
            </a:r>
            <a:endParaRPr sz="1200" b="0" i="0" u="none" strike="noStrike" cap="none">
              <a:solidFill>
                <a:srgbClr val="708792"/>
              </a:solidFill>
              <a:latin typeface="Trebuchet MS"/>
              <a:ea typeface="Trebuchet MS"/>
              <a:cs typeface="Trebuchet MS"/>
              <a:sym typeface="Trebuchet MS"/>
            </a:endParaRPr>
          </a:p>
          <a:p>
            <a:pPr marL="0" marR="215265" lvl="0" indent="0" algn="ctr"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Wasser</a:t>
            </a:r>
            <a:endParaRPr sz="1400" b="0" i="0" u="none" strike="noStrike" cap="none">
              <a:solidFill>
                <a:srgbClr val="000000"/>
              </a:solidFill>
              <a:latin typeface="Arial"/>
              <a:ea typeface="Arial"/>
              <a:cs typeface="Arial"/>
              <a:sym typeface="Arial"/>
            </a:endParaRPr>
          </a:p>
        </p:txBody>
      </p:sp>
      <p:sp>
        <p:nvSpPr>
          <p:cNvPr id="145" name="Google Shape;145;p5"/>
          <p:cNvSpPr txBox="1"/>
          <p:nvPr/>
        </p:nvSpPr>
        <p:spPr>
          <a:xfrm>
            <a:off x="6466675" y="2883121"/>
            <a:ext cx="2393400" cy="581700"/>
          </a:xfrm>
          <a:prstGeom prst="rect">
            <a:avLst/>
          </a:prstGeom>
          <a:noFill/>
          <a:ln>
            <a:noFill/>
          </a:ln>
        </p:spPr>
        <p:txBody>
          <a:bodyPr spcFirstLastPara="1" wrap="square" lIns="91425" tIns="91425" rIns="91425" bIns="91425" anchor="t" anchorCtr="0">
            <a:spAutoFit/>
          </a:bodyPr>
          <a:lstStyle/>
          <a:p>
            <a:pPr marL="0" marR="215265" lvl="0" indent="0" algn="ctr" rtl="0">
              <a:lnSpc>
                <a:spcPct val="115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Exponiertes Element: Undurchlässige Bodenbedeckung</a:t>
            </a:r>
            <a:endParaRPr sz="1400" b="0" i="0" u="none" strike="noStrike" cap="none">
              <a:solidFill>
                <a:srgbClr val="000000"/>
              </a:solidFill>
              <a:latin typeface="Arial"/>
              <a:ea typeface="Arial"/>
              <a:cs typeface="Arial"/>
              <a:sym typeface="Arial"/>
            </a:endParaRPr>
          </a:p>
        </p:txBody>
      </p:sp>
      <p:sp>
        <p:nvSpPr>
          <p:cNvPr id="146" name="Google Shape;146;p5"/>
          <p:cNvSpPr txBox="1"/>
          <p:nvPr/>
        </p:nvSpPr>
        <p:spPr>
          <a:xfrm>
            <a:off x="3487800" y="1986971"/>
            <a:ext cx="2168400" cy="794100"/>
          </a:xfrm>
          <a:prstGeom prst="rect">
            <a:avLst/>
          </a:prstGeom>
          <a:noFill/>
          <a:ln w="9525" cap="flat" cmpd="sng">
            <a:solidFill>
              <a:srgbClr val="9ACA3C"/>
            </a:solidFill>
            <a:prstDash val="solid"/>
            <a:round/>
            <a:headEnd type="none" w="sm" len="sm"/>
            <a:tailEnd type="none" w="sm" len="sm"/>
          </a:ln>
        </p:spPr>
        <p:txBody>
          <a:bodyPr spcFirstLastPara="1" wrap="square" lIns="91425" tIns="91425" rIns="91425" bIns="91425" anchor="t" anchorCtr="0">
            <a:spAutoFit/>
          </a:bodyPr>
          <a:lstStyle/>
          <a:p>
            <a:pPr marL="0" marR="215265" lvl="0" indent="0" algn="ctr" rtl="0">
              <a:lnSpc>
                <a:spcPct val="115000"/>
              </a:lnSpc>
              <a:spcBef>
                <a:spcPts val="600"/>
              </a:spcBef>
              <a:spcAft>
                <a:spcPts val="0"/>
              </a:spcAft>
              <a:buClr>
                <a:srgbClr val="000000"/>
              </a:buClr>
              <a:buSzPts val="1200"/>
              <a:buFont typeface="Arial"/>
              <a:buNone/>
            </a:pPr>
            <a:r>
              <a:rPr lang="es" sz="1200" b="1" i="0" u="none" strike="noStrike" cap="none">
                <a:solidFill>
                  <a:srgbClr val="9ACA3C"/>
                </a:solidFill>
                <a:latin typeface="Trebuchet MS"/>
                <a:ea typeface="Trebuchet MS"/>
                <a:cs typeface="Trebuchet MS"/>
                <a:sym typeface="Trebuchet MS"/>
              </a:rPr>
              <a:t>Kategorie: </a:t>
            </a:r>
            <a:r>
              <a:rPr lang="es" sz="1200" b="0" i="0" u="none" strike="noStrike" cap="none">
                <a:solidFill>
                  <a:srgbClr val="708792"/>
                </a:solidFill>
                <a:latin typeface="Trebuchet MS"/>
                <a:ea typeface="Trebuchet MS"/>
                <a:cs typeface="Trebuchet MS"/>
                <a:sym typeface="Trebuchet MS"/>
              </a:rPr>
              <a:t>A4.2 Schadensrisiko  Wasserversorgungsnetz</a:t>
            </a:r>
            <a:endParaRPr sz="1400" b="0" i="0" u="none" strike="noStrike" cap="none">
              <a:solidFill>
                <a:srgbClr val="000000"/>
              </a:solidFill>
              <a:latin typeface="Arial"/>
              <a:ea typeface="Arial"/>
              <a:cs typeface="Arial"/>
              <a:sym typeface="Arial"/>
            </a:endParaRPr>
          </a:p>
        </p:txBody>
      </p:sp>
      <p:cxnSp>
        <p:nvCxnSpPr>
          <p:cNvPr id="147" name="Google Shape;147;p5"/>
          <p:cNvCxnSpPr>
            <a:stCxn id="143" idx="3"/>
            <a:endCxn id="145" idx="1"/>
          </p:cNvCxnSpPr>
          <p:nvPr/>
        </p:nvCxnSpPr>
        <p:spPr>
          <a:xfrm>
            <a:off x="2240075" y="3173971"/>
            <a:ext cx="4226700" cy="600"/>
          </a:xfrm>
          <a:prstGeom prst="curvedConnector3">
            <a:avLst>
              <a:gd name="adj1" fmla="val 49999"/>
            </a:avLst>
          </a:prstGeom>
          <a:noFill/>
          <a:ln w="9525" cap="flat" cmpd="sng">
            <a:solidFill>
              <a:srgbClr val="9ACA3C"/>
            </a:solidFill>
            <a:prstDash val="solid"/>
            <a:round/>
            <a:headEnd type="stealth" w="med" len="med"/>
            <a:tailEnd type="stealth" w="med" len="med"/>
          </a:ln>
        </p:spPr>
      </p:cxnSp>
      <p:sp>
        <p:nvSpPr>
          <p:cNvPr id="148" name="Google Shape;148;p5"/>
          <p:cNvSpPr txBox="1"/>
          <p:nvPr/>
        </p:nvSpPr>
        <p:spPr>
          <a:xfrm>
            <a:off x="3095700" y="3093971"/>
            <a:ext cx="2952600" cy="369300"/>
          </a:xfrm>
          <a:prstGeom prst="rect">
            <a:avLst/>
          </a:prstGeom>
          <a:noFill/>
          <a:ln>
            <a:noFill/>
          </a:ln>
        </p:spPr>
        <p:txBody>
          <a:bodyPr spcFirstLastPara="1" wrap="square" lIns="91425" tIns="91425" rIns="91425" bIns="91425" anchor="t" anchorCtr="0">
            <a:spAutoFit/>
          </a:bodyPr>
          <a:lstStyle/>
          <a:p>
            <a:pPr marL="0" marR="215265" lvl="0" indent="0" algn="ctr" rtl="0">
              <a:lnSpc>
                <a:spcPct val="100000"/>
              </a:lnSpc>
              <a:spcBef>
                <a:spcPts val="0"/>
              </a:spcBef>
              <a:spcAft>
                <a:spcPts val="0"/>
              </a:spcAft>
              <a:buClr>
                <a:srgbClr val="000000"/>
              </a:buClr>
              <a:buSzPts val="1200"/>
              <a:buFont typeface="Arial"/>
              <a:buNone/>
            </a:pPr>
            <a:r>
              <a:rPr lang="es" sz="1200" b="0" i="0" u="none" strike="noStrike" cap="none">
                <a:solidFill>
                  <a:srgbClr val="9ACA3C"/>
                </a:solidFill>
                <a:latin typeface="Trebuchet MS"/>
                <a:ea typeface="Trebuchet MS"/>
                <a:cs typeface="Trebuchet MS"/>
                <a:sym typeface="Trebuchet MS"/>
              </a:rPr>
              <a:t>Stellt die Wechselwirkung zwischen</a:t>
            </a:r>
            <a:endParaRPr sz="1400" b="0" i="0" u="none" strike="noStrike" cap="none">
              <a:solidFill>
                <a:srgbClr val="9ACA3C"/>
              </a:solidFill>
              <a:latin typeface="Arial"/>
              <a:ea typeface="Arial"/>
              <a:cs typeface="Arial"/>
              <a:sym typeface="Arial"/>
            </a:endParaRPr>
          </a:p>
        </p:txBody>
      </p:sp>
      <p:cxnSp>
        <p:nvCxnSpPr>
          <p:cNvPr id="149" name="Google Shape;149;p5"/>
          <p:cNvCxnSpPr>
            <a:stCxn id="146" idx="2"/>
            <a:endCxn id="148" idx="0"/>
          </p:cNvCxnSpPr>
          <p:nvPr/>
        </p:nvCxnSpPr>
        <p:spPr>
          <a:xfrm>
            <a:off x="4572000" y="2781071"/>
            <a:ext cx="0" cy="312900"/>
          </a:xfrm>
          <a:prstGeom prst="straightConnector1">
            <a:avLst/>
          </a:prstGeom>
          <a:noFill/>
          <a:ln w="9525" cap="flat" cmpd="sng">
            <a:solidFill>
              <a:srgbClr val="9ACA3C"/>
            </a:solidFill>
            <a:prstDash val="solid"/>
            <a:round/>
            <a:headEnd type="none" w="sm" len="sm"/>
            <a:tailEnd type="stealth" w="med" len="med"/>
          </a:ln>
        </p:spPr>
      </p:cxnSp>
      <p:sp>
        <p:nvSpPr>
          <p:cNvPr id="150" name="Google Shape;150;p5"/>
          <p:cNvSpPr txBox="1"/>
          <p:nvPr/>
        </p:nvSpPr>
        <p:spPr>
          <a:xfrm>
            <a:off x="3714300" y="3567471"/>
            <a:ext cx="1715400" cy="369300"/>
          </a:xfrm>
          <a:prstGeom prst="rect">
            <a:avLst/>
          </a:prstGeom>
          <a:noFill/>
          <a:ln>
            <a:noFill/>
          </a:ln>
        </p:spPr>
        <p:txBody>
          <a:bodyPr spcFirstLastPara="1" wrap="square" lIns="91425" tIns="91425" rIns="91425" bIns="91425" anchor="t" anchorCtr="0">
            <a:spAutoFit/>
          </a:bodyPr>
          <a:lstStyle/>
          <a:p>
            <a:pPr marL="0" marR="215265"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9ACA3C"/>
                </a:solidFill>
                <a:latin typeface="Trebuchet MS"/>
                <a:ea typeface="Trebuchet MS"/>
                <a:cs typeface="Trebuchet MS"/>
                <a:sym typeface="Trebuchet MS"/>
              </a:rPr>
              <a:t>innerhalb eines bestimmten</a:t>
            </a:r>
            <a:endParaRPr sz="1400" b="0" i="0" u="none" strike="noStrike" cap="none">
              <a:solidFill>
                <a:srgbClr val="9ACA3C"/>
              </a:solidFill>
              <a:latin typeface="Arial"/>
              <a:ea typeface="Arial"/>
              <a:cs typeface="Arial"/>
              <a:sym typeface="Arial"/>
            </a:endParaRPr>
          </a:p>
        </p:txBody>
      </p:sp>
      <p:cxnSp>
        <p:nvCxnSpPr>
          <p:cNvPr id="151" name="Google Shape;151;p5"/>
          <p:cNvCxnSpPr/>
          <p:nvPr/>
        </p:nvCxnSpPr>
        <p:spPr>
          <a:xfrm>
            <a:off x="4572000" y="3346059"/>
            <a:ext cx="0" cy="312900"/>
          </a:xfrm>
          <a:prstGeom prst="straightConnector1">
            <a:avLst/>
          </a:prstGeom>
          <a:noFill/>
          <a:ln w="9525" cap="flat" cmpd="sng">
            <a:solidFill>
              <a:srgbClr val="9ACA3C"/>
            </a:solidFill>
            <a:prstDash val="solid"/>
            <a:round/>
            <a:headEnd type="none" w="sm" len="sm"/>
            <a:tailEnd type="stealth" w="med" len="med"/>
          </a:ln>
        </p:spPr>
      </p:cxnSp>
      <p:cxnSp>
        <p:nvCxnSpPr>
          <p:cNvPr id="152" name="Google Shape;152;p5"/>
          <p:cNvCxnSpPr/>
          <p:nvPr/>
        </p:nvCxnSpPr>
        <p:spPr>
          <a:xfrm>
            <a:off x="5133075" y="3779221"/>
            <a:ext cx="432600" cy="0"/>
          </a:xfrm>
          <a:prstGeom prst="straightConnector1">
            <a:avLst/>
          </a:prstGeom>
          <a:noFill/>
          <a:ln w="9525" cap="flat" cmpd="sng">
            <a:solidFill>
              <a:srgbClr val="9ACA3C"/>
            </a:solidFill>
            <a:prstDash val="solid"/>
            <a:round/>
            <a:headEnd type="none" w="sm" len="sm"/>
            <a:tailEnd type="stealth" w="med" len="med"/>
          </a:ln>
        </p:spPr>
      </p:cxnSp>
      <p:grpSp>
        <p:nvGrpSpPr>
          <p:cNvPr id="153" name="Google Shape;153;p5"/>
          <p:cNvGrpSpPr/>
          <p:nvPr/>
        </p:nvGrpSpPr>
        <p:grpSpPr>
          <a:xfrm>
            <a:off x="8305799" y="4495700"/>
            <a:ext cx="838201" cy="594981"/>
            <a:chOff x="6739053" y="4087216"/>
            <a:chExt cx="838201" cy="594981"/>
          </a:xfrm>
        </p:grpSpPr>
        <p:sp>
          <p:nvSpPr>
            <p:cNvPr id="154" name="Google Shape;154;p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55" name="Google Shape;155;p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56" name="Google Shape;156;p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57" name="Google Shape;157;p5"/>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5</a:t>
            </a:r>
            <a:endParaRPr sz="1400" b="0" i="0" u="none" strike="noStrike" cap="none">
              <a:solidFill>
                <a:schemeClr val="lt1"/>
              </a:solidFill>
              <a:latin typeface="Arial"/>
              <a:ea typeface="Arial"/>
              <a:cs typeface="Arial"/>
              <a:sym typeface="Arial"/>
            </a:endParaRPr>
          </a:p>
        </p:txBody>
      </p:sp>
      <p:sp>
        <p:nvSpPr>
          <p:cNvPr id="2" name="Google Shape;112;p4">
            <a:extLst>
              <a:ext uri="{FF2B5EF4-FFF2-40B4-BE49-F238E27FC236}">
                <a16:creationId xmlns:a16="http://schemas.microsoft.com/office/drawing/2014/main" id="{C0EE90E1-94F8-CA2D-78CE-3649BD7E85E8}"/>
              </a:ext>
            </a:extLst>
          </p:cNvPr>
          <p:cNvSpPr txBox="1"/>
          <p:nvPr/>
        </p:nvSpPr>
        <p:spPr>
          <a:xfrm>
            <a:off x="460721" y="2126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9ACA3C"/>
                </a:solidFill>
                <a:latin typeface="Trebuchet MS"/>
                <a:ea typeface="Trebuchet MS"/>
                <a:cs typeface="Trebuchet MS"/>
                <a:sym typeface="Trebuchet MS"/>
              </a:rPr>
              <a:t>Struktur des RNTool</a:t>
            </a:r>
            <a:endParaRPr sz="2800" b="1" i="0" u="none" strike="noStrike" cap="none" dirty="0">
              <a:solidFill>
                <a:srgbClr val="9ACA3C"/>
              </a:solidFill>
              <a:latin typeface="Trebuchet MS"/>
              <a:ea typeface="Trebuchet MS"/>
              <a:cs typeface="Trebuchet MS"/>
              <a:sym typeface="Trebuchet M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pic>
        <p:nvPicPr>
          <p:cNvPr id="162" name="Google Shape;162;p6"/>
          <p:cNvPicPr preferRelativeResize="0"/>
          <p:nvPr/>
        </p:nvPicPr>
        <p:blipFill rotWithShape="1">
          <a:blip r:embed="rId3">
            <a:alphaModFix/>
          </a:blip>
          <a:srcRect/>
          <a:stretch/>
        </p:blipFill>
        <p:spPr>
          <a:xfrm>
            <a:off x="63725" y="122825"/>
            <a:ext cx="2876550" cy="4524375"/>
          </a:xfrm>
          <a:prstGeom prst="rect">
            <a:avLst/>
          </a:prstGeom>
          <a:noFill/>
          <a:ln>
            <a:noFill/>
          </a:ln>
        </p:spPr>
      </p:pic>
      <p:pic>
        <p:nvPicPr>
          <p:cNvPr id="163" name="Google Shape;163;p6"/>
          <p:cNvPicPr preferRelativeResize="0"/>
          <p:nvPr/>
        </p:nvPicPr>
        <p:blipFill rotWithShape="1">
          <a:blip r:embed="rId4">
            <a:alphaModFix/>
          </a:blip>
          <a:srcRect/>
          <a:stretch/>
        </p:blipFill>
        <p:spPr>
          <a:xfrm>
            <a:off x="3106450" y="122825"/>
            <a:ext cx="2876550" cy="3543300"/>
          </a:xfrm>
          <a:prstGeom prst="rect">
            <a:avLst/>
          </a:prstGeom>
          <a:noFill/>
          <a:ln>
            <a:noFill/>
          </a:ln>
        </p:spPr>
      </p:pic>
      <p:pic>
        <p:nvPicPr>
          <p:cNvPr id="164" name="Google Shape;164;p6"/>
          <p:cNvPicPr preferRelativeResize="0"/>
          <p:nvPr/>
        </p:nvPicPr>
        <p:blipFill rotWithShape="1">
          <a:blip r:embed="rId5">
            <a:alphaModFix/>
          </a:blip>
          <a:srcRect/>
          <a:stretch/>
        </p:blipFill>
        <p:spPr>
          <a:xfrm>
            <a:off x="6149175" y="160925"/>
            <a:ext cx="2876550" cy="3467100"/>
          </a:xfrm>
          <a:prstGeom prst="rect">
            <a:avLst/>
          </a:prstGeom>
          <a:noFill/>
          <a:ln>
            <a:noFill/>
          </a:ln>
        </p:spPr>
      </p:pic>
      <p:grpSp>
        <p:nvGrpSpPr>
          <p:cNvPr id="165" name="Google Shape;165;p6"/>
          <p:cNvGrpSpPr/>
          <p:nvPr/>
        </p:nvGrpSpPr>
        <p:grpSpPr>
          <a:xfrm>
            <a:off x="8305799" y="4495700"/>
            <a:ext cx="838201" cy="594981"/>
            <a:chOff x="6739053" y="4087216"/>
            <a:chExt cx="838201" cy="594981"/>
          </a:xfrm>
        </p:grpSpPr>
        <p:sp>
          <p:nvSpPr>
            <p:cNvPr id="166" name="Google Shape;166;p6"/>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67" name="Google Shape;167;p6"/>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68" name="Google Shape;168;p6"/>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69" name="Google Shape;169;p6"/>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6</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pic>
        <p:nvPicPr>
          <p:cNvPr id="174" name="Google Shape;174;p7"/>
          <p:cNvPicPr preferRelativeResize="0"/>
          <p:nvPr/>
        </p:nvPicPr>
        <p:blipFill rotWithShape="1">
          <a:blip r:embed="rId3">
            <a:alphaModFix/>
          </a:blip>
          <a:srcRect/>
          <a:stretch/>
        </p:blipFill>
        <p:spPr>
          <a:xfrm>
            <a:off x="152400" y="152400"/>
            <a:ext cx="2876550" cy="1809750"/>
          </a:xfrm>
          <a:prstGeom prst="rect">
            <a:avLst/>
          </a:prstGeom>
          <a:noFill/>
          <a:ln>
            <a:noFill/>
          </a:ln>
        </p:spPr>
      </p:pic>
      <p:pic>
        <p:nvPicPr>
          <p:cNvPr id="175" name="Google Shape;175;p7"/>
          <p:cNvPicPr preferRelativeResize="0"/>
          <p:nvPr/>
        </p:nvPicPr>
        <p:blipFill rotWithShape="1">
          <a:blip r:embed="rId4">
            <a:alphaModFix/>
          </a:blip>
          <a:srcRect/>
          <a:stretch/>
        </p:blipFill>
        <p:spPr>
          <a:xfrm>
            <a:off x="3172163" y="152400"/>
            <a:ext cx="2876550" cy="2695575"/>
          </a:xfrm>
          <a:prstGeom prst="rect">
            <a:avLst/>
          </a:prstGeom>
          <a:noFill/>
          <a:ln>
            <a:noFill/>
          </a:ln>
        </p:spPr>
      </p:pic>
      <p:pic>
        <p:nvPicPr>
          <p:cNvPr id="176" name="Google Shape;176;p7"/>
          <p:cNvPicPr preferRelativeResize="0"/>
          <p:nvPr/>
        </p:nvPicPr>
        <p:blipFill rotWithShape="1">
          <a:blip r:embed="rId5">
            <a:alphaModFix/>
          </a:blip>
          <a:srcRect/>
          <a:stretch/>
        </p:blipFill>
        <p:spPr>
          <a:xfrm>
            <a:off x="3172175" y="3108450"/>
            <a:ext cx="2876550" cy="885825"/>
          </a:xfrm>
          <a:prstGeom prst="rect">
            <a:avLst/>
          </a:prstGeom>
          <a:noFill/>
          <a:ln>
            <a:noFill/>
          </a:ln>
        </p:spPr>
      </p:pic>
      <p:pic>
        <p:nvPicPr>
          <p:cNvPr id="177" name="Google Shape;177;p7"/>
          <p:cNvPicPr preferRelativeResize="0"/>
          <p:nvPr/>
        </p:nvPicPr>
        <p:blipFill rotWithShape="1">
          <a:blip r:embed="rId6">
            <a:alphaModFix/>
          </a:blip>
          <a:srcRect/>
          <a:stretch/>
        </p:blipFill>
        <p:spPr>
          <a:xfrm>
            <a:off x="6191950" y="152400"/>
            <a:ext cx="2876550" cy="2247900"/>
          </a:xfrm>
          <a:prstGeom prst="rect">
            <a:avLst/>
          </a:prstGeom>
          <a:noFill/>
          <a:ln>
            <a:noFill/>
          </a:ln>
        </p:spPr>
      </p:pic>
      <p:grpSp>
        <p:nvGrpSpPr>
          <p:cNvPr id="178" name="Google Shape;178;p7"/>
          <p:cNvGrpSpPr/>
          <p:nvPr/>
        </p:nvGrpSpPr>
        <p:grpSpPr>
          <a:xfrm>
            <a:off x="8305799" y="4495700"/>
            <a:ext cx="838201" cy="594981"/>
            <a:chOff x="6739053" y="4087216"/>
            <a:chExt cx="838201" cy="594981"/>
          </a:xfrm>
        </p:grpSpPr>
        <p:sp>
          <p:nvSpPr>
            <p:cNvPr id="179" name="Google Shape;179;p7"/>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180" name="Google Shape;180;p7"/>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181" name="Google Shape;181;p7"/>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182" name="Google Shape;182;p7"/>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7</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8"/>
          <p:cNvSpPr txBox="1"/>
          <p:nvPr/>
        </p:nvSpPr>
        <p:spPr>
          <a:xfrm>
            <a:off x="4164150" y="2729925"/>
            <a:ext cx="4754100" cy="2477571"/>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Die Anzahl der Vulnerabilitäts- und Expositionskriterien pro Gefahr (Problem) ist:</a:t>
            </a:r>
            <a:endParaRPr sz="1200" b="0" i="0" u="none" strike="noStrike" cap="none" dirty="0">
              <a:solidFill>
                <a:srgbClr val="708792"/>
              </a:solidFill>
              <a:latin typeface="Trebuchet MS"/>
              <a:ea typeface="Trebuchet MS"/>
              <a:cs typeface="Trebuchet MS"/>
              <a:sym typeface="Trebuchet MS"/>
            </a:endParaRPr>
          </a:p>
          <a:p>
            <a:pPr marL="0" marR="215900" lvl="0" indent="0" algn="l" rtl="0">
              <a:lnSpc>
                <a:spcPct val="100000"/>
              </a:lnSpc>
              <a:spcBef>
                <a:spcPts val="600"/>
              </a:spcBef>
              <a:spcAft>
                <a:spcPts val="0"/>
              </a:spcAft>
              <a:buClr>
                <a:srgbClr val="000000"/>
              </a:buClr>
              <a:buSzPts val="1200"/>
              <a:buFont typeface="Arial"/>
              <a:buNone/>
            </a:pPr>
            <a:endParaRPr sz="1200" b="0" i="0" u="none" strike="noStrike" cap="none" dirty="0">
              <a:solidFill>
                <a:srgbClr val="708792"/>
              </a:solidFill>
              <a:latin typeface="Trebuchet MS"/>
              <a:ea typeface="Trebuchet MS"/>
              <a:cs typeface="Trebuchet MS"/>
              <a:sym typeface="Trebuchet MS"/>
            </a:endParaRPr>
          </a:p>
          <a:p>
            <a:pPr marL="457200" marR="215900" lvl="0" indent="0" algn="l" rtl="0">
              <a:lnSpc>
                <a:spcPct val="100000"/>
              </a:lnSpc>
              <a:spcBef>
                <a:spcPts val="6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Starke Niederschläge: 240</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Überschwemmungen: 300</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Extreme Hitze: 157</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Dürren: 36</a:t>
            </a:r>
            <a:br>
              <a:rPr lang="es" sz="1200" b="0" i="0" u="none" strike="noStrike" cap="none" dirty="0">
                <a:solidFill>
                  <a:srgbClr val="708792"/>
                </a:solidFill>
                <a:latin typeface="Trebuchet MS"/>
                <a:ea typeface="Trebuchet MS"/>
                <a:cs typeface="Trebuchet MS"/>
                <a:sym typeface="Trebuchet MS"/>
              </a:rPr>
            </a:br>
            <a:endParaRPr sz="1400" b="0" i="0" u="none" strike="noStrike" cap="none" dirty="0">
              <a:solidFill>
                <a:srgbClr val="000000"/>
              </a:solidFill>
              <a:latin typeface="Arial"/>
              <a:ea typeface="Arial"/>
              <a:cs typeface="Arial"/>
              <a:sym typeface="Arial"/>
            </a:endParaRPr>
          </a:p>
        </p:txBody>
      </p:sp>
      <p:sp>
        <p:nvSpPr>
          <p:cNvPr id="188" name="Google Shape;188;p8"/>
          <p:cNvSpPr/>
          <p:nvPr/>
        </p:nvSpPr>
        <p:spPr>
          <a:xfrm>
            <a:off x="551786" y="3515685"/>
            <a:ext cx="2988772" cy="675000"/>
          </a:xfrm>
          <a:prstGeom prst="roundRect">
            <a:avLst>
              <a:gd name="adj" fmla="val 16667"/>
            </a:avLst>
          </a:prstGeom>
          <a:solidFill>
            <a:srgbClr val="18BAA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89" name="Google Shape;189;p8"/>
          <p:cNvSpPr/>
          <p:nvPr/>
        </p:nvSpPr>
        <p:spPr>
          <a:xfrm>
            <a:off x="551786" y="4269010"/>
            <a:ext cx="2988773" cy="396600"/>
          </a:xfrm>
          <a:prstGeom prst="roundRect">
            <a:avLst>
              <a:gd name="adj" fmla="val 16667"/>
            </a:avLst>
          </a:prstGeom>
          <a:solidFill>
            <a:srgbClr val="9ACA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190" name="Google Shape;190;p8"/>
          <p:cNvSpPr txBox="1"/>
          <p:nvPr/>
        </p:nvSpPr>
        <p:spPr>
          <a:xfrm>
            <a:off x="6706674" y="3430350"/>
            <a:ext cx="2437325" cy="1108200"/>
          </a:xfrm>
          <a:prstGeom prst="rect">
            <a:avLst/>
          </a:prstGeom>
          <a:noFill/>
          <a:ln>
            <a:noFill/>
          </a:ln>
        </p:spPr>
        <p:txBody>
          <a:bodyPr spcFirstLastPara="1" wrap="square" lIns="91425" tIns="91425" rIns="91425" bIns="91425" anchor="t" anchorCtr="0">
            <a:spAutoFit/>
          </a:bodyPr>
          <a:lstStyle/>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Stürme: 124</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Waldbrände: 15</a:t>
            </a:r>
            <a:br>
              <a:rPr lang="es" sz="1200" b="0" i="0" u="none" strike="noStrike" cap="none" dirty="0">
                <a:solidFill>
                  <a:srgbClr val="708792"/>
                </a:solidFill>
                <a:latin typeface="Trebuchet MS"/>
                <a:ea typeface="Trebuchet MS"/>
                <a:cs typeface="Trebuchet MS"/>
                <a:sym typeface="Trebuchet MS"/>
              </a:rPr>
            </a:br>
            <a:endParaRPr sz="1200" b="0" i="0" u="none" strike="noStrike" cap="none" dirty="0">
              <a:solidFill>
                <a:srgbClr val="708792"/>
              </a:solidFill>
              <a:latin typeface="Trebuchet MS"/>
              <a:ea typeface="Trebuchet MS"/>
              <a:cs typeface="Trebuchet MS"/>
              <a:sym typeface="Trebuchet MS"/>
            </a:endParaRPr>
          </a:p>
          <a:p>
            <a:pPr marL="457200" marR="21590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Massenbewegungen: 80</a:t>
            </a:r>
            <a:endParaRPr sz="1400" b="0" i="0" u="none" strike="noStrike" cap="none" dirty="0">
              <a:solidFill>
                <a:srgbClr val="000000"/>
              </a:solidFill>
              <a:latin typeface="Arial"/>
              <a:ea typeface="Arial"/>
              <a:cs typeface="Arial"/>
              <a:sym typeface="Arial"/>
            </a:endParaRPr>
          </a:p>
        </p:txBody>
      </p:sp>
      <p:sp>
        <p:nvSpPr>
          <p:cNvPr id="191" name="Google Shape;191;p8"/>
          <p:cNvSpPr txBox="1"/>
          <p:nvPr/>
        </p:nvSpPr>
        <p:spPr>
          <a:xfrm>
            <a:off x="402225" y="1578125"/>
            <a:ext cx="8516100" cy="584400"/>
          </a:xfrm>
          <a:prstGeom prst="rect">
            <a:avLst/>
          </a:prstGeom>
          <a:noFill/>
          <a:ln>
            <a:noFill/>
          </a:ln>
        </p:spPr>
        <p:txBody>
          <a:bodyPr spcFirstLastPara="1" wrap="square" lIns="68550" tIns="34275" rIns="68550" bIns="34275" anchor="ctr" anchorCtr="0">
            <a:noAutofit/>
          </a:bodyPr>
          <a:lstStyle/>
          <a:p>
            <a:pPr marL="0" marR="215900" lvl="0" indent="0" algn="just" rtl="0">
              <a:lnSpc>
                <a:spcPct val="100000"/>
              </a:lnSpc>
              <a:spcBef>
                <a:spcPts val="600"/>
              </a:spcBef>
              <a:spcAft>
                <a:spcPts val="0"/>
              </a:spcAft>
              <a:buClr>
                <a:schemeClr val="dk1"/>
              </a:buClr>
              <a:buSzPts val="1100"/>
              <a:buFont typeface="Arial"/>
              <a:buNone/>
            </a:pPr>
            <a:endParaRPr sz="1200" b="1" i="0" u="none" strike="noStrike" cap="none">
              <a:solidFill>
                <a:srgbClr val="708792"/>
              </a:solidFill>
              <a:latin typeface="Trebuchet MS"/>
              <a:ea typeface="Trebuchet MS"/>
              <a:cs typeface="Trebuchet MS"/>
              <a:sym typeface="Trebuchet MS"/>
            </a:endParaRPr>
          </a:p>
          <a:p>
            <a:pPr marL="0" marR="215900" lvl="0" indent="0" algn="just" rtl="0">
              <a:lnSpc>
                <a:spcPct val="100000"/>
              </a:lnSpc>
              <a:spcBef>
                <a:spcPts val="12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Jede </a:t>
            </a:r>
            <a:r>
              <a:rPr lang="es" sz="1200" b="0" i="0" u="none" strike="noStrike" cap="none">
                <a:solidFill>
                  <a:srgbClr val="9ACA3C"/>
                </a:solidFill>
                <a:latin typeface="Trebuchet MS"/>
                <a:ea typeface="Trebuchet MS"/>
                <a:cs typeface="Trebuchet MS"/>
                <a:sym typeface="Trebuchet MS"/>
              </a:rPr>
              <a:t>Risikokategorie </a:t>
            </a:r>
            <a:r>
              <a:rPr lang="es" sz="1200" b="0" i="0" u="none" strike="noStrike" cap="none">
                <a:solidFill>
                  <a:srgbClr val="708792"/>
                </a:solidFill>
                <a:latin typeface="Trebuchet MS"/>
                <a:ea typeface="Trebuchet MS"/>
                <a:cs typeface="Trebuchet MS"/>
                <a:sym typeface="Trebuchet MS"/>
              </a:rPr>
              <a:t>im RNTool wird </a:t>
            </a:r>
            <a:r>
              <a:rPr lang="es" sz="1200" b="0" i="0" u="none" strike="noStrike" cap="none">
                <a:solidFill>
                  <a:srgbClr val="9ACA3C"/>
                </a:solidFill>
                <a:latin typeface="Trebuchet MS"/>
                <a:ea typeface="Trebuchet MS"/>
                <a:cs typeface="Trebuchet MS"/>
                <a:sym typeface="Trebuchet MS"/>
              </a:rPr>
              <a:t>anhand eines strukturierten Kriterienkatalogs bewertet</a:t>
            </a:r>
            <a:r>
              <a:rPr lang="es" sz="1200" b="0" i="0" u="none" strike="noStrike" cap="none">
                <a:solidFill>
                  <a:srgbClr val="708792"/>
                </a:solidFill>
                <a:latin typeface="Trebuchet MS"/>
                <a:ea typeface="Trebuchet MS"/>
                <a:cs typeface="Trebuchet MS"/>
                <a:sym typeface="Trebuchet MS"/>
              </a:rPr>
              <a:t>, der </a:t>
            </a:r>
            <a:r>
              <a:rPr lang="es" sz="1200" b="0" i="0" u="none" strike="noStrike" cap="none">
                <a:solidFill>
                  <a:srgbClr val="9ACA3C"/>
                </a:solidFill>
                <a:latin typeface="Trebuchet MS"/>
                <a:ea typeface="Trebuchet MS"/>
                <a:cs typeface="Trebuchet MS"/>
                <a:sym typeface="Trebuchet MS"/>
              </a:rPr>
              <a:t>über Indikatoren operationalisiert</a:t>
            </a:r>
            <a:r>
              <a:rPr lang="es" sz="1200" b="0" i="0" u="none" strike="noStrike" cap="none">
                <a:solidFill>
                  <a:srgbClr val="708792"/>
                </a:solidFill>
                <a:latin typeface="Trebuchet MS"/>
                <a:ea typeface="Trebuchet MS"/>
                <a:cs typeface="Trebuchet MS"/>
                <a:sym typeface="Trebuchet MS"/>
              </a:rPr>
              <a:t> wird</a:t>
            </a:r>
            <a:r>
              <a:rPr lang="es" sz="1200" b="0" i="0" u="none" strike="noStrike" cap="none">
                <a:solidFill>
                  <a:srgbClr val="9ACA3C"/>
                </a:solidFill>
                <a:latin typeface="Trebuchet MS"/>
                <a:ea typeface="Trebuchet MS"/>
                <a:cs typeface="Trebuchet MS"/>
                <a:sym typeface="Trebuchet MS"/>
              </a:rPr>
              <a:t>. </a:t>
            </a:r>
            <a:r>
              <a:rPr lang="es" sz="1200" b="0" i="0" u="none" strike="noStrike" cap="none">
                <a:solidFill>
                  <a:srgbClr val="708792"/>
                </a:solidFill>
                <a:latin typeface="Trebuchet MS"/>
                <a:ea typeface="Trebuchet MS"/>
                <a:cs typeface="Trebuchet MS"/>
                <a:sym typeface="Trebuchet MS"/>
              </a:rPr>
              <a:t>Diese Indikatoren dienen als grundlegende Einheiten zur Messung des Ausmaßes der Anfälligkeit, Gefährdung und Gefahr auf Nachbarschaftsebene.</a:t>
            </a:r>
            <a:endParaRPr sz="1200" b="0" i="0" u="none" strike="noStrike" cap="none">
              <a:solidFill>
                <a:srgbClr val="708792"/>
              </a:solidFill>
              <a:latin typeface="Trebuchet MS"/>
              <a:ea typeface="Trebuchet MS"/>
              <a:cs typeface="Trebuchet MS"/>
              <a:sym typeface="Trebuchet MS"/>
            </a:endParaRPr>
          </a:p>
        </p:txBody>
      </p:sp>
      <p:sp>
        <p:nvSpPr>
          <p:cNvPr id="192" name="Google Shape;192;p8"/>
          <p:cNvSpPr txBox="1"/>
          <p:nvPr/>
        </p:nvSpPr>
        <p:spPr>
          <a:xfrm>
            <a:off x="444916" y="2321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9ACA3C"/>
                </a:solidFill>
                <a:latin typeface="Trebuchet MS"/>
                <a:ea typeface="Trebuchet MS"/>
                <a:cs typeface="Trebuchet MS"/>
                <a:sym typeface="Trebuchet MS"/>
              </a:rPr>
              <a:t>Struktur des RNTool</a:t>
            </a:r>
            <a:endParaRPr sz="2800" b="1" i="0" u="none" strike="noStrike" cap="none" dirty="0">
              <a:solidFill>
                <a:srgbClr val="9ACA3C"/>
              </a:solidFill>
              <a:latin typeface="Trebuchet MS"/>
              <a:ea typeface="Trebuchet MS"/>
              <a:cs typeface="Trebuchet MS"/>
              <a:sym typeface="Trebuchet MS"/>
            </a:endParaRPr>
          </a:p>
        </p:txBody>
      </p:sp>
      <p:sp>
        <p:nvSpPr>
          <p:cNvPr id="193" name="Google Shape;193;p8"/>
          <p:cNvSpPr txBox="1"/>
          <p:nvPr/>
        </p:nvSpPr>
        <p:spPr>
          <a:xfrm>
            <a:off x="402225" y="1077650"/>
            <a:ext cx="3376488"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dirty="0">
                <a:solidFill>
                  <a:srgbClr val="9ACA3C"/>
                </a:solidFill>
                <a:latin typeface="Trebuchet MS"/>
                <a:ea typeface="Trebuchet MS"/>
                <a:cs typeface="Trebuchet MS"/>
                <a:sym typeface="Trebuchet MS"/>
              </a:rPr>
              <a:t>Kriterien und Indikatoren</a:t>
            </a:r>
            <a:endParaRPr sz="1800" b="1" i="0" u="none" strike="noStrike" cap="none" dirty="0">
              <a:solidFill>
                <a:srgbClr val="9ACA3C"/>
              </a:solidFill>
              <a:latin typeface="Trebuchet MS"/>
              <a:ea typeface="Trebuchet MS"/>
              <a:cs typeface="Trebuchet MS"/>
              <a:sym typeface="Trebuchet MS"/>
            </a:endParaRPr>
          </a:p>
        </p:txBody>
      </p:sp>
      <p:pic>
        <p:nvPicPr>
          <p:cNvPr id="194" name="Google Shape;194;p8" title="ChatGPT Image 12 ago 2025, 10_55_32.png"/>
          <p:cNvPicPr preferRelativeResize="0"/>
          <p:nvPr/>
        </p:nvPicPr>
        <p:blipFill rotWithShape="1">
          <a:blip r:embed="rId3">
            <a:alphaModFix/>
          </a:blip>
          <a:srcRect/>
          <a:stretch/>
        </p:blipFill>
        <p:spPr>
          <a:xfrm>
            <a:off x="4450566" y="3515685"/>
            <a:ext cx="242865" cy="242865"/>
          </a:xfrm>
          <a:prstGeom prst="rect">
            <a:avLst/>
          </a:prstGeom>
          <a:noFill/>
          <a:ln>
            <a:noFill/>
          </a:ln>
        </p:spPr>
      </p:pic>
      <p:pic>
        <p:nvPicPr>
          <p:cNvPr id="195" name="Google Shape;195;p8" title="ChatGPT Image 12 ago 2025, 11_12_31.png"/>
          <p:cNvPicPr preferRelativeResize="0"/>
          <p:nvPr/>
        </p:nvPicPr>
        <p:blipFill rotWithShape="1">
          <a:blip r:embed="rId4">
            <a:alphaModFix/>
          </a:blip>
          <a:srcRect/>
          <a:stretch/>
        </p:blipFill>
        <p:spPr>
          <a:xfrm>
            <a:off x="6981728" y="3863020"/>
            <a:ext cx="242865" cy="242865"/>
          </a:xfrm>
          <a:prstGeom prst="rect">
            <a:avLst/>
          </a:prstGeom>
          <a:noFill/>
          <a:ln>
            <a:noFill/>
          </a:ln>
        </p:spPr>
      </p:pic>
      <p:pic>
        <p:nvPicPr>
          <p:cNvPr id="196" name="Google Shape;196;p8" title="ChatGPT Image 12 ago 2025, 11_12_37.png"/>
          <p:cNvPicPr preferRelativeResize="0"/>
          <p:nvPr/>
        </p:nvPicPr>
        <p:blipFill rotWithShape="1">
          <a:blip r:embed="rId5">
            <a:alphaModFix/>
          </a:blip>
          <a:srcRect/>
          <a:stretch/>
        </p:blipFill>
        <p:spPr>
          <a:xfrm>
            <a:off x="6981720" y="3499650"/>
            <a:ext cx="242865" cy="242880"/>
          </a:xfrm>
          <a:prstGeom prst="rect">
            <a:avLst/>
          </a:prstGeom>
          <a:noFill/>
          <a:ln>
            <a:noFill/>
          </a:ln>
        </p:spPr>
      </p:pic>
      <p:pic>
        <p:nvPicPr>
          <p:cNvPr id="197" name="Google Shape;197;p8" title="ChatGPT Image 12 ago 2025, 10_57_27.png"/>
          <p:cNvPicPr preferRelativeResize="0"/>
          <p:nvPr/>
        </p:nvPicPr>
        <p:blipFill rotWithShape="1">
          <a:blip r:embed="rId6">
            <a:alphaModFix/>
          </a:blip>
          <a:srcRect/>
          <a:stretch/>
        </p:blipFill>
        <p:spPr>
          <a:xfrm>
            <a:off x="4450566" y="3863013"/>
            <a:ext cx="242865" cy="242865"/>
          </a:xfrm>
          <a:prstGeom prst="rect">
            <a:avLst/>
          </a:prstGeom>
          <a:noFill/>
          <a:ln>
            <a:noFill/>
          </a:ln>
        </p:spPr>
      </p:pic>
      <p:pic>
        <p:nvPicPr>
          <p:cNvPr id="198" name="Google Shape;198;p8" title="ChatGPT Image 12 ago 2025, 10_58_21.png"/>
          <p:cNvPicPr preferRelativeResize="0"/>
          <p:nvPr/>
        </p:nvPicPr>
        <p:blipFill rotWithShape="1">
          <a:blip r:embed="rId7">
            <a:alphaModFix/>
          </a:blip>
          <a:srcRect l="66215" t="6785" r="10066" b="59322"/>
          <a:stretch/>
        </p:blipFill>
        <p:spPr>
          <a:xfrm>
            <a:off x="4450563" y="4244592"/>
            <a:ext cx="242872" cy="231380"/>
          </a:xfrm>
          <a:prstGeom prst="rect">
            <a:avLst/>
          </a:prstGeom>
          <a:noFill/>
          <a:ln>
            <a:noFill/>
          </a:ln>
        </p:spPr>
      </p:pic>
      <p:pic>
        <p:nvPicPr>
          <p:cNvPr id="199" name="Google Shape;199;p8" title="ChatGPT Image 12 ago 2025, 10_58_21.png"/>
          <p:cNvPicPr preferRelativeResize="0"/>
          <p:nvPr/>
        </p:nvPicPr>
        <p:blipFill rotWithShape="1">
          <a:blip r:embed="rId7">
            <a:alphaModFix/>
          </a:blip>
          <a:srcRect l="11409" t="52082" r="65323" b="11003"/>
          <a:stretch/>
        </p:blipFill>
        <p:spPr>
          <a:xfrm>
            <a:off x="4462675" y="4614696"/>
            <a:ext cx="242872" cy="242864"/>
          </a:xfrm>
          <a:prstGeom prst="rect">
            <a:avLst/>
          </a:prstGeom>
          <a:noFill/>
          <a:ln>
            <a:noFill/>
          </a:ln>
        </p:spPr>
      </p:pic>
      <p:pic>
        <p:nvPicPr>
          <p:cNvPr id="200" name="Google Shape;200;p8" title="ChatGPT Image 12 ago 2025, 11_45_50.png"/>
          <p:cNvPicPr preferRelativeResize="0"/>
          <p:nvPr/>
        </p:nvPicPr>
        <p:blipFill rotWithShape="1">
          <a:blip r:embed="rId8">
            <a:alphaModFix/>
          </a:blip>
          <a:srcRect/>
          <a:stretch/>
        </p:blipFill>
        <p:spPr>
          <a:xfrm>
            <a:off x="6969221" y="4226363"/>
            <a:ext cx="267853" cy="267853"/>
          </a:xfrm>
          <a:prstGeom prst="rect">
            <a:avLst/>
          </a:prstGeom>
          <a:noFill/>
          <a:ln>
            <a:noFill/>
          </a:ln>
        </p:spPr>
      </p:pic>
      <p:grpSp>
        <p:nvGrpSpPr>
          <p:cNvPr id="202" name="Google Shape;202;p8"/>
          <p:cNvGrpSpPr/>
          <p:nvPr/>
        </p:nvGrpSpPr>
        <p:grpSpPr>
          <a:xfrm>
            <a:off x="8305799" y="4495700"/>
            <a:ext cx="838201" cy="594981"/>
            <a:chOff x="6739053" y="4087216"/>
            <a:chExt cx="838201" cy="594981"/>
          </a:xfrm>
        </p:grpSpPr>
        <p:sp>
          <p:nvSpPr>
            <p:cNvPr id="203" name="Google Shape;203;p8"/>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04" name="Google Shape;204;p8"/>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05" name="Google Shape;205;p8"/>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06" name="Google Shape;206;p8"/>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8</a:t>
            </a:r>
            <a:endParaRPr sz="1400" b="0" i="0" u="none" strike="noStrike" cap="none">
              <a:solidFill>
                <a:schemeClr val="lt1"/>
              </a:solidFill>
              <a:latin typeface="Arial"/>
              <a:ea typeface="Arial"/>
              <a:cs typeface="Arial"/>
              <a:sym typeface="Arial"/>
            </a:endParaRPr>
          </a:p>
        </p:txBody>
      </p:sp>
      <p:sp>
        <p:nvSpPr>
          <p:cNvPr id="201" name="Google Shape;201;p8"/>
          <p:cNvSpPr txBox="1"/>
          <p:nvPr/>
        </p:nvSpPr>
        <p:spPr>
          <a:xfrm>
            <a:off x="506921" y="2539871"/>
            <a:ext cx="3271791" cy="2262127"/>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Die mitteleuropäische Version des RNTool umfasst insgesamt</a:t>
            </a:r>
            <a:r>
              <a:rPr lang="es" sz="1200" b="0" i="0" u="none" strike="noStrike" cap="none" dirty="0">
                <a:solidFill>
                  <a:srgbClr val="9ACA3C"/>
                </a:solidFill>
                <a:latin typeface="Trebuchet MS"/>
                <a:ea typeface="Trebuchet MS"/>
                <a:cs typeface="Trebuchet MS"/>
                <a:sym typeface="Trebuchet MS"/>
              </a:rPr>
              <a:t> 1.022 Bewertungskriterien</a:t>
            </a:r>
            <a:r>
              <a:rPr lang="es" sz="1200" b="0" i="0" u="none" strike="noStrike" cap="none" dirty="0">
                <a:solidFill>
                  <a:srgbClr val="708792"/>
                </a:solidFill>
                <a:latin typeface="Trebuchet MS"/>
                <a:ea typeface="Trebuchet MS"/>
                <a:cs typeface="Trebuchet MS"/>
                <a:sym typeface="Trebuchet MS"/>
              </a:rPr>
              <a:t>, die sich wie folgt verteilen:</a:t>
            </a:r>
            <a:endParaRPr sz="1200" b="0" i="0" u="none" strike="noStrike" cap="none" dirty="0">
              <a:solidFill>
                <a:srgbClr val="70879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dirty="0">
                <a:solidFill>
                  <a:schemeClr val="lt1"/>
                </a:solidFill>
                <a:latin typeface="Trebuchet MS"/>
                <a:ea typeface="Trebuchet MS"/>
                <a:cs typeface="Trebuchet MS"/>
                <a:sym typeface="Trebuchet MS"/>
              </a:rPr>
              <a:t>952 </a:t>
            </a:r>
            <a:r>
              <a:rPr lang="es" sz="1200" b="0" i="0" u="none" strike="noStrike" cap="none" dirty="0">
                <a:solidFill>
                  <a:schemeClr val="lt1"/>
                </a:solidFill>
                <a:latin typeface="Trebuchet MS"/>
                <a:ea typeface="Trebuchet MS"/>
                <a:cs typeface="Trebuchet MS"/>
                <a:sym typeface="Trebuchet MS"/>
              </a:rPr>
              <a:t>Vulnerabilitäts- und Expositionskriterien (in direktem Zusammenhang mit den Risikokategorien)</a:t>
            </a:r>
          </a:p>
          <a:p>
            <a:pPr marL="0" marR="215900" lvl="0" indent="0" algn="just" rtl="0">
              <a:lnSpc>
                <a:spcPct val="100000"/>
              </a:lnSpc>
              <a:spcBef>
                <a:spcPts val="600"/>
              </a:spcBef>
              <a:spcAft>
                <a:spcPts val="0"/>
              </a:spcAft>
              <a:buClr>
                <a:srgbClr val="000000"/>
              </a:buClr>
              <a:buSzPts val="1200"/>
              <a:buFont typeface="Arial"/>
              <a:buNone/>
            </a:pPr>
            <a:br>
              <a:rPr lang="es" sz="1200" b="0" i="0" u="none" strike="noStrike" cap="none" dirty="0">
                <a:solidFill>
                  <a:srgbClr val="708792"/>
                </a:solidFill>
                <a:latin typeface="Trebuchet MS"/>
                <a:ea typeface="Trebuchet MS"/>
                <a:cs typeface="Trebuchet MS"/>
                <a:sym typeface="Trebuchet MS"/>
              </a:rPr>
            </a:br>
            <a:r>
              <a:rPr lang="es" sz="1200" b="1" i="0" u="none" strike="noStrike" cap="none" dirty="0">
                <a:solidFill>
                  <a:schemeClr val="lt1"/>
                </a:solidFill>
                <a:latin typeface="Trebuchet MS"/>
                <a:ea typeface="Trebuchet MS"/>
                <a:cs typeface="Trebuchet MS"/>
                <a:sym typeface="Trebuchet MS"/>
              </a:rPr>
              <a:t>70 </a:t>
            </a:r>
            <a:r>
              <a:rPr lang="es" sz="1200" b="0" i="0" u="none" strike="noStrike" cap="none" dirty="0">
                <a:solidFill>
                  <a:schemeClr val="lt1"/>
                </a:solidFill>
                <a:latin typeface="Trebuchet MS"/>
                <a:ea typeface="Trebuchet MS"/>
                <a:cs typeface="Trebuchet MS"/>
                <a:sym typeface="Trebuchet MS"/>
              </a:rPr>
              <a:t>Gefahrenkriterien (im Zusammenhang mit den Themen).</a:t>
            </a:r>
            <a:endParaRPr sz="1200" b="0" i="0" u="none" strike="noStrike" cap="none" dirty="0">
              <a:solidFill>
                <a:schemeClr val="lt1"/>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0"/>
        <p:cNvGrpSpPr/>
        <p:nvPr/>
      </p:nvGrpSpPr>
      <p:grpSpPr>
        <a:xfrm>
          <a:off x="0" y="0"/>
          <a:ext cx="0" cy="0"/>
          <a:chOff x="0" y="0"/>
          <a:chExt cx="0" cy="0"/>
        </a:xfrm>
      </p:grpSpPr>
      <p:sp>
        <p:nvSpPr>
          <p:cNvPr id="211" name="Google Shape;211;p9"/>
          <p:cNvSpPr txBox="1"/>
          <p:nvPr/>
        </p:nvSpPr>
        <p:spPr>
          <a:xfrm>
            <a:off x="414639" y="2321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9ACA3C"/>
                </a:solidFill>
                <a:latin typeface="Trebuchet MS"/>
                <a:ea typeface="Trebuchet MS"/>
                <a:cs typeface="Trebuchet MS"/>
                <a:sym typeface="Trebuchet MS"/>
              </a:rPr>
              <a:t>Struktur von RNTool</a:t>
            </a:r>
            <a:endParaRPr sz="2800" b="1" i="0" u="none" strike="noStrike" cap="none" dirty="0">
              <a:solidFill>
                <a:srgbClr val="9ACA3C"/>
              </a:solidFill>
              <a:latin typeface="Trebuchet MS"/>
              <a:ea typeface="Trebuchet MS"/>
              <a:cs typeface="Trebuchet MS"/>
              <a:sym typeface="Trebuchet MS"/>
            </a:endParaRPr>
          </a:p>
        </p:txBody>
      </p:sp>
      <p:sp>
        <p:nvSpPr>
          <p:cNvPr id="212" name="Google Shape;212;p9"/>
          <p:cNvSpPr txBox="1"/>
          <p:nvPr/>
        </p:nvSpPr>
        <p:spPr>
          <a:xfrm>
            <a:off x="402224" y="696650"/>
            <a:ext cx="5156843" cy="503184"/>
          </a:xfrm>
          <a:prstGeom prst="rect">
            <a:avLst/>
          </a:prstGeom>
          <a:noFill/>
          <a:ln>
            <a:noFill/>
          </a:ln>
        </p:spPr>
        <p:txBody>
          <a:bodyPr spcFirstLastPara="1" wrap="square" lIns="91425" tIns="91425" rIns="91425" bIns="91425" anchor="t" anchorCtr="0">
            <a:spAutoFit/>
          </a:bodyPr>
          <a:lstStyle/>
          <a:p>
            <a:pPr marL="0" marR="215265" lvl="0" indent="0" algn="just" rtl="0">
              <a:lnSpc>
                <a:spcPct val="115000"/>
              </a:lnSpc>
              <a:spcBef>
                <a:spcPts val="0"/>
              </a:spcBef>
              <a:spcAft>
                <a:spcPts val="0"/>
              </a:spcAft>
              <a:buClr>
                <a:srgbClr val="000000"/>
              </a:buClr>
              <a:buSzPts val="1800"/>
              <a:buFont typeface="Arial"/>
              <a:buNone/>
            </a:pPr>
            <a:r>
              <a:rPr lang="es" sz="1800" b="1" i="0" u="none" strike="noStrike" cap="none" dirty="0">
                <a:solidFill>
                  <a:srgbClr val="9ACA3C"/>
                </a:solidFill>
                <a:latin typeface="Trebuchet MS"/>
                <a:ea typeface="Trebuchet MS"/>
                <a:cs typeface="Trebuchet MS"/>
                <a:sym typeface="Trebuchet MS"/>
              </a:rPr>
              <a:t>Beispiele für Kriterien und Indikatoren</a:t>
            </a:r>
            <a:endParaRPr sz="1800" b="1" i="0" u="none" strike="noStrike" cap="none" dirty="0">
              <a:solidFill>
                <a:srgbClr val="9ACA3C"/>
              </a:solidFill>
              <a:latin typeface="Trebuchet MS"/>
              <a:ea typeface="Trebuchet MS"/>
              <a:cs typeface="Trebuchet MS"/>
              <a:sym typeface="Trebuchet MS"/>
            </a:endParaRPr>
          </a:p>
        </p:txBody>
      </p:sp>
      <p:graphicFrame>
        <p:nvGraphicFramePr>
          <p:cNvPr id="213" name="Google Shape;213;p9"/>
          <p:cNvGraphicFramePr/>
          <p:nvPr/>
        </p:nvGraphicFramePr>
        <p:xfrm>
          <a:off x="252425" y="1268025"/>
          <a:ext cx="8639150" cy="3729914"/>
        </p:xfrm>
        <a:graphic>
          <a:graphicData uri="http://schemas.openxmlformats.org/drawingml/2006/table">
            <a:tbl>
              <a:tblPr>
                <a:noFill/>
                <a:tableStyleId>{FD344E05-B1E4-408F-A37C-2359E1EDC3BA}</a:tableStyleId>
              </a:tblPr>
              <a:tblGrid>
                <a:gridCol w="1352725">
                  <a:extLst>
                    <a:ext uri="{9D8B030D-6E8A-4147-A177-3AD203B41FA5}">
                      <a16:colId xmlns:a16="http://schemas.microsoft.com/office/drawing/2014/main" val="20000"/>
                    </a:ext>
                  </a:extLst>
                </a:gridCol>
                <a:gridCol w="1697650">
                  <a:extLst>
                    <a:ext uri="{9D8B030D-6E8A-4147-A177-3AD203B41FA5}">
                      <a16:colId xmlns:a16="http://schemas.microsoft.com/office/drawing/2014/main" val="20001"/>
                    </a:ext>
                  </a:extLst>
                </a:gridCol>
                <a:gridCol w="3257875">
                  <a:extLst>
                    <a:ext uri="{9D8B030D-6E8A-4147-A177-3AD203B41FA5}">
                      <a16:colId xmlns:a16="http://schemas.microsoft.com/office/drawing/2014/main" val="20002"/>
                    </a:ext>
                  </a:extLst>
                </a:gridCol>
                <a:gridCol w="2330900">
                  <a:extLst>
                    <a:ext uri="{9D8B030D-6E8A-4147-A177-3AD203B41FA5}">
                      <a16:colId xmlns:a16="http://schemas.microsoft.com/office/drawing/2014/main" val="20003"/>
                    </a:ext>
                  </a:extLst>
                </a:gridCol>
              </a:tblGrid>
              <a:tr h="309350">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solidFill>
                            <a:srgbClr val="FFFFFF"/>
                          </a:solidFill>
                          <a:latin typeface="Trebuchet MS"/>
                          <a:ea typeface="Trebuchet MS"/>
                          <a:cs typeface="Trebuchet MS"/>
                          <a:sym typeface="Trebuchet MS"/>
                        </a:rPr>
                        <a:t>G10</a:t>
                      </a:r>
                      <a:endParaRPr sz="1000" b="1" u="none" strike="noStrike" cap="none">
                        <a:solidFill>
                          <a:srgbClr val="FFFFFF"/>
                        </a:solidFill>
                        <a:latin typeface="Trebuchet MS"/>
                        <a:ea typeface="Trebuchet MS"/>
                        <a:cs typeface="Trebuchet MS"/>
                        <a:sym typeface="Trebuchet MS"/>
                      </a:endParaRPr>
                    </a:p>
                  </a:txBody>
                  <a:tcPr marL="91425" marR="91425" marT="91425" marB="91425" anchor="b">
                    <a:lnL w="9525" cap="flat" cmpd="sng">
                      <a:solidFill>
                        <a:srgbClr val="000000"/>
                      </a:solidFill>
                      <a:prstDash val="solid"/>
                      <a:round/>
                      <a:headEnd type="none" w="sm" len="sm"/>
                      <a:tailEnd type="none" w="sm" len="sm"/>
                    </a:lnL>
                    <a:lnT w="173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solidFill>
                      <a:srgbClr val="996633"/>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es" sz="1000" b="1" u="none" strike="noStrike" cap="none">
                          <a:solidFill>
                            <a:srgbClr val="FFFFFF"/>
                          </a:solidFill>
                          <a:latin typeface="Trebuchet MS"/>
                          <a:ea typeface="Trebuchet MS"/>
                          <a:cs typeface="Trebuchet MS"/>
                          <a:sym typeface="Trebuchet MS"/>
                        </a:rPr>
                        <a:t>TOURISMUS</a:t>
                      </a:r>
                      <a:endParaRPr sz="1000" b="1" u="none" strike="noStrike" cap="none">
                        <a:solidFill>
                          <a:srgbClr val="FFFFFF"/>
                        </a:solidFill>
                        <a:latin typeface="Trebuchet MS"/>
                        <a:ea typeface="Trebuchet MS"/>
                        <a:cs typeface="Trebuchet MS"/>
                        <a:sym typeface="Trebuchet MS"/>
                      </a:endParaRPr>
                    </a:p>
                  </a:txBody>
                  <a:tcPr marL="91425" marR="91425" marT="91425" marB="91425" anchor="b">
                    <a:lnT w="173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solidFill>
                      <a:srgbClr val="996633"/>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09350">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G10.1</a:t>
                      </a:r>
                      <a:endParaRPr sz="1000" b="1" u="none" strike="noStrike" cap="none">
                        <a:latin typeface="Trebuchet MS"/>
                        <a:ea typeface="Trebuchet MS"/>
                        <a:cs typeface="Trebuchet MS"/>
                        <a:sym typeface="Trebuchet MS"/>
                      </a:endParaRPr>
                    </a:p>
                  </a:txBody>
                  <a:tcPr marL="91425" marR="91425" marT="91425" marB="91425" anchor="b">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73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gridSpan="3">
                  <a:txBody>
                    <a:bodyPr/>
                    <a:lstStyle/>
                    <a:p>
                      <a:pPr marL="0" marR="0" lvl="0" indent="0" algn="l" rtl="0">
                        <a:lnSpc>
                          <a:spcPct val="100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Schadensrisiko für Hotels und Resorts</a:t>
                      </a:r>
                      <a:endParaRPr sz="1000" b="1" u="none" strike="noStrike" cap="none">
                        <a:latin typeface="Trebuchet MS"/>
                        <a:ea typeface="Trebuchet MS"/>
                        <a:cs typeface="Trebuchet MS"/>
                        <a:sym typeface="Trebuchet MS"/>
                      </a:endParaRPr>
                    </a:p>
                  </a:txBody>
                  <a:tcPr marL="91425" marR="91425" marT="91425" marB="91425" anchor="b">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173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1"/>
                  </a:ext>
                </a:extLst>
              </a:tr>
              <a:tr h="309350">
                <a:tc gridSpan="4">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solidFill>
                            <a:srgbClr val="996633"/>
                          </a:solidFill>
                          <a:latin typeface="Trebuchet MS"/>
                          <a:ea typeface="Trebuchet MS"/>
                          <a:cs typeface="Trebuchet MS"/>
                          <a:sym typeface="Trebuchet MS"/>
                        </a:rPr>
                        <a:t>ANFÄLLIGKEIT</a:t>
                      </a:r>
                      <a:endParaRPr sz="1000" b="1" u="none" strike="noStrike" cap="none">
                        <a:solidFill>
                          <a:srgbClr val="996633"/>
                        </a:solidFill>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2"/>
                  </a:ext>
                </a:extLst>
              </a:tr>
              <a:tr h="309350">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Code</a:t>
                      </a:r>
                      <a:endParaRPr sz="1000" b="1"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Kriterium</a:t>
                      </a:r>
                      <a:endParaRPr sz="1000" b="1"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Indikator</a:t>
                      </a:r>
                      <a:endParaRPr sz="1000" b="1"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latin typeface="Trebuchet MS"/>
                          <a:ea typeface="Trebuchet MS"/>
                          <a:cs typeface="Trebuchet MS"/>
                          <a:sym typeface="Trebuchet MS"/>
                        </a:rPr>
                        <a:t>Einheit</a:t>
                      </a:r>
                      <a:endParaRPr sz="1000" b="1"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2F2F2"/>
                    </a:solidFill>
                  </a:tcPr>
                </a:tc>
                <a:extLst>
                  <a:ext uri="{0D108BD9-81ED-4DB2-BD59-A6C34878D82A}">
                    <a16:rowId xmlns:a16="http://schemas.microsoft.com/office/drawing/2014/main" val="10003"/>
                  </a:ext>
                </a:extLst>
              </a:tr>
              <a:tr h="309350">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G10.1.1</a:t>
                      </a:r>
                      <a:endParaRPr sz="1000"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Hangkrone oder Fuß</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Entfernung vom Hangkamm oder Hangfuß</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Meter (m)</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608750">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G10.1.2</a:t>
                      </a:r>
                      <a:endParaRPr sz="1000"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Entwässerungssysteme vor Ort</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Vorhandensein eines Entwässerungssystems innerhalb des Gebiets</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Kapazität in Litern pro Sekunde (L/s); Zustand (gut/befriedigend/mangelhaft)</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r h="425775">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G10.1.3</a:t>
                      </a:r>
                      <a:endParaRPr sz="1000"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Stützkonstruktionen</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Vorhandensein von Stützkonstruktionen oder Hangstabilisierungssystemen</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(Ja/Nein)</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tcPr>
                </a:tc>
                <a:extLst>
                  <a:ext uri="{0D108BD9-81ED-4DB2-BD59-A6C34878D82A}">
                    <a16:rowId xmlns:a16="http://schemas.microsoft.com/office/drawing/2014/main" val="10006"/>
                  </a:ext>
                </a:extLst>
              </a:tr>
              <a:tr h="309350">
                <a:tc gridSpan="4">
                  <a:txBody>
                    <a:bodyPr/>
                    <a:lstStyle/>
                    <a:p>
                      <a:pPr marL="0" marR="0" lvl="0" indent="0" algn="ctr" rtl="0">
                        <a:lnSpc>
                          <a:spcPct val="115000"/>
                        </a:lnSpc>
                        <a:spcBef>
                          <a:spcPts val="0"/>
                        </a:spcBef>
                        <a:spcAft>
                          <a:spcPts val="0"/>
                        </a:spcAft>
                        <a:buClr>
                          <a:srgbClr val="000000"/>
                        </a:buClr>
                        <a:buSzPts val="1000"/>
                        <a:buFont typeface="Arial"/>
                        <a:buNone/>
                      </a:pPr>
                      <a:r>
                        <a:rPr lang="es" sz="1000" b="1" u="none" strike="noStrike" cap="none">
                          <a:solidFill>
                            <a:srgbClr val="996633"/>
                          </a:solidFill>
                          <a:latin typeface="Trebuchet MS"/>
                          <a:ea typeface="Trebuchet MS"/>
                          <a:cs typeface="Trebuchet MS"/>
                          <a:sym typeface="Trebuchet MS"/>
                        </a:rPr>
                        <a:t>EXPOSITION</a:t>
                      </a:r>
                      <a:endParaRPr sz="1000" b="1" u="none" strike="noStrike" cap="none">
                        <a:solidFill>
                          <a:srgbClr val="996633"/>
                        </a:solidFill>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9525" cap="flat" cmpd="sng">
                      <a:solidFill>
                        <a:srgbClr val="000000"/>
                      </a:solidFill>
                      <a:prstDash val="solid"/>
                      <a:round/>
                      <a:headEnd type="none" w="sm" len="sm"/>
                      <a:tailEnd type="none" w="sm" len="sm"/>
                    </a:lnB>
                    <a:solidFill>
                      <a:srgbClr val="FFFFFF"/>
                    </a:solidFill>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7"/>
                  </a:ext>
                </a:extLst>
              </a:tr>
              <a:tr h="425775">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G10.1-E1</a:t>
                      </a:r>
                      <a:endParaRPr sz="1000" u="none" strike="noStrike" cap="none">
                        <a:latin typeface="Trebuchet MS"/>
                        <a:ea typeface="Trebuchet MS"/>
                        <a:cs typeface="Trebuchet MS"/>
                        <a:sym typeface="Trebuchet MS"/>
                      </a:endParaRPr>
                    </a:p>
                  </a:txBody>
                  <a:tcPr marL="91425" marR="91425" marT="91425" marB="91425" anchor="ctr">
                    <a:lnL w="173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Dichte von Hotels und Resorts</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Gesamtbauvolumen von Hotels und Resorts geteilt durch die Ausdehnung des Stadtgebiets</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tcPr>
                </a:tc>
                <a:tc>
                  <a:txBody>
                    <a:bodyPr/>
                    <a:lstStyle/>
                    <a:p>
                      <a:pPr marL="0" marR="0" lvl="0" indent="0" algn="ctr" rtl="0">
                        <a:lnSpc>
                          <a:spcPct val="115000"/>
                        </a:lnSpc>
                        <a:spcBef>
                          <a:spcPts val="0"/>
                        </a:spcBef>
                        <a:spcAft>
                          <a:spcPts val="0"/>
                        </a:spcAft>
                        <a:buClr>
                          <a:srgbClr val="000000"/>
                        </a:buClr>
                        <a:buSzPts val="1000"/>
                        <a:buFont typeface="Arial"/>
                        <a:buNone/>
                      </a:pPr>
                      <a:r>
                        <a:rPr lang="es" sz="1000" u="none" strike="noStrike" cap="none">
                          <a:latin typeface="Trebuchet MS"/>
                          <a:ea typeface="Trebuchet MS"/>
                          <a:cs typeface="Trebuchet MS"/>
                          <a:sym typeface="Trebuchet MS"/>
                        </a:rPr>
                        <a:t>m3/m2</a:t>
                      </a:r>
                      <a:endParaRPr sz="1000" u="none" strike="noStrike" cap="none">
                        <a:latin typeface="Trebuchet MS"/>
                        <a:ea typeface="Trebuchet MS"/>
                        <a:cs typeface="Trebuchet MS"/>
                        <a:sym typeface="Trebuchet MS"/>
                      </a:endParaRPr>
                    </a:p>
                  </a:txBody>
                  <a:tcPr marL="91425" marR="91425" marT="91425" marB="91425" anchor="ctr">
                    <a:lnL w="9525" cap="flat" cmpd="sng">
                      <a:solidFill>
                        <a:srgbClr val="000000"/>
                      </a:solidFill>
                      <a:prstDash val="solid"/>
                      <a:round/>
                      <a:headEnd type="none" w="sm" len="sm"/>
                      <a:tailEnd type="none" w="sm" len="sm"/>
                    </a:lnL>
                    <a:lnR w="9525" cap="flat" cmpd="sng">
                      <a:solidFill>
                        <a:srgbClr val="000000"/>
                      </a:solidFill>
                      <a:prstDash val="solid"/>
                      <a:round/>
                      <a:headEnd type="none" w="sm" len="sm"/>
                      <a:tailEnd type="none" w="sm" len="sm"/>
                    </a:lnR>
                    <a:lnT w="9525" cap="flat" cmpd="sng">
                      <a:solidFill>
                        <a:srgbClr val="000000"/>
                      </a:solidFill>
                      <a:prstDash val="solid"/>
                      <a:round/>
                      <a:headEnd type="none" w="sm" len="sm"/>
                      <a:tailEnd type="none" w="sm" len="sm"/>
                    </a:lnT>
                    <a:lnB w="17325" cap="flat" cmpd="sng">
                      <a:solidFill>
                        <a:srgbClr val="000000"/>
                      </a:solidFill>
                      <a:prstDash val="solid"/>
                      <a:round/>
                      <a:headEnd type="none" w="sm" len="sm"/>
                      <a:tailEnd type="none" w="sm" len="sm"/>
                    </a:lnB>
                  </a:tcPr>
                </a:tc>
                <a:extLst>
                  <a:ext uri="{0D108BD9-81ED-4DB2-BD59-A6C34878D82A}">
                    <a16:rowId xmlns:a16="http://schemas.microsoft.com/office/drawing/2014/main" val="10008"/>
                  </a:ext>
                </a:extLst>
              </a:tr>
            </a:tbl>
          </a:graphicData>
        </a:graphic>
      </p:graphicFrame>
      <p:grpSp>
        <p:nvGrpSpPr>
          <p:cNvPr id="214" name="Google Shape;214;p9"/>
          <p:cNvGrpSpPr/>
          <p:nvPr/>
        </p:nvGrpSpPr>
        <p:grpSpPr>
          <a:xfrm>
            <a:off x="8305799" y="4495700"/>
            <a:ext cx="838201" cy="594981"/>
            <a:chOff x="6739053" y="4087216"/>
            <a:chExt cx="838201" cy="594981"/>
          </a:xfrm>
        </p:grpSpPr>
        <p:sp>
          <p:nvSpPr>
            <p:cNvPr id="215" name="Google Shape;215;p9"/>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16" name="Google Shape;216;p9"/>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17" name="Google Shape;217;p9"/>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18" name="Google Shape;218;p9"/>
          <p:cNvSpPr txBox="1"/>
          <p:nvPr/>
        </p:nvSpPr>
        <p:spPr>
          <a:xfrm>
            <a:off x="8348547" y="4765438"/>
            <a:ext cx="217448"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9</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10"/>
          <p:cNvSpPr txBox="1"/>
          <p:nvPr/>
        </p:nvSpPr>
        <p:spPr>
          <a:xfrm>
            <a:off x="613295" y="2224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9ACA3C"/>
                </a:solidFill>
                <a:latin typeface="Trebuchet MS"/>
                <a:ea typeface="Trebuchet MS"/>
                <a:cs typeface="Trebuchet MS"/>
                <a:sym typeface="Trebuchet MS"/>
              </a:rPr>
              <a:t>Struktur von RNTool</a:t>
            </a:r>
            <a:endParaRPr sz="2800" b="1" i="0" u="none" strike="noStrike" cap="none">
              <a:solidFill>
                <a:srgbClr val="9ACA3C"/>
              </a:solidFill>
              <a:latin typeface="Trebuchet MS"/>
              <a:ea typeface="Trebuchet MS"/>
              <a:cs typeface="Trebuchet MS"/>
              <a:sym typeface="Trebuchet MS"/>
            </a:endParaRPr>
          </a:p>
        </p:txBody>
      </p:sp>
      <p:sp>
        <p:nvSpPr>
          <p:cNvPr id="224" name="Google Shape;224;p10"/>
          <p:cNvSpPr/>
          <p:nvPr/>
        </p:nvSpPr>
        <p:spPr>
          <a:xfrm>
            <a:off x="6287525" y="3039625"/>
            <a:ext cx="2226900" cy="1595700"/>
          </a:xfrm>
          <a:prstGeom prst="roundRect">
            <a:avLst>
              <a:gd name="adj" fmla="val 16667"/>
            </a:avLst>
          </a:prstGeom>
          <a:solidFill>
            <a:srgbClr val="18BAA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25" name="Google Shape;225;p10"/>
          <p:cNvSpPr/>
          <p:nvPr/>
        </p:nvSpPr>
        <p:spPr>
          <a:xfrm>
            <a:off x="3096550" y="3039625"/>
            <a:ext cx="2732700" cy="1595700"/>
          </a:xfrm>
          <a:prstGeom prst="roundRect">
            <a:avLst>
              <a:gd name="adj" fmla="val 16667"/>
            </a:avLst>
          </a:prstGeom>
          <a:solidFill>
            <a:srgbClr val="F68A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26" name="Google Shape;226;p10"/>
          <p:cNvSpPr/>
          <p:nvPr/>
        </p:nvSpPr>
        <p:spPr>
          <a:xfrm>
            <a:off x="457850" y="3039625"/>
            <a:ext cx="1968900" cy="1595700"/>
          </a:xfrm>
          <a:prstGeom prst="roundRect">
            <a:avLst>
              <a:gd name="adj" fmla="val 16667"/>
            </a:avLst>
          </a:prstGeom>
          <a:solidFill>
            <a:srgbClr val="9ACA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27" name="Google Shape;227;p10"/>
          <p:cNvSpPr txBox="1"/>
          <p:nvPr/>
        </p:nvSpPr>
        <p:spPr>
          <a:xfrm>
            <a:off x="6241050" y="3128075"/>
            <a:ext cx="2432100" cy="15393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600"/>
              <a:buFont typeface="Arial"/>
              <a:buNone/>
            </a:pPr>
            <a:r>
              <a:rPr lang="es" sz="1600" b="0" i="0" u="none" strike="noStrike" cap="none">
                <a:solidFill>
                  <a:schemeClr val="lt1"/>
                </a:solidFill>
                <a:latin typeface="Trebuchet MS"/>
                <a:ea typeface="Trebuchet MS"/>
                <a:cs typeface="Trebuchet MS"/>
                <a:sym typeface="Trebuchet MS"/>
              </a:rPr>
              <a:t>6</a:t>
            </a:r>
            <a:endParaRPr sz="16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Referenzen: wissenschaftliche Literatur, technische Normen oder institutionelle Quellen, die den Indikator validieren.</a:t>
            </a:r>
            <a:endParaRPr sz="1100" b="0" i="0" u="none" strike="noStrike" cap="none">
              <a:solidFill>
                <a:schemeClr val="lt1"/>
              </a:solidFill>
              <a:latin typeface="Trebuchet MS"/>
              <a:ea typeface="Trebuchet MS"/>
              <a:cs typeface="Trebuchet MS"/>
              <a:sym typeface="Trebuchet MS"/>
            </a:endParaRPr>
          </a:p>
        </p:txBody>
      </p:sp>
      <p:sp>
        <p:nvSpPr>
          <p:cNvPr id="228" name="Google Shape;228;p10"/>
          <p:cNvSpPr txBox="1"/>
          <p:nvPr/>
        </p:nvSpPr>
        <p:spPr>
          <a:xfrm>
            <a:off x="3072000" y="3128075"/>
            <a:ext cx="3000000" cy="13392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600"/>
              <a:buFont typeface="Arial"/>
              <a:buNone/>
            </a:pPr>
            <a:r>
              <a:rPr lang="es" sz="1600" b="0" i="0" u="none" strike="noStrike" cap="none">
                <a:solidFill>
                  <a:schemeClr val="lt1"/>
                </a:solidFill>
                <a:latin typeface="Trebuchet MS"/>
                <a:ea typeface="Trebuchet MS"/>
                <a:cs typeface="Trebuchet MS"/>
                <a:sym typeface="Trebuchet MS"/>
              </a:rPr>
              <a:t>5</a:t>
            </a:r>
            <a:br>
              <a:rPr lang="es" sz="1600" b="0" i="0" u="none" strike="noStrike" cap="none">
                <a:solidFill>
                  <a:schemeClr val="lt1"/>
                </a:solidFill>
                <a:latin typeface="Trebuchet MS"/>
                <a:ea typeface="Trebuchet MS"/>
                <a:cs typeface="Trebuchet MS"/>
                <a:sym typeface="Trebuchet MS"/>
              </a:rPr>
            </a:b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Datenquellen, Vorschläge, wo die erforderlichen Daten zu finden sind oder wie sie zu erheben sind</a:t>
            </a: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endParaRPr sz="1100" b="0" i="0" u="none" strike="noStrike" cap="none">
              <a:solidFill>
                <a:schemeClr val="lt1"/>
              </a:solidFill>
              <a:latin typeface="Trebuchet MS"/>
              <a:ea typeface="Trebuchet MS"/>
              <a:cs typeface="Trebuchet MS"/>
              <a:sym typeface="Trebuchet MS"/>
            </a:endParaRPr>
          </a:p>
        </p:txBody>
      </p:sp>
      <p:sp>
        <p:nvSpPr>
          <p:cNvPr id="229" name="Google Shape;229;p10"/>
          <p:cNvSpPr txBox="1"/>
          <p:nvPr/>
        </p:nvSpPr>
        <p:spPr>
          <a:xfrm>
            <a:off x="457850" y="2831343"/>
            <a:ext cx="2226900" cy="1754296"/>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600"/>
              </a:spcBef>
              <a:spcAft>
                <a:spcPts val="0"/>
              </a:spcAft>
              <a:buClr>
                <a:srgbClr val="000000"/>
              </a:buClr>
              <a:buSzPts val="1600"/>
              <a:buFont typeface="Arial"/>
              <a:buNone/>
            </a:pPr>
            <a:endParaRPr lang="es" sz="1600" b="1" i="0" u="none" strike="noStrike" cap="none" dirty="0">
              <a:solidFill>
                <a:schemeClr val="lt1"/>
              </a:solidFill>
              <a:latin typeface="Trebuchet MS"/>
              <a:ea typeface="Trebuchet MS"/>
              <a:cs typeface="Trebuchet MS"/>
              <a:sym typeface="Trebuchet MS"/>
            </a:endParaRPr>
          </a:p>
          <a:p>
            <a:pPr marL="0" marR="215900" lvl="0" indent="0" algn="ctr" rtl="0">
              <a:lnSpc>
                <a:spcPct val="100000"/>
              </a:lnSpc>
              <a:spcBef>
                <a:spcPts val="600"/>
              </a:spcBef>
              <a:spcAft>
                <a:spcPts val="0"/>
              </a:spcAft>
              <a:buClr>
                <a:srgbClr val="000000"/>
              </a:buClr>
              <a:buSzPts val="1600"/>
              <a:buFont typeface="Arial"/>
              <a:buNone/>
            </a:pPr>
            <a:r>
              <a:rPr lang="es" sz="1600" b="1" i="0" u="none" strike="noStrike" cap="none" dirty="0">
                <a:solidFill>
                  <a:schemeClr val="lt1"/>
                </a:solidFill>
                <a:latin typeface="Trebuchet MS"/>
                <a:ea typeface="Trebuchet MS"/>
                <a:cs typeface="Trebuchet MS"/>
                <a:sym typeface="Trebuchet MS"/>
              </a:rPr>
              <a:t>4</a:t>
            </a:r>
            <a:br>
              <a:rPr lang="es" sz="1200" b="0" i="0" u="none" strike="noStrike" cap="none" dirty="0">
                <a:solidFill>
                  <a:schemeClr val="lt1"/>
                </a:solidFill>
                <a:latin typeface="Trebuchet MS"/>
                <a:ea typeface="Trebuchet MS"/>
                <a:cs typeface="Trebuchet MS"/>
                <a:sym typeface="Trebuchet MS"/>
              </a:rPr>
            </a:br>
            <a:r>
              <a:rPr lang="es" sz="1200" b="0" i="0" u="none" strike="noStrike" cap="none" dirty="0">
                <a:solidFill>
                  <a:schemeClr val="lt1"/>
                </a:solidFill>
                <a:latin typeface="Trebuchet MS"/>
                <a:ea typeface="Trebuchet MS"/>
                <a:cs typeface="Trebuchet MS"/>
                <a:sym typeface="Trebuchet MS"/>
              </a:rPr>
              <a:t>Die Bewertungsmethode, eine Richtlinie zur Berechnung oder Ermittlung des Indikatorwerts</a:t>
            </a:r>
            <a:endParaRPr sz="1100" b="0" i="0" u="none" strike="noStrike" cap="none" dirty="0">
              <a:solidFill>
                <a:schemeClr val="lt1"/>
              </a:solidFill>
              <a:latin typeface="Trebuchet MS"/>
              <a:ea typeface="Trebuchet MS"/>
              <a:cs typeface="Trebuchet MS"/>
              <a:sym typeface="Trebuchet MS"/>
            </a:endParaRPr>
          </a:p>
        </p:txBody>
      </p:sp>
      <p:sp>
        <p:nvSpPr>
          <p:cNvPr id="230" name="Google Shape;230;p10"/>
          <p:cNvSpPr/>
          <p:nvPr/>
        </p:nvSpPr>
        <p:spPr>
          <a:xfrm>
            <a:off x="4300750" y="318232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1" name="Google Shape;231;p10"/>
          <p:cNvSpPr/>
          <p:nvPr/>
        </p:nvSpPr>
        <p:spPr>
          <a:xfrm>
            <a:off x="7182000" y="318232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2" name="Google Shape;232;p10"/>
          <p:cNvSpPr/>
          <p:nvPr/>
        </p:nvSpPr>
        <p:spPr>
          <a:xfrm>
            <a:off x="6287525" y="1323075"/>
            <a:ext cx="2226900" cy="1527600"/>
          </a:xfrm>
          <a:prstGeom prst="roundRect">
            <a:avLst>
              <a:gd name="adj" fmla="val 16667"/>
            </a:avLst>
          </a:prstGeom>
          <a:solidFill>
            <a:srgbClr val="18BAA8"/>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33" name="Google Shape;233;p10"/>
          <p:cNvSpPr/>
          <p:nvPr/>
        </p:nvSpPr>
        <p:spPr>
          <a:xfrm>
            <a:off x="3096550" y="1323075"/>
            <a:ext cx="2732700" cy="1527600"/>
          </a:xfrm>
          <a:prstGeom prst="roundRect">
            <a:avLst>
              <a:gd name="adj" fmla="val 16667"/>
            </a:avLst>
          </a:prstGeom>
          <a:solidFill>
            <a:srgbClr val="F68A4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34" name="Google Shape;234;p10"/>
          <p:cNvSpPr/>
          <p:nvPr/>
        </p:nvSpPr>
        <p:spPr>
          <a:xfrm>
            <a:off x="457850" y="1323075"/>
            <a:ext cx="1968900" cy="1595700"/>
          </a:xfrm>
          <a:prstGeom prst="roundRect">
            <a:avLst>
              <a:gd name="adj" fmla="val 16667"/>
            </a:avLst>
          </a:prstGeom>
          <a:solidFill>
            <a:srgbClr val="9ACA3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FFFFFF"/>
              </a:solidFill>
              <a:latin typeface="Arial"/>
              <a:ea typeface="Arial"/>
              <a:cs typeface="Arial"/>
              <a:sym typeface="Arial"/>
            </a:endParaRPr>
          </a:p>
        </p:txBody>
      </p:sp>
      <p:sp>
        <p:nvSpPr>
          <p:cNvPr id="235" name="Google Shape;235;p10"/>
          <p:cNvSpPr txBox="1"/>
          <p:nvPr/>
        </p:nvSpPr>
        <p:spPr>
          <a:xfrm>
            <a:off x="6241050" y="1296467"/>
            <a:ext cx="2432100" cy="14622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600"/>
              <a:buFont typeface="Arial"/>
              <a:buNone/>
            </a:pPr>
            <a:r>
              <a:rPr lang="es" sz="1600" b="0" i="0" u="none" strike="noStrike" cap="none" dirty="0">
                <a:solidFill>
                  <a:schemeClr val="lt1"/>
                </a:solidFill>
                <a:latin typeface="Trebuchet MS"/>
                <a:ea typeface="Trebuchet MS"/>
                <a:cs typeface="Trebuchet MS"/>
                <a:sym typeface="Trebuchet MS"/>
              </a:rPr>
              <a:t>3</a:t>
            </a:r>
            <a:endParaRPr sz="1600" b="0" i="0" u="none" strike="noStrike" cap="none" dirty="0">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200"/>
              <a:buFont typeface="Arial"/>
              <a:buNone/>
            </a:pPr>
            <a:endParaRPr sz="1200" b="0" i="0" u="none" strike="noStrike" cap="none" dirty="0">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r>
              <a:rPr lang="es" sz="1100" b="0" i="0" u="none" strike="noStrike" cap="none" dirty="0">
                <a:solidFill>
                  <a:schemeClr val="lt1"/>
                </a:solidFill>
                <a:latin typeface="Trebuchet MS"/>
                <a:ea typeface="Trebuchet MS"/>
                <a:cs typeface="Trebuchet MS"/>
                <a:sym typeface="Trebuchet MS"/>
              </a:rPr>
              <a:t>Benchmark-Werte:</a:t>
            </a:r>
            <a:endParaRPr sz="1100" b="0" i="0" u="none" strike="noStrike" cap="none" dirty="0">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r>
              <a:rPr lang="es" sz="1100" b="0" i="0" u="none" strike="noStrike" cap="none" dirty="0">
                <a:solidFill>
                  <a:schemeClr val="lt1"/>
                </a:solidFill>
                <a:latin typeface="Trebuchet MS"/>
                <a:ea typeface="Trebuchet MS"/>
                <a:cs typeface="Trebuchet MS"/>
                <a:sym typeface="Trebuchet MS"/>
              </a:rPr>
              <a:t>Benchmark 0, optimaler Zustand (normalisierter Wert = 0)</a:t>
            </a:r>
            <a:endParaRPr sz="1100" b="0" i="0" u="none" strike="noStrike" cap="none" dirty="0">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r>
              <a:rPr lang="es" sz="1100" b="0" i="0" u="none" strike="noStrike" cap="none" dirty="0">
                <a:solidFill>
                  <a:schemeClr val="lt1"/>
                </a:solidFill>
                <a:latin typeface="Trebuchet MS"/>
                <a:ea typeface="Trebuchet MS"/>
                <a:cs typeface="Trebuchet MS"/>
                <a:sym typeface="Trebuchet MS"/>
              </a:rPr>
              <a:t>Benchmark 1, kritischer Zustand (normalisierte Punktzahl = 1)</a:t>
            </a:r>
            <a:endParaRPr sz="1100" b="0" i="0" u="none" strike="noStrike" cap="none" dirty="0">
              <a:solidFill>
                <a:schemeClr val="lt1"/>
              </a:solidFill>
              <a:latin typeface="Trebuchet MS"/>
              <a:ea typeface="Trebuchet MS"/>
              <a:cs typeface="Trebuchet MS"/>
              <a:sym typeface="Trebuchet MS"/>
            </a:endParaRPr>
          </a:p>
        </p:txBody>
      </p:sp>
      <p:sp>
        <p:nvSpPr>
          <p:cNvPr id="236" name="Google Shape;236;p10"/>
          <p:cNvSpPr txBox="1"/>
          <p:nvPr/>
        </p:nvSpPr>
        <p:spPr>
          <a:xfrm>
            <a:off x="3072000" y="1411525"/>
            <a:ext cx="3000000" cy="11235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600"/>
              <a:buFont typeface="Arial"/>
              <a:buNone/>
            </a:pPr>
            <a:r>
              <a:rPr lang="es" sz="1600" b="0" i="0" u="none" strike="noStrike" cap="none">
                <a:solidFill>
                  <a:schemeClr val="lt1"/>
                </a:solidFill>
                <a:latin typeface="Trebuchet MS"/>
                <a:ea typeface="Trebuchet MS"/>
                <a:cs typeface="Trebuchet MS"/>
                <a:sym typeface="Trebuchet MS"/>
              </a:rPr>
              <a:t>2</a:t>
            </a:r>
            <a:br>
              <a:rPr lang="es" sz="1600" b="0" i="0" u="none" strike="noStrike" cap="none">
                <a:solidFill>
                  <a:schemeClr val="lt1"/>
                </a:solidFill>
                <a:latin typeface="Trebuchet MS"/>
                <a:ea typeface="Trebuchet MS"/>
                <a:cs typeface="Trebuchet MS"/>
                <a:sym typeface="Trebuchet MS"/>
              </a:rPr>
            </a:br>
            <a:endParaRPr sz="1200" b="0" i="0" u="none" strike="noStrike" cap="none">
              <a:solidFill>
                <a:schemeClr val="lt1"/>
              </a:solidFill>
              <a:latin typeface="Trebuchet MS"/>
              <a:ea typeface="Trebuchet MS"/>
              <a:cs typeface="Trebuchet MS"/>
              <a:sym typeface="Trebuchet MS"/>
            </a:endParaRPr>
          </a:p>
          <a:p>
            <a:pPr marL="0" marR="215900" lvl="0" indent="0" algn="just" rtl="0">
              <a:lnSpc>
                <a:spcPct val="100000"/>
              </a:lnSpc>
              <a:spcBef>
                <a:spcPts val="0"/>
              </a:spcBef>
              <a:spcAft>
                <a:spcPts val="0"/>
              </a:spcAft>
              <a:buClr>
                <a:srgbClr val="000000"/>
              </a:buClr>
              <a:buSzPts val="1100"/>
              <a:buFont typeface="Arial"/>
              <a:buNone/>
            </a:pPr>
            <a:r>
              <a:rPr lang="es" sz="1100" b="0" i="0" u="none" strike="noStrike" cap="none">
                <a:solidFill>
                  <a:schemeClr val="lt1"/>
                </a:solidFill>
                <a:latin typeface="Trebuchet MS"/>
                <a:ea typeface="Trebuchet MS"/>
                <a:cs typeface="Trebuchet MS"/>
                <a:sym typeface="Trebuchet MS"/>
              </a:rPr>
              <a:t>Leistungsrichtung: Höher ist besser (HiB), niedriger ist besser (LiB) oder qualitativ</a:t>
            </a:r>
            <a:endParaRPr sz="1100" b="0" i="0" u="none" strike="noStrike" cap="none">
              <a:solidFill>
                <a:schemeClr val="lt1"/>
              </a:solidFill>
              <a:latin typeface="Trebuchet MS"/>
              <a:ea typeface="Trebuchet MS"/>
              <a:cs typeface="Trebuchet MS"/>
              <a:sym typeface="Trebuchet MS"/>
            </a:endParaRPr>
          </a:p>
        </p:txBody>
      </p:sp>
      <p:sp>
        <p:nvSpPr>
          <p:cNvPr id="237" name="Google Shape;237;p10"/>
          <p:cNvSpPr txBox="1"/>
          <p:nvPr/>
        </p:nvSpPr>
        <p:spPr>
          <a:xfrm>
            <a:off x="457850" y="1375194"/>
            <a:ext cx="2226900" cy="12006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600"/>
              </a:spcBef>
              <a:spcAft>
                <a:spcPts val="0"/>
              </a:spcAft>
              <a:buClr>
                <a:srgbClr val="000000"/>
              </a:buClr>
              <a:buSzPts val="1600"/>
              <a:buFont typeface="Arial"/>
              <a:buNone/>
            </a:pPr>
            <a:r>
              <a:rPr lang="es" sz="1600" b="1" i="0" u="none" strike="noStrike" cap="none" dirty="0">
                <a:solidFill>
                  <a:schemeClr val="lt1"/>
                </a:solidFill>
                <a:latin typeface="Trebuchet MS"/>
                <a:ea typeface="Trebuchet MS"/>
                <a:cs typeface="Trebuchet MS"/>
                <a:sym typeface="Trebuchet MS"/>
              </a:rPr>
              <a:t>1</a:t>
            </a:r>
            <a:endParaRPr sz="1600" b="1" i="0" u="none" strike="noStrike" cap="none" dirty="0">
              <a:solidFill>
                <a:schemeClr val="lt1"/>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br>
              <a:rPr lang="es" sz="1200" b="0" i="0" u="none" strike="noStrike" cap="none" dirty="0">
                <a:solidFill>
                  <a:schemeClr val="lt1"/>
                </a:solidFill>
                <a:latin typeface="Trebuchet MS"/>
                <a:ea typeface="Trebuchet MS"/>
                <a:cs typeface="Trebuchet MS"/>
                <a:sym typeface="Trebuchet MS"/>
              </a:rPr>
            </a:br>
            <a:r>
              <a:rPr lang="es" sz="1100" b="0" i="0" u="none" strike="noStrike" cap="none" dirty="0">
                <a:solidFill>
                  <a:schemeClr val="lt1"/>
                </a:solidFill>
                <a:latin typeface="Trebuchet MS"/>
                <a:ea typeface="Trebuchet MS"/>
                <a:cs typeface="Trebuchet MS"/>
                <a:sym typeface="Trebuchet MS"/>
              </a:rPr>
              <a:t>Beschreibung des Indikators und seiner Maßeinheit (falls zutreffend)</a:t>
            </a:r>
            <a:endParaRPr sz="1100" b="0" i="0" u="none" strike="noStrike" cap="none" dirty="0">
              <a:solidFill>
                <a:schemeClr val="lt1"/>
              </a:solidFill>
              <a:latin typeface="Trebuchet MS"/>
              <a:ea typeface="Trebuchet MS"/>
              <a:cs typeface="Trebuchet MS"/>
              <a:sym typeface="Trebuchet MS"/>
            </a:endParaRPr>
          </a:p>
        </p:txBody>
      </p:sp>
      <p:sp>
        <p:nvSpPr>
          <p:cNvPr id="238" name="Google Shape;238;p10"/>
          <p:cNvSpPr/>
          <p:nvPr/>
        </p:nvSpPr>
        <p:spPr>
          <a:xfrm>
            <a:off x="1307550" y="154011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39" name="Google Shape;239;p10"/>
          <p:cNvSpPr/>
          <p:nvPr/>
        </p:nvSpPr>
        <p:spPr>
          <a:xfrm>
            <a:off x="4300750" y="146577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0" name="Google Shape;240;p10"/>
          <p:cNvSpPr/>
          <p:nvPr/>
        </p:nvSpPr>
        <p:spPr>
          <a:xfrm>
            <a:off x="7182000" y="1465775"/>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41" name="Google Shape;241;p10"/>
          <p:cNvSpPr txBox="1"/>
          <p:nvPr/>
        </p:nvSpPr>
        <p:spPr>
          <a:xfrm>
            <a:off x="435875" y="778900"/>
            <a:ext cx="8336400" cy="3693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9ACA3C"/>
                </a:solidFill>
                <a:latin typeface="Trebuchet MS"/>
                <a:ea typeface="Trebuchet MS"/>
                <a:cs typeface="Trebuchet MS"/>
                <a:sym typeface="Trebuchet MS"/>
              </a:rPr>
              <a:t>Für jeden Indikator bietet das RNTool:</a:t>
            </a:r>
            <a:endParaRPr sz="1200" b="0" i="0" u="none" strike="noStrike" cap="none">
              <a:solidFill>
                <a:srgbClr val="9ACA3C"/>
              </a:solidFill>
              <a:latin typeface="Trebuchet MS"/>
              <a:ea typeface="Trebuchet MS"/>
              <a:cs typeface="Trebuchet MS"/>
              <a:sym typeface="Trebuchet MS"/>
            </a:endParaRPr>
          </a:p>
        </p:txBody>
      </p:sp>
      <p:sp>
        <p:nvSpPr>
          <p:cNvPr id="242" name="Google Shape;242;p10"/>
          <p:cNvSpPr txBox="1"/>
          <p:nvPr/>
        </p:nvSpPr>
        <p:spPr>
          <a:xfrm>
            <a:off x="435875" y="4707300"/>
            <a:ext cx="8120353" cy="400079"/>
          </a:xfrm>
          <a:prstGeom prst="rect">
            <a:avLst/>
          </a:prstGeom>
          <a:noFill/>
          <a:ln>
            <a:noFill/>
          </a:ln>
        </p:spPr>
        <p:txBody>
          <a:bodyPr spcFirstLastPara="1" wrap="square" lIns="91425" tIns="91425" rIns="91425" bIns="91425" anchor="t" anchorCtr="0">
            <a:spAutoFit/>
          </a:bodyPr>
          <a:lstStyle/>
          <a:p>
            <a:pPr marL="0" marR="215900" lvl="0" indent="0" rtl="0">
              <a:lnSpc>
                <a:spcPct val="100000"/>
              </a:lnSpc>
              <a:spcBef>
                <a:spcPts val="600"/>
              </a:spcBef>
              <a:spcAft>
                <a:spcPts val="0"/>
              </a:spcAft>
              <a:buClr>
                <a:srgbClr val="000000"/>
              </a:buClr>
              <a:buSzPts val="900"/>
              <a:buFont typeface="Arial"/>
              <a:buNone/>
            </a:pPr>
            <a:r>
              <a:rPr lang="es" sz="900" b="1" i="0" u="none" strike="noStrike" cap="none" dirty="0">
                <a:solidFill>
                  <a:srgbClr val="90ABB1"/>
                </a:solidFill>
                <a:latin typeface="Trebuchet MS"/>
                <a:ea typeface="Trebuchet MS"/>
                <a:cs typeface="Trebuchet MS"/>
                <a:sym typeface="Trebuchet MS"/>
              </a:rPr>
              <a:t>Hinweis: </a:t>
            </a:r>
            <a:r>
              <a:rPr lang="es" sz="900" b="0" i="0" u="none" strike="noStrike" cap="none" dirty="0">
                <a:solidFill>
                  <a:srgbClr val="90ABB1"/>
                </a:solidFill>
                <a:latin typeface="Trebuchet MS"/>
                <a:ea typeface="Trebuchet MS"/>
                <a:cs typeface="Trebuchet MS"/>
                <a:sym typeface="Trebuchet MS"/>
              </a:rPr>
              <a:t>Die Benchmarks sind im RNTool definiert, sollten jedoch für eine effektive Nutzung an den lokalen Kontext angepasst werden.</a:t>
            </a:r>
            <a:endParaRPr sz="900" b="0" i="0" u="none" strike="noStrike" cap="none" dirty="0">
              <a:solidFill>
                <a:srgbClr val="90ABB1"/>
              </a:solidFill>
              <a:latin typeface="Trebuchet MS"/>
              <a:ea typeface="Trebuchet MS"/>
              <a:cs typeface="Trebuchet MS"/>
              <a:sym typeface="Trebuchet MS"/>
            </a:endParaRPr>
          </a:p>
        </p:txBody>
      </p:sp>
      <p:sp>
        <p:nvSpPr>
          <p:cNvPr id="243" name="Google Shape;243;p10"/>
          <p:cNvSpPr/>
          <p:nvPr/>
        </p:nvSpPr>
        <p:spPr>
          <a:xfrm>
            <a:off x="1307550" y="3249231"/>
            <a:ext cx="324300" cy="324300"/>
          </a:xfrm>
          <a:prstGeom prst="ellipse">
            <a:avLst/>
          </a:prstGeom>
          <a:noFill/>
          <a:ln w="19050"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pSp>
        <p:nvGrpSpPr>
          <p:cNvPr id="244" name="Google Shape;244;p10"/>
          <p:cNvGrpSpPr/>
          <p:nvPr/>
        </p:nvGrpSpPr>
        <p:grpSpPr>
          <a:xfrm>
            <a:off x="8305799" y="4495700"/>
            <a:ext cx="838201" cy="594981"/>
            <a:chOff x="6739053" y="4087216"/>
            <a:chExt cx="838201" cy="594981"/>
          </a:xfrm>
        </p:grpSpPr>
        <p:sp>
          <p:nvSpPr>
            <p:cNvPr id="245" name="Google Shape;245;p10"/>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46" name="Google Shape;246;p10"/>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47" name="Google Shape;247;p10"/>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48" name="Google Shape;248;p10"/>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10</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52"/>
        <p:cNvGrpSpPr/>
        <p:nvPr/>
      </p:nvGrpSpPr>
      <p:grpSpPr>
        <a:xfrm>
          <a:off x="0" y="0"/>
          <a:ext cx="0" cy="0"/>
          <a:chOff x="0" y="0"/>
          <a:chExt cx="0" cy="0"/>
        </a:xfrm>
      </p:grpSpPr>
      <p:sp>
        <p:nvSpPr>
          <p:cNvPr id="253" name="Google Shape;253;p11"/>
          <p:cNvSpPr txBox="1"/>
          <p:nvPr/>
        </p:nvSpPr>
        <p:spPr>
          <a:xfrm>
            <a:off x="461901" y="2224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9ACA3C"/>
                </a:solidFill>
                <a:latin typeface="Trebuchet MS"/>
                <a:ea typeface="Trebuchet MS"/>
                <a:cs typeface="Trebuchet MS"/>
                <a:sym typeface="Trebuchet MS"/>
              </a:rPr>
              <a:t>Kontextualisierung von RNTool</a:t>
            </a:r>
            <a:endParaRPr sz="2800" b="1" i="0" u="none" strike="noStrike" cap="none" dirty="0">
              <a:solidFill>
                <a:srgbClr val="9ACA3C"/>
              </a:solidFill>
              <a:latin typeface="Trebuchet MS"/>
              <a:ea typeface="Trebuchet MS"/>
              <a:cs typeface="Trebuchet MS"/>
              <a:sym typeface="Trebuchet MS"/>
            </a:endParaRPr>
          </a:p>
        </p:txBody>
      </p:sp>
      <p:sp>
        <p:nvSpPr>
          <p:cNvPr id="254" name="Google Shape;254;p11"/>
          <p:cNvSpPr txBox="1"/>
          <p:nvPr/>
        </p:nvSpPr>
        <p:spPr>
          <a:xfrm>
            <a:off x="430670" y="1538024"/>
            <a:ext cx="4141330" cy="341629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chemeClr val="accent3"/>
                </a:solidFill>
                <a:latin typeface="Trebuchet MS"/>
                <a:ea typeface="Trebuchet MS"/>
                <a:cs typeface="Trebuchet MS"/>
                <a:sym typeface="Trebuchet MS"/>
              </a:rPr>
              <a:t>Das RNTool ist ein generisches Bewertungsrahmenwerk, das eine umfassende Struktur für die Bewertung von Klimarisiken auf Nachbarschaftsebene bietet. </a:t>
            </a:r>
            <a:endParaRPr/>
          </a:p>
          <a:p>
            <a:pPr marL="0" marR="215900" lvl="0" indent="0" algn="just" rtl="0">
              <a:lnSpc>
                <a:spcPct val="100000"/>
              </a:lnSpc>
              <a:spcBef>
                <a:spcPts val="600"/>
              </a:spcBef>
              <a:spcAft>
                <a:spcPts val="0"/>
              </a:spcAft>
              <a:buClr>
                <a:srgbClr val="000000"/>
              </a:buClr>
              <a:buSzPts val="1200"/>
              <a:buFont typeface="Arial"/>
              <a:buNone/>
            </a:pPr>
            <a:endParaRPr sz="1200" b="0" i="0" u="none" strike="noStrike" cap="none">
              <a:solidFill>
                <a:schemeClr val="accent3"/>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a:solidFill>
                  <a:srgbClr val="92D050"/>
                </a:solidFill>
                <a:latin typeface="Trebuchet MS"/>
                <a:ea typeface="Trebuchet MS"/>
                <a:cs typeface="Trebuchet MS"/>
                <a:sym typeface="Trebuchet MS"/>
              </a:rPr>
              <a:t>Um</a:t>
            </a:r>
            <a:r>
              <a:rPr lang="es" sz="1200" b="0" i="0" u="none" strike="noStrike" cap="none">
                <a:solidFill>
                  <a:schemeClr val="accent3"/>
                </a:solidFill>
                <a:latin typeface="Trebuchet MS"/>
                <a:ea typeface="Trebuchet MS"/>
                <a:cs typeface="Trebuchet MS"/>
                <a:sym typeface="Trebuchet MS"/>
              </a:rPr>
              <a:t> jedoch </a:t>
            </a:r>
            <a:r>
              <a:rPr lang="es" sz="1200" b="1" i="0" u="none" strike="noStrike" cap="none">
                <a:solidFill>
                  <a:srgbClr val="92D050"/>
                </a:solidFill>
                <a:latin typeface="Trebuchet MS"/>
                <a:ea typeface="Trebuchet MS"/>
                <a:cs typeface="Trebuchet MS"/>
                <a:sym typeface="Trebuchet MS"/>
              </a:rPr>
              <a:t>zu einem einsatzfähigen </a:t>
            </a:r>
            <a:r>
              <a:rPr lang="es" sz="1200" b="0" i="0" u="none" strike="noStrike" cap="none">
                <a:solidFill>
                  <a:schemeClr val="accent3"/>
                </a:solidFill>
                <a:latin typeface="Trebuchet MS"/>
                <a:ea typeface="Trebuchet MS"/>
                <a:cs typeface="Trebuchet MS"/>
                <a:sym typeface="Trebuchet MS"/>
              </a:rPr>
              <a:t>Instrument</a:t>
            </a:r>
            <a:r>
              <a:rPr lang="es" sz="1200" b="1" i="0" u="none" strike="noStrike" cap="none">
                <a:solidFill>
                  <a:srgbClr val="92D050"/>
                </a:solidFill>
                <a:latin typeface="Trebuchet MS"/>
                <a:ea typeface="Trebuchet MS"/>
                <a:cs typeface="Trebuchet MS"/>
                <a:sym typeface="Trebuchet MS"/>
              </a:rPr>
              <a:t> zu werden</a:t>
            </a:r>
            <a:r>
              <a:rPr lang="es" sz="1200" b="0" i="0" u="none" strike="noStrike" cap="none">
                <a:solidFill>
                  <a:schemeClr val="accent3"/>
                </a:solidFill>
                <a:latin typeface="Trebuchet MS"/>
                <a:ea typeface="Trebuchet MS"/>
                <a:cs typeface="Trebuchet MS"/>
                <a:sym typeface="Trebuchet MS"/>
              </a:rPr>
              <a:t>, muss das RNTool einen Kontextualisierungsprozess durchlaufen. Dieser Prozess wandelt das generische Rahmenwerk in ein einsatzfähiges Bewertungsinstrument um. </a:t>
            </a:r>
            <a:endParaRPr/>
          </a:p>
          <a:p>
            <a:pPr marL="0" marR="215900" lvl="0" indent="0" algn="just" rtl="0">
              <a:lnSpc>
                <a:spcPct val="100000"/>
              </a:lnSpc>
              <a:spcBef>
                <a:spcPts val="600"/>
              </a:spcBef>
              <a:spcAft>
                <a:spcPts val="0"/>
              </a:spcAft>
              <a:buClr>
                <a:srgbClr val="000000"/>
              </a:buClr>
              <a:buSzPts val="1200"/>
              <a:buFont typeface="Arial"/>
              <a:buNone/>
            </a:pPr>
            <a:endParaRPr sz="1200" b="0" i="0" u="none" strike="noStrike" cap="none">
              <a:solidFill>
                <a:schemeClr val="accent3"/>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chemeClr val="accent3"/>
                </a:solidFill>
                <a:latin typeface="Trebuchet MS"/>
                <a:ea typeface="Trebuchet MS"/>
                <a:cs typeface="Trebuchet MS"/>
                <a:sym typeface="Trebuchet MS"/>
              </a:rPr>
              <a:t>Der Kontextualisierungsprozess umfasst mehrere </a:t>
            </a:r>
            <a:r>
              <a:rPr lang="es" sz="1200" b="0" i="0" u="none" strike="noStrike" cap="none">
                <a:solidFill>
                  <a:srgbClr val="92D050"/>
                </a:solidFill>
                <a:latin typeface="Trebuchet MS"/>
                <a:ea typeface="Trebuchet MS"/>
                <a:cs typeface="Trebuchet MS"/>
                <a:sym typeface="Trebuchet MS"/>
              </a:rPr>
              <a:t>wichtige Schritte</a:t>
            </a:r>
            <a:r>
              <a:rPr lang="es" sz="1200" b="0" i="0" u="none" strike="noStrike" cap="none">
                <a:solidFill>
                  <a:schemeClr val="accent3"/>
                </a:solidFill>
                <a:latin typeface="Trebuchet MS"/>
                <a:ea typeface="Trebuchet MS"/>
                <a:cs typeface="Trebuchet MS"/>
                <a:sym typeface="Trebuchet MS"/>
              </a:rPr>
              <a:t>, die jeweils dazu beitragen, das RNTool an die besonderen Merkmale des lokalen Kontexts anzupassen.</a:t>
            </a:r>
            <a:endParaRPr/>
          </a:p>
          <a:p>
            <a:pPr marL="0" marR="215900" lvl="0" indent="0" algn="just" rtl="0">
              <a:lnSpc>
                <a:spcPct val="100000"/>
              </a:lnSpc>
              <a:spcBef>
                <a:spcPts val="600"/>
              </a:spcBef>
              <a:spcAft>
                <a:spcPts val="0"/>
              </a:spcAft>
              <a:buClr>
                <a:srgbClr val="000000"/>
              </a:buClr>
              <a:buSzPts val="1200"/>
              <a:buFont typeface="Arial"/>
              <a:buNone/>
            </a:pPr>
            <a:br>
              <a:rPr lang="es" sz="1200" b="0" i="0" u="none" strike="noStrike" cap="none">
                <a:solidFill>
                  <a:srgbClr val="9ACA3C"/>
                </a:solidFill>
                <a:latin typeface="Trebuchet MS"/>
                <a:ea typeface="Trebuchet MS"/>
                <a:cs typeface="Trebuchet MS"/>
                <a:sym typeface="Trebuchet MS"/>
              </a:rPr>
            </a:br>
            <a:endParaRPr sz="1200" b="0" i="0" u="none" strike="noStrike" cap="none">
              <a:solidFill>
                <a:srgbClr val="9ACA3C"/>
              </a:solidFill>
              <a:latin typeface="Trebuchet MS"/>
              <a:ea typeface="Trebuchet MS"/>
              <a:cs typeface="Trebuchet MS"/>
              <a:sym typeface="Trebuchet MS"/>
            </a:endParaRPr>
          </a:p>
        </p:txBody>
      </p:sp>
      <p:grpSp>
        <p:nvGrpSpPr>
          <p:cNvPr id="255" name="Google Shape;255;p11"/>
          <p:cNvGrpSpPr/>
          <p:nvPr/>
        </p:nvGrpSpPr>
        <p:grpSpPr>
          <a:xfrm>
            <a:off x="8305799" y="4495700"/>
            <a:ext cx="838201" cy="594981"/>
            <a:chOff x="6739053" y="4087216"/>
            <a:chExt cx="838201" cy="594981"/>
          </a:xfrm>
        </p:grpSpPr>
        <p:sp>
          <p:nvSpPr>
            <p:cNvPr id="256" name="Google Shape;256;p11"/>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57" name="Google Shape;257;p11"/>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58" name="Google Shape;258;p11"/>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59" name="Google Shape;259;p11"/>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11</a:t>
            </a:r>
            <a:endParaRPr sz="1400" b="0" i="0" u="none" strike="noStrike" cap="none">
              <a:solidFill>
                <a:schemeClr val="lt1"/>
              </a:solidFill>
              <a:latin typeface="Arial"/>
              <a:ea typeface="Arial"/>
              <a:cs typeface="Arial"/>
              <a:sym typeface="Arial"/>
            </a:endParaRPr>
          </a:p>
        </p:txBody>
      </p:sp>
      <p:sp>
        <p:nvSpPr>
          <p:cNvPr id="260" name="Google Shape;260;p11"/>
          <p:cNvSpPr txBox="1"/>
          <p:nvPr/>
        </p:nvSpPr>
        <p:spPr>
          <a:xfrm>
            <a:off x="4951140" y="1722064"/>
            <a:ext cx="3850888" cy="2015906"/>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0" i="0" u="none" strike="noStrike" cap="none">
                <a:solidFill>
                  <a:srgbClr val="92D050"/>
                </a:solidFill>
                <a:latin typeface="Trebuchet MS"/>
                <a:ea typeface="Trebuchet MS"/>
                <a:cs typeface="Trebuchet MS"/>
                <a:sym typeface="Trebuchet MS"/>
              </a:rPr>
              <a:t>Wichtige Schritte:</a:t>
            </a:r>
            <a:endParaRPr/>
          </a:p>
          <a:p>
            <a:pPr marL="0" marR="215900" lvl="0" indent="0" algn="l" rtl="0">
              <a:lnSpc>
                <a:spcPct val="100000"/>
              </a:lnSpc>
              <a:spcBef>
                <a:spcPts val="600"/>
              </a:spcBef>
              <a:spcAft>
                <a:spcPts val="0"/>
              </a:spcAft>
              <a:buClr>
                <a:srgbClr val="000000"/>
              </a:buClr>
              <a:buSzPts val="1200"/>
              <a:buFont typeface="Arial"/>
              <a:buNone/>
            </a:pPr>
            <a:endParaRPr sz="1200" b="0" i="0" u="none" strike="noStrike" cap="none">
              <a:solidFill>
                <a:srgbClr val="92D050"/>
              </a:solidFill>
              <a:latin typeface="Trebuchet MS"/>
              <a:ea typeface="Trebuchet MS"/>
              <a:cs typeface="Trebuchet MS"/>
              <a:sym typeface="Trebuchet MS"/>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Auswahl relevanter Themen (Gefahren)</a:t>
            </a:r>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Auswahl von Makrokategorien (städtische Sektoren)</a:t>
            </a:r>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Auswahl von Risikokategorien</a:t>
            </a:r>
            <a:endParaRPr sz="1200" b="0" i="0" u="none" strike="noStrike" cap="none">
              <a:solidFill>
                <a:schemeClr val="accent3"/>
              </a:solidFill>
              <a:latin typeface="Trebuchet MS"/>
              <a:ea typeface="Trebuchet MS"/>
              <a:cs typeface="Trebuchet MS"/>
              <a:sym typeface="Trebuchet MS"/>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Benchmarking der Kriterien</a:t>
            </a:r>
            <a:endParaRPr/>
          </a:p>
          <a:p>
            <a:pPr marL="228600" marR="215900" lvl="0" indent="-228600" algn="l" rtl="0">
              <a:lnSpc>
                <a:spcPct val="100000"/>
              </a:lnSpc>
              <a:spcBef>
                <a:spcPts val="600"/>
              </a:spcBef>
              <a:spcAft>
                <a:spcPts val="0"/>
              </a:spcAft>
              <a:buClr>
                <a:schemeClr val="accent3"/>
              </a:buClr>
              <a:buSzPts val="1200"/>
              <a:buFont typeface="Arial"/>
              <a:buAutoNum type="arabicPeriod"/>
            </a:pPr>
            <a:r>
              <a:rPr lang="es" sz="1200" b="0" i="0" u="none" strike="noStrike" cap="none">
                <a:solidFill>
                  <a:schemeClr val="accent3"/>
                </a:solidFill>
                <a:latin typeface="Trebuchet MS"/>
                <a:ea typeface="Trebuchet MS"/>
                <a:cs typeface="Trebuchet MS"/>
                <a:sym typeface="Trebuchet MS"/>
              </a:rPr>
              <a:t>Zuweisung von Gewichtungen</a:t>
            </a:r>
            <a:endParaRPr sz="1200" b="0" i="0" u="none" strike="noStrike" cap="none">
              <a:solidFill>
                <a:schemeClr val="accent3"/>
              </a:solidFill>
              <a:latin typeface="Trebuchet MS"/>
              <a:ea typeface="Trebuchet MS"/>
              <a:cs typeface="Trebuchet MS"/>
              <a:sym typeface="Trebuchet M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64"/>
        <p:cNvGrpSpPr/>
        <p:nvPr/>
      </p:nvGrpSpPr>
      <p:grpSpPr>
        <a:xfrm>
          <a:off x="0" y="0"/>
          <a:ext cx="0" cy="0"/>
          <a:chOff x="0" y="0"/>
          <a:chExt cx="0" cy="0"/>
        </a:xfrm>
      </p:grpSpPr>
      <p:sp>
        <p:nvSpPr>
          <p:cNvPr id="265" name="Google Shape;265;p12"/>
          <p:cNvSpPr/>
          <p:nvPr/>
        </p:nvSpPr>
        <p:spPr>
          <a:xfrm>
            <a:off x="1405500" y="3260375"/>
            <a:ext cx="1303800" cy="1303800"/>
          </a:xfrm>
          <a:prstGeom prst="ellipse">
            <a:avLst/>
          </a:prstGeom>
          <a:noFill/>
          <a:ln w="19050"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6" name="Google Shape;266;p12"/>
          <p:cNvSpPr/>
          <p:nvPr/>
        </p:nvSpPr>
        <p:spPr>
          <a:xfrm>
            <a:off x="3089125" y="3260375"/>
            <a:ext cx="1303800" cy="1303800"/>
          </a:xfrm>
          <a:prstGeom prst="ellipse">
            <a:avLst/>
          </a:prstGeom>
          <a:noFill/>
          <a:ln w="19050"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67" name="Google Shape;267;p12"/>
          <p:cNvSpPr txBox="1"/>
          <p:nvPr/>
        </p:nvSpPr>
        <p:spPr>
          <a:xfrm>
            <a:off x="402225" y="1172650"/>
            <a:ext cx="8066700" cy="1243800"/>
          </a:xfrm>
          <a:prstGeom prst="rect">
            <a:avLst/>
          </a:prstGeom>
          <a:noFill/>
          <a:ln>
            <a:noFill/>
          </a:ln>
        </p:spPr>
        <p:txBody>
          <a:bodyPr spcFirstLastPara="1" wrap="square" lIns="68550" tIns="34275" rIns="68550" bIns="34275" anchor="ctr" anchorCtr="0">
            <a:no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Um zu einem einsatzfähigen Instrument zu werden, muss das RNTool einen Kontextualisierungsprozess durchlaufen. Dieser Prozess wandelt den generischen Rahmen in ein einsatzfähiges Bewertungsinstrument um. Der Kontextualisierungsprozess umfasst mehrere wichtige Schritte, die jeweils dazu beitragen, das RNTool an die besonderen Merkmale des lokalen Kontexts anzupassen.</a:t>
            </a:r>
            <a:endParaRPr sz="1200" b="0" i="0" u="none" strike="noStrike" cap="none">
              <a:solidFill>
                <a:srgbClr val="708792"/>
              </a:solidFill>
              <a:latin typeface="Trebuchet MS"/>
              <a:ea typeface="Trebuchet MS"/>
              <a:cs typeface="Trebuchet MS"/>
              <a:sym typeface="Trebuchet MS"/>
            </a:endParaRPr>
          </a:p>
        </p:txBody>
      </p:sp>
      <p:sp>
        <p:nvSpPr>
          <p:cNvPr id="268" name="Google Shape;268;p12"/>
          <p:cNvSpPr txBox="1"/>
          <p:nvPr/>
        </p:nvSpPr>
        <p:spPr>
          <a:xfrm>
            <a:off x="419512" y="3101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F68A42"/>
                </a:solidFill>
                <a:latin typeface="Trebuchet MS"/>
                <a:ea typeface="Trebuchet MS"/>
                <a:cs typeface="Trebuchet MS"/>
                <a:sym typeface="Trebuchet MS"/>
              </a:rPr>
              <a:t>Kontextualisierung des RNTool</a:t>
            </a:r>
            <a:endParaRPr sz="2800" b="1" i="0" u="none" strike="noStrike" cap="none" dirty="0">
              <a:solidFill>
                <a:srgbClr val="F68A42"/>
              </a:solidFill>
              <a:latin typeface="Trebuchet MS"/>
              <a:ea typeface="Trebuchet MS"/>
              <a:cs typeface="Trebuchet MS"/>
              <a:sym typeface="Trebuchet MS"/>
            </a:endParaRPr>
          </a:p>
        </p:txBody>
      </p:sp>
      <p:sp>
        <p:nvSpPr>
          <p:cNvPr id="269" name="Google Shape;269;p12"/>
          <p:cNvSpPr txBox="1"/>
          <p:nvPr/>
        </p:nvSpPr>
        <p:spPr>
          <a:xfrm>
            <a:off x="402225" y="2215938"/>
            <a:ext cx="8392200" cy="1000244"/>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1" i="0" u="none" strike="noStrike" cap="none">
                <a:solidFill>
                  <a:srgbClr val="F68A42"/>
                </a:solidFill>
                <a:latin typeface="Trebuchet MS"/>
                <a:ea typeface="Trebuchet MS"/>
                <a:cs typeface="Trebuchet MS"/>
                <a:sym typeface="Trebuchet MS"/>
              </a:rPr>
              <a:t>Erster Schritt</a:t>
            </a:r>
            <a:r>
              <a:rPr lang="es" sz="1200" b="0" i="0" u="none" strike="noStrike" cap="none">
                <a:solidFill>
                  <a:srgbClr val="708792"/>
                </a:solidFill>
                <a:latin typeface="Trebuchet MS"/>
                <a:ea typeface="Trebuchet MS"/>
                <a:cs typeface="Trebuchet MS"/>
                <a:sym typeface="Trebuchet MS"/>
              </a:rPr>
              <a:t>: </a:t>
            </a:r>
            <a:br>
              <a:rPr lang="es" sz="1200" b="0" i="0" u="none" strike="noStrike" cap="none">
                <a:solidFill>
                  <a:srgbClr val="708792"/>
                </a:solidFill>
                <a:latin typeface="Trebuchet MS"/>
                <a:ea typeface="Trebuchet MS"/>
                <a:cs typeface="Trebuchet MS"/>
                <a:sym typeface="Trebuchet MS"/>
              </a:rPr>
            </a:br>
            <a:br>
              <a:rPr lang="es" sz="1200" b="0" i="0" u="none" strike="noStrike" cap="none">
                <a:solidFill>
                  <a:srgbClr val="708792"/>
                </a:solidFill>
                <a:latin typeface="Trebuchet MS"/>
                <a:ea typeface="Trebuchet MS"/>
                <a:cs typeface="Trebuchet MS"/>
                <a:sym typeface="Trebuchet MS"/>
              </a:rPr>
            </a:br>
            <a:r>
              <a:rPr lang="es" sz="1200" b="0" i="0" u="none" strike="noStrike" cap="none">
                <a:solidFill>
                  <a:srgbClr val="708792"/>
                </a:solidFill>
                <a:latin typeface="Trebuchet MS"/>
                <a:ea typeface="Trebuchet MS"/>
                <a:cs typeface="Trebuchet MS"/>
                <a:sym typeface="Trebuchet MS"/>
              </a:rPr>
              <a:t>Auswahl der relevanten Themen (Gefahren), die für den spezifischen Kontext der Gemeinde am relevantesten sind. Diese Auswahl kann sich an folgenden Punkten orientieren:</a:t>
            </a:r>
            <a:endParaRPr sz="1200" b="0" i="0" u="none" strike="noStrike" cap="none">
              <a:solidFill>
                <a:srgbClr val="708792"/>
              </a:solidFill>
              <a:latin typeface="Trebuchet MS"/>
              <a:ea typeface="Trebuchet MS"/>
              <a:cs typeface="Trebuchet MS"/>
              <a:sym typeface="Trebuchet MS"/>
            </a:endParaRPr>
          </a:p>
        </p:txBody>
      </p:sp>
      <p:sp>
        <p:nvSpPr>
          <p:cNvPr id="270" name="Google Shape;270;p12"/>
          <p:cNvSpPr txBox="1"/>
          <p:nvPr/>
        </p:nvSpPr>
        <p:spPr>
          <a:xfrm>
            <a:off x="402225" y="1077650"/>
            <a:ext cx="4892400" cy="4002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1200"/>
              </a:spcAft>
              <a:buClr>
                <a:schemeClr val="dk1"/>
              </a:buClr>
              <a:buSzPts val="1100"/>
              <a:buFont typeface="Arial"/>
              <a:buNone/>
            </a:pPr>
            <a:r>
              <a:rPr lang="es" sz="1400" b="1" i="0" u="none" strike="noStrike" cap="none">
                <a:solidFill>
                  <a:srgbClr val="F68A42"/>
                </a:solidFill>
                <a:latin typeface="Trebuchet MS"/>
                <a:ea typeface="Trebuchet MS"/>
                <a:cs typeface="Trebuchet MS"/>
                <a:sym typeface="Trebuchet MS"/>
              </a:rPr>
              <a:t>5.2.1 Auswahl relevanter Themen (Gefahren)</a:t>
            </a:r>
            <a:endParaRPr sz="1400" b="1" i="0" u="none" strike="noStrike" cap="none">
              <a:solidFill>
                <a:srgbClr val="F68A42"/>
              </a:solidFill>
              <a:latin typeface="Trebuchet MS"/>
              <a:ea typeface="Trebuchet MS"/>
              <a:cs typeface="Trebuchet MS"/>
              <a:sym typeface="Trebuchet MS"/>
            </a:endParaRPr>
          </a:p>
        </p:txBody>
      </p:sp>
      <p:sp>
        <p:nvSpPr>
          <p:cNvPr id="271" name="Google Shape;271;p12"/>
          <p:cNvSpPr txBox="1"/>
          <p:nvPr/>
        </p:nvSpPr>
        <p:spPr>
          <a:xfrm>
            <a:off x="6234959" y="3565925"/>
            <a:ext cx="1794802" cy="6927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100"/>
              <a:buFont typeface="Arial"/>
              <a:buNone/>
            </a:pPr>
            <a:r>
              <a:rPr lang="es" sz="1050" b="0" i="0" u="none" strike="noStrike" cap="none" dirty="0">
                <a:solidFill>
                  <a:srgbClr val="708792"/>
                </a:solidFill>
                <a:latin typeface="Trebuchet MS"/>
                <a:ea typeface="Trebuchet MS"/>
                <a:cs typeface="Trebuchet MS"/>
                <a:sym typeface="Trebuchet MS"/>
              </a:rPr>
              <a:t>Konsultation mit lokalen Experten und Interessengruppen.</a:t>
            </a:r>
            <a:endParaRPr sz="1050" b="0" i="0" u="none" strike="noStrike" cap="none" dirty="0">
              <a:solidFill>
                <a:srgbClr val="000000"/>
              </a:solidFill>
              <a:latin typeface="Trebuchet MS"/>
              <a:ea typeface="Trebuchet MS"/>
              <a:cs typeface="Trebuchet MS"/>
              <a:sym typeface="Trebuchet MS"/>
            </a:endParaRPr>
          </a:p>
        </p:txBody>
      </p:sp>
      <p:sp>
        <p:nvSpPr>
          <p:cNvPr id="272" name="Google Shape;272;p12"/>
          <p:cNvSpPr txBox="1"/>
          <p:nvPr/>
        </p:nvSpPr>
        <p:spPr>
          <a:xfrm>
            <a:off x="4760075" y="3589350"/>
            <a:ext cx="1596000" cy="6927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100"/>
              <a:buFont typeface="Arial"/>
              <a:buNone/>
            </a:pPr>
            <a:r>
              <a:rPr lang="es" sz="1100" b="0" i="0" u="none" strike="noStrike" cap="none">
                <a:solidFill>
                  <a:srgbClr val="708792"/>
                </a:solidFill>
                <a:latin typeface="Trebuchet MS"/>
                <a:ea typeface="Trebuchet MS"/>
                <a:cs typeface="Trebuchet MS"/>
                <a:sym typeface="Trebuchet MS"/>
              </a:rPr>
              <a:t>Historische Daten zu extremen Wetterereignissen</a:t>
            </a:r>
            <a:endParaRPr sz="1100" b="0" i="0" u="none" strike="noStrike" cap="none">
              <a:solidFill>
                <a:srgbClr val="000000"/>
              </a:solidFill>
              <a:latin typeface="Trebuchet MS"/>
              <a:ea typeface="Trebuchet MS"/>
              <a:cs typeface="Trebuchet MS"/>
              <a:sym typeface="Trebuchet MS"/>
            </a:endParaRPr>
          </a:p>
        </p:txBody>
      </p:sp>
      <p:sp>
        <p:nvSpPr>
          <p:cNvPr id="273" name="Google Shape;273;p12"/>
          <p:cNvSpPr txBox="1"/>
          <p:nvPr/>
        </p:nvSpPr>
        <p:spPr>
          <a:xfrm>
            <a:off x="3085125" y="3504750"/>
            <a:ext cx="1551600" cy="8619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100"/>
              <a:buFont typeface="Arial"/>
              <a:buNone/>
            </a:pPr>
            <a:r>
              <a:rPr lang="es" sz="1100" b="0" i="0" u="none" strike="noStrike" cap="none">
                <a:solidFill>
                  <a:srgbClr val="708792"/>
                </a:solidFill>
                <a:latin typeface="Trebuchet MS"/>
                <a:ea typeface="Trebuchet MS"/>
                <a:cs typeface="Trebuchet MS"/>
                <a:sym typeface="Trebuchet MS"/>
              </a:rPr>
              <a:t>Regionale oder nationale Klimaanpassungspläne und -strategien</a:t>
            </a:r>
            <a:endParaRPr sz="1100" b="0" i="0" u="none" strike="noStrike" cap="none">
              <a:solidFill>
                <a:srgbClr val="000000"/>
              </a:solidFill>
              <a:latin typeface="Trebuchet MS"/>
              <a:ea typeface="Trebuchet MS"/>
              <a:cs typeface="Trebuchet MS"/>
              <a:sym typeface="Trebuchet MS"/>
            </a:endParaRPr>
          </a:p>
        </p:txBody>
      </p:sp>
      <p:sp>
        <p:nvSpPr>
          <p:cNvPr id="274" name="Google Shape;274;p12"/>
          <p:cNvSpPr txBox="1"/>
          <p:nvPr/>
        </p:nvSpPr>
        <p:spPr>
          <a:xfrm>
            <a:off x="1288975" y="3504750"/>
            <a:ext cx="1749000" cy="8619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600"/>
              </a:spcBef>
              <a:spcAft>
                <a:spcPts val="0"/>
              </a:spcAft>
              <a:buClr>
                <a:srgbClr val="000000"/>
              </a:buClr>
              <a:buSzPts val="1100"/>
              <a:buFont typeface="Arial"/>
              <a:buNone/>
            </a:pPr>
            <a:r>
              <a:rPr lang="es" sz="1100" b="0" i="0" u="none" strike="noStrike" cap="none">
                <a:solidFill>
                  <a:srgbClr val="708792"/>
                </a:solidFill>
                <a:latin typeface="Trebuchet MS"/>
                <a:ea typeface="Trebuchet MS"/>
                <a:cs typeface="Trebuchet MS"/>
                <a:sym typeface="Trebuchet MS"/>
              </a:rPr>
              <a:t>Bestehende SECAPs (Aktionspläne für nachhaltige Energie und Klimaschutz)</a:t>
            </a:r>
            <a:endParaRPr sz="1100" b="0" i="0" u="none" strike="noStrike" cap="none">
              <a:solidFill>
                <a:srgbClr val="000000"/>
              </a:solidFill>
              <a:latin typeface="Trebuchet MS"/>
              <a:ea typeface="Trebuchet MS"/>
              <a:cs typeface="Trebuchet MS"/>
              <a:sym typeface="Trebuchet MS"/>
            </a:endParaRPr>
          </a:p>
        </p:txBody>
      </p:sp>
      <p:sp>
        <p:nvSpPr>
          <p:cNvPr id="275" name="Google Shape;275;p12"/>
          <p:cNvSpPr/>
          <p:nvPr/>
        </p:nvSpPr>
        <p:spPr>
          <a:xfrm>
            <a:off x="4772750" y="3260375"/>
            <a:ext cx="1303800" cy="1303800"/>
          </a:xfrm>
          <a:prstGeom prst="ellipse">
            <a:avLst/>
          </a:prstGeom>
          <a:noFill/>
          <a:ln w="19050"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6" name="Google Shape;276;p12"/>
          <p:cNvSpPr/>
          <p:nvPr/>
        </p:nvSpPr>
        <p:spPr>
          <a:xfrm>
            <a:off x="6368625" y="3260375"/>
            <a:ext cx="1303800" cy="1303800"/>
          </a:xfrm>
          <a:prstGeom prst="ellipse">
            <a:avLst/>
          </a:prstGeom>
          <a:noFill/>
          <a:ln w="19050"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77" name="Google Shape;277;p12"/>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278" name="Google Shape;278;p12"/>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279" name="Google Shape;279;p12"/>
          <p:cNvGrpSpPr/>
          <p:nvPr/>
        </p:nvGrpSpPr>
        <p:grpSpPr>
          <a:xfrm>
            <a:off x="8305799" y="4495700"/>
            <a:ext cx="838201" cy="594981"/>
            <a:chOff x="6739053" y="4087216"/>
            <a:chExt cx="838201" cy="594981"/>
          </a:xfrm>
        </p:grpSpPr>
        <p:sp>
          <p:nvSpPr>
            <p:cNvPr id="280" name="Google Shape;280;p12"/>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281" name="Google Shape;281;p12"/>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282" name="Google Shape;282;p12"/>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283" name="Google Shape;283;p12"/>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12</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3"/>
          <p:cNvSpPr txBox="1"/>
          <p:nvPr/>
        </p:nvSpPr>
        <p:spPr>
          <a:xfrm>
            <a:off x="357777" y="2954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F68A42"/>
                </a:solidFill>
                <a:latin typeface="Trebuchet MS"/>
                <a:ea typeface="Trebuchet MS"/>
                <a:cs typeface="Trebuchet MS"/>
                <a:sym typeface="Trebuchet MS"/>
              </a:rPr>
              <a:t>Kontextualisierung von RNTool</a:t>
            </a:r>
            <a:endParaRPr sz="2800" b="1" i="0" u="none" strike="noStrike" cap="none" dirty="0">
              <a:solidFill>
                <a:srgbClr val="F68A42"/>
              </a:solidFill>
              <a:latin typeface="Trebuchet MS"/>
              <a:ea typeface="Trebuchet MS"/>
              <a:cs typeface="Trebuchet MS"/>
              <a:sym typeface="Trebuchet MS"/>
            </a:endParaRPr>
          </a:p>
        </p:txBody>
      </p:sp>
      <p:sp>
        <p:nvSpPr>
          <p:cNvPr id="289" name="Google Shape;289;p13"/>
          <p:cNvSpPr txBox="1"/>
          <p:nvPr/>
        </p:nvSpPr>
        <p:spPr>
          <a:xfrm>
            <a:off x="402225" y="1554150"/>
            <a:ext cx="7998000" cy="8157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a:solidFill>
                  <a:srgbClr val="F68A42"/>
                </a:solidFill>
                <a:latin typeface="Trebuchet MS"/>
                <a:ea typeface="Trebuchet MS"/>
                <a:cs typeface="Trebuchet MS"/>
                <a:sym typeface="Trebuchet MS"/>
              </a:rPr>
              <a:t>Zweiter Schritt:</a:t>
            </a:r>
            <a:endParaRPr sz="1200" b="0"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Für jedes ausgewählte Thema (Gefahr) besteht der nächste Schritt darin, die städtischen Sektoren (Makrokategorien) zu identifizieren, die exponiert und potenziell betroffen sind. Diese Auswahl basiert auf:</a:t>
            </a:r>
            <a:endParaRPr sz="1200" b="0" i="0" u="none" strike="noStrike" cap="none">
              <a:solidFill>
                <a:srgbClr val="708792"/>
              </a:solidFill>
              <a:latin typeface="Trebuchet MS"/>
              <a:ea typeface="Trebuchet MS"/>
              <a:cs typeface="Trebuchet MS"/>
              <a:sym typeface="Trebuchet MS"/>
            </a:endParaRPr>
          </a:p>
        </p:txBody>
      </p:sp>
      <p:sp>
        <p:nvSpPr>
          <p:cNvPr id="290" name="Google Shape;290;p13"/>
          <p:cNvSpPr txBox="1"/>
          <p:nvPr/>
        </p:nvSpPr>
        <p:spPr>
          <a:xfrm>
            <a:off x="402224" y="1077650"/>
            <a:ext cx="5441457" cy="630912"/>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1200"/>
              </a:spcAft>
              <a:buClr>
                <a:schemeClr val="dk1"/>
              </a:buClr>
              <a:buSzPts val="1100"/>
              <a:buFont typeface="Arial"/>
              <a:buNone/>
            </a:pPr>
            <a:r>
              <a:rPr lang="es" sz="1400" b="1" i="0" u="none" strike="noStrike" cap="none" dirty="0">
                <a:solidFill>
                  <a:srgbClr val="F68A42"/>
                </a:solidFill>
                <a:latin typeface="Trebuchet MS"/>
                <a:ea typeface="Trebuchet MS"/>
                <a:cs typeface="Trebuchet MS"/>
                <a:sym typeface="Trebuchet MS"/>
              </a:rPr>
              <a:t>5.2.2 Auswahl der Makrokategorien (städtische Sektoren)</a:t>
            </a:r>
            <a:endParaRPr sz="1400" b="1" i="0" u="none" strike="noStrike" cap="none" dirty="0">
              <a:solidFill>
                <a:srgbClr val="F68A42"/>
              </a:solidFill>
              <a:latin typeface="Trebuchet MS"/>
              <a:ea typeface="Trebuchet MS"/>
              <a:cs typeface="Trebuchet MS"/>
              <a:sym typeface="Trebuchet MS"/>
            </a:endParaRPr>
          </a:p>
        </p:txBody>
      </p:sp>
      <p:sp>
        <p:nvSpPr>
          <p:cNvPr id="291" name="Google Shape;291;p13"/>
          <p:cNvSpPr txBox="1"/>
          <p:nvPr/>
        </p:nvSpPr>
        <p:spPr>
          <a:xfrm>
            <a:off x="6404025" y="2600900"/>
            <a:ext cx="1996200" cy="9234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Der institutionellen Kapazität zur Umsetzung von Anpassungsmaßnahmen innerhalb jedes Sektors.</a:t>
            </a:r>
            <a:endParaRPr sz="1400" b="0" i="0" u="none" strike="noStrike" cap="none">
              <a:solidFill>
                <a:srgbClr val="000000"/>
              </a:solidFill>
              <a:latin typeface="Arial"/>
              <a:ea typeface="Arial"/>
              <a:cs typeface="Arial"/>
              <a:sym typeface="Arial"/>
            </a:endParaRPr>
          </a:p>
        </p:txBody>
      </p:sp>
      <p:sp>
        <p:nvSpPr>
          <p:cNvPr id="292" name="Google Shape;292;p13"/>
          <p:cNvSpPr txBox="1"/>
          <p:nvPr/>
        </p:nvSpPr>
        <p:spPr>
          <a:xfrm>
            <a:off x="2901225" y="2578975"/>
            <a:ext cx="3000000" cy="18471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Die Abhängigkeit von Dienstleistungen von exponierter Infrastruktur. Wenn das ordnungsgemäße Funktionieren eines Sektors (z. B. Gesundheit) </a:t>
            </a:r>
            <a:br>
              <a:rPr lang="es" sz="1200" b="0" i="0" u="none" strike="noStrike" cap="none" dirty="0">
                <a:solidFill>
                  <a:srgbClr val="708792"/>
                </a:solidFill>
                <a:latin typeface="Trebuchet MS"/>
                <a:ea typeface="Trebuchet MS"/>
                <a:cs typeface="Trebuchet MS"/>
                <a:sym typeface="Trebuchet MS"/>
              </a:rPr>
            </a:br>
            <a:r>
              <a:rPr lang="es" sz="1200" b="0" i="0" u="none" strike="noStrike" cap="none" dirty="0">
                <a:solidFill>
                  <a:srgbClr val="708792"/>
                </a:solidFill>
                <a:latin typeface="Trebuchet MS"/>
                <a:ea typeface="Trebuchet MS"/>
                <a:cs typeface="Trebuchet MS"/>
                <a:sym typeface="Trebuchet MS"/>
              </a:rPr>
              <a:t>von einer Infrastruktur abhängt, die durch eine bestimmte Gefahr gefährdet ist, sollte der Sektor dieser Infrastruktur (z. B. Energie, Wasser, Mobilität) in die Bewertung einbezogen werden, auch wenn er nicht das primäre Ziel der Gefahr ist.</a:t>
            </a:r>
            <a:endParaRPr sz="1400" b="0" i="0" u="none" strike="noStrike" cap="none" dirty="0">
              <a:solidFill>
                <a:srgbClr val="000000"/>
              </a:solidFill>
              <a:latin typeface="Arial"/>
              <a:ea typeface="Arial"/>
              <a:cs typeface="Arial"/>
              <a:sym typeface="Arial"/>
            </a:endParaRPr>
          </a:p>
        </p:txBody>
      </p:sp>
      <p:sp>
        <p:nvSpPr>
          <p:cNvPr id="293" name="Google Shape;293;p13"/>
          <p:cNvSpPr txBox="1"/>
          <p:nvPr/>
        </p:nvSpPr>
        <p:spPr>
          <a:xfrm>
            <a:off x="450673" y="2578975"/>
            <a:ext cx="1996200" cy="12930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Das Vorhandensein und die Kritikalität städtischer Funktionen in der Gemeinde (z. B. Mobilität, Gesundheit, Wasser)</a:t>
            </a:r>
            <a:endParaRPr sz="1400" b="0" i="0" u="none" strike="noStrike" cap="none" dirty="0">
              <a:solidFill>
                <a:srgbClr val="000000"/>
              </a:solidFill>
              <a:latin typeface="Arial"/>
              <a:ea typeface="Arial"/>
              <a:cs typeface="Arial"/>
              <a:sym typeface="Arial"/>
            </a:endParaRPr>
          </a:p>
        </p:txBody>
      </p:sp>
      <p:sp>
        <p:nvSpPr>
          <p:cNvPr id="294" name="Google Shape;294;p13"/>
          <p:cNvSpPr/>
          <p:nvPr/>
        </p:nvSpPr>
        <p:spPr>
          <a:xfrm>
            <a:off x="387675" y="2557674"/>
            <a:ext cx="1970700" cy="18897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5" name="Google Shape;295;p13"/>
          <p:cNvSpPr/>
          <p:nvPr/>
        </p:nvSpPr>
        <p:spPr>
          <a:xfrm>
            <a:off x="2837925" y="2557674"/>
            <a:ext cx="3000000" cy="2207763"/>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6" name="Google Shape;296;p13"/>
          <p:cNvSpPr/>
          <p:nvPr/>
        </p:nvSpPr>
        <p:spPr>
          <a:xfrm>
            <a:off x="6317475" y="2557675"/>
            <a:ext cx="1970700" cy="18897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297" name="Google Shape;297;p13"/>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298" name="Google Shape;298;p13"/>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299" name="Google Shape;299;p13"/>
          <p:cNvGrpSpPr/>
          <p:nvPr/>
        </p:nvGrpSpPr>
        <p:grpSpPr>
          <a:xfrm>
            <a:off x="8305799" y="4495700"/>
            <a:ext cx="838201" cy="594981"/>
            <a:chOff x="6739053" y="4087216"/>
            <a:chExt cx="838201" cy="594981"/>
          </a:xfrm>
        </p:grpSpPr>
        <p:sp>
          <p:nvSpPr>
            <p:cNvPr id="300" name="Google Shape;300;p1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01" name="Google Shape;301;p1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02" name="Google Shape;302;p1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03" name="Google Shape;303;p13"/>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13</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07"/>
        <p:cNvGrpSpPr/>
        <p:nvPr/>
      </p:nvGrpSpPr>
      <p:grpSpPr>
        <a:xfrm>
          <a:off x="0" y="0"/>
          <a:ext cx="0" cy="0"/>
          <a:chOff x="0" y="0"/>
          <a:chExt cx="0" cy="0"/>
        </a:xfrm>
      </p:grpSpPr>
      <p:sp>
        <p:nvSpPr>
          <p:cNvPr id="308" name="Google Shape;308;p14"/>
          <p:cNvSpPr/>
          <p:nvPr/>
        </p:nvSpPr>
        <p:spPr>
          <a:xfrm>
            <a:off x="767400" y="3337025"/>
            <a:ext cx="1632300" cy="400200"/>
          </a:xfrm>
          <a:prstGeom prst="roundRect">
            <a:avLst>
              <a:gd name="adj" fmla="val 16667"/>
            </a:avLst>
          </a:prstGeom>
          <a:solidFill>
            <a:srgbClr val="F68A4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09" name="Google Shape;309;p14"/>
          <p:cNvSpPr/>
          <p:nvPr/>
        </p:nvSpPr>
        <p:spPr>
          <a:xfrm>
            <a:off x="3072000" y="3337025"/>
            <a:ext cx="2708700" cy="400200"/>
          </a:xfrm>
          <a:prstGeom prst="roundRect">
            <a:avLst>
              <a:gd name="adj" fmla="val 16667"/>
            </a:avLst>
          </a:prstGeom>
          <a:solidFill>
            <a:srgbClr val="F68A4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0" name="Google Shape;310;p14"/>
          <p:cNvSpPr/>
          <p:nvPr/>
        </p:nvSpPr>
        <p:spPr>
          <a:xfrm>
            <a:off x="6432225" y="3337025"/>
            <a:ext cx="1632300" cy="400200"/>
          </a:xfrm>
          <a:prstGeom prst="roundRect">
            <a:avLst>
              <a:gd name="adj" fmla="val 16667"/>
            </a:avLst>
          </a:prstGeom>
          <a:solidFill>
            <a:srgbClr val="F68A42"/>
          </a:solid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11" name="Google Shape;311;p14"/>
          <p:cNvSpPr txBox="1"/>
          <p:nvPr/>
        </p:nvSpPr>
        <p:spPr>
          <a:xfrm>
            <a:off x="442555" y="28085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dirty="0">
                <a:solidFill>
                  <a:srgbClr val="F68A42"/>
                </a:solidFill>
                <a:latin typeface="Trebuchet MS"/>
                <a:ea typeface="Trebuchet MS"/>
                <a:cs typeface="Trebuchet MS"/>
                <a:sym typeface="Trebuchet MS"/>
              </a:rPr>
              <a:t>Kontextualisierung von RNTool </a:t>
            </a:r>
            <a:endParaRPr sz="2800" b="1" i="0" u="none" strike="noStrike" cap="none" dirty="0">
              <a:solidFill>
                <a:srgbClr val="F68A42"/>
              </a:solidFill>
              <a:latin typeface="Trebuchet MS"/>
              <a:ea typeface="Trebuchet MS"/>
              <a:cs typeface="Trebuchet MS"/>
              <a:sym typeface="Trebuchet MS"/>
            </a:endParaRPr>
          </a:p>
        </p:txBody>
      </p:sp>
      <p:sp>
        <p:nvSpPr>
          <p:cNvPr id="312" name="Google Shape;312;p14"/>
          <p:cNvSpPr txBox="1"/>
          <p:nvPr/>
        </p:nvSpPr>
        <p:spPr>
          <a:xfrm>
            <a:off x="402225" y="1648525"/>
            <a:ext cx="7998000" cy="12621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a:solidFill>
                  <a:srgbClr val="F68A42"/>
                </a:solidFill>
                <a:latin typeface="Trebuchet MS"/>
                <a:ea typeface="Trebuchet MS"/>
                <a:cs typeface="Trebuchet MS"/>
                <a:sym typeface="Trebuchet MS"/>
              </a:rPr>
              <a:t>Dritter Schritt:</a:t>
            </a:r>
            <a:endParaRPr sz="1200" b="1"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endParaRPr sz="1200" b="1"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Nachdem die relevanten städtischen Sektoren ausgewählt wurden, besteht der nächste Schritt darin, die Risikokategorien zu bestimmen, die die spezifischen Wechselwirkungen zwischen Gefahren und exponierten Elementen darstellen, die konkrete und bewertbare Klimarisiken darstellen. Es sollten nur die relevantesten und bewertbarsten Risikokategorien beibehalten werden, basierend auf:</a:t>
            </a:r>
            <a:endParaRPr sz="1200" b="0" i="0" u="none" strike="noStrike" cap="none">
              <a:solidFill>
                <a:srgbClr val="708792"/>
              </a:solidFill>
              <a:latin typeface="Trebuchet MS"/>
              <a:ea typeface="Trebuchet MS"/>
              <a:cs typeface="Trebuchet MS"/>
              <a:sym typeface="Trebuchet MS"/>
            </a:endParaRPr>
          </a:p>
        </p:txBody>
      </p:sp>
      <p:sp>
        <p:nvSpPr>
          <p:cNvPr id="313" name="Google Shape;313;p14"/>
          <p:cNvSpPr txBox="1"/>
          <p:nvPr/>
        </p:nvSpPr>
        <p:spPr>
          <a:xfrm>
            <a:off x="402225" y="1077650"/>
            <a:ext cx="4892400" cy="4002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1200"/>
              </a:spcAft>
              <a:buClr>
                <a:srgbClr val="000000"/>
              </a:buClr>
              <a:buSzPts val="1400"/>
              <a:buFont typeface="Arial"/>
              <a:buNone/>
            </a:pPr>
            <a:r>
              <a:rPr lang="es" sz="1400" b="1" i="0" u="none" strike="noStrike" cap="none">
                <a:solidFill>
                  <a:srgbClr val="F68A42"/>
                </a:solidFill>
                <a:latin typeface="Trebuchet MS"/>
                <a:ea typeface="Trebuchet MS"/>
                <a:cs typeface="Trebuchet MS"/>
                <a:sym typeface="Trebuchet MS"/>
              </a:rPr>
              <a:t>5.2.3 Auswahl der Risikokategorien </a:t>
            </a:r>
            <a:endParaRPr sz="1400" b="1" i="0" u="none" strike="noStrike" cap="none">
              <a:solidFill>
                <a:srgbClr val="F68A42"/>
              </a:solidFill>
              <a:latin typeface="Trebuchet MS"/>
              <a:ea typeface="Trebuchet MS"/>
              <a:cs typeface="Trebuchet MS"/>
              <a:sym typeface="Trebuchet MS"/>
            </a:endParaRPr>
          </a:p>
        </p:txBody>
      </p:sp>
      <p:sp>
        <p:nvSpPr>
          <p:cNvPr id="314" name="Google Shape;314;p14"/>
          <p:cNvSpPr txBox="1"/>
          <p:nvPr/>
        </p:nvSpPr>
        <p:spPr>
          <a:xfrm>
            <a:off x="6356025" y="3269028"/>
            <a:ext cx="1968000" cy="3693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Prioritäten der Interessengruppen</a:t>
            </a:r>
            <a:endParaRPr sz="1200" b="0" i="0" u="none" strike="noStrike" cap="none">
              <a:solidFill>
                <a:schemeClr val="lt1"/>
              </a:solidFill>
              <a:latin typeface="Trebuchet MS"/>
              <a:ea typeface="Trebuchet MS"/>
              <a:cs typeface="Trebuchet MS"/>
              <a:sym typeface="Trebuchet MS"/>
            </a:endParaRPr>
          </a:p>
        </p:txBody>
      </p:sp>
      <p:sp>
        <p:nvSpPr>
          <p:cNvPr id="315" name="Google Shape;315;p14"/>
          <p:cNvSpPr txBox="1"/>
          <p:nvPr/>
        </p:nvSpPr>
        <p:spPr>
          <a:xfrm>
            <a:off x="3072000" y="3269028"/>
            <a:ext cx="3000000" cy="3693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0"/>
              </a:spcBef>
              <a:spcAft>
                <a:spcPts val="0"/>
              </a:spcAft>
              <a:buClr>
                <a:srgbClr val="000000"/>
              </a:buClr>
              <a:buSzPts val="1200"/>
              <a:buFont typeface="Arial"/>
              <a:buNone/>
            </a:pPr>
            <a:r>
              <a:rPr lang="es" sz="1200" b="0" i="0" u="none" strike="noStrike" cap="none">
                <a:solidFill>
                  <a:schemeClr val="lt1"/>
                </a:solidFill>
                <a:latin typeface="Trebuchet MS"/>
                <a:ea typeface="Trebuchet MS"/>
                <a:cs typeface="Trebuchet MS"/>
                <a:sym typeface="Trebuchet MS"/>
              </a:rPr>
              <a:t>Strategische Relevanz für die lokale Planung</a:t>
            </a:r>
            <a:endParaRPr sz="1200" b="0" i="0" u="none" strike="noStrike" cap="none">
              <a:solidFill>
                <a:schemeClr val="lt1"/>
              </a:solidFill>
              <a:latin typeface="Trebuchet MS"/>
              <a:ea typeface="Trebuchet MS"/>
              <a:cs typeface="Trebuchet MS"/>
              <a:sym typeface="Trebuchet MS"/>
            </a:endParaRPr>
          </a:p>
        </p:txBody>
      </p:sp>
      <p:sp>
        <p:nvSpPr>
          <p:cNvPr id="316" name="Google Shape;316;p14"/>
          <p:cNvSpPr txBox="1"/>
          <p:nvPr/>
        </p:nvSpPr>
        <p:spPr>
          <a:xfrm>
            <a:off x="645075" y="3269028"/>
            <a:ext cx="2066700" cy="369300"/>
          </a:xfrm>
          <a:prstGeom prst="rect">
            <a:avLst/>
          </a:prstGeom>
          <a:noFill/>
          <a:ln>
            <a:noFill/>
          </a:ln>
        </p:spPr>
        <p:txBody>
          <a:bodyPr spcFirstLastPara="1" wrap="square" lIns="91425" tIns="91425" rIns="91425" bIns="91425" anchor="t" anchorCtr="0">
            <a:spAutoFit/>
          </a:bodyPr>
          <a:lstStyle/>
          <a:p>
            <a:pPr marL="0" marR="215900" lvl="0" indent="0" algn="ctr" rtl="0">
              <a:lnSpc>
                <a:spcPct val="100000"/>
              </a:lnSpc>
              <a:spcBef>
                <a:spcPts val="600"/>
              </a:spcBef>
              <a:spcAft>
                <a:spcPts val="0"/>
              </a:spcAft>
              <a:buClr>
                <a:srgbClr val="000000"/>
              </a:buClr>
              <a:buSzPts val="1200"/>
              <a:buFont typeface="Arial"/>
              <a:buNone/>
            </a:pPr>
            <a:r>
              <a:rPr lang="es" sz="1200" b="0" i="0" u="none" strike="noStrike" cap="none" dirty="0">
                <a:solidFill>
                  <a:schemeClr val="lt1"/>
                </a:solidFill>
                <a:latin typeface="Trebuchet MS"/>
                <a:ea typeface="Trebuchet MS"/>
                <a:cs typeface="Trebuchet MS"/>
                <a:sym typeface="Trebuchet MS"/>
              </a:rPr>
              <a:t>Verfügbarkeit von Daten</a:t>
            </a:r>
            <a:endParaRPr sz="1200" b="0" i="0" u="none" strike="noStrike" cap="none" dirty="0">
              <a:solidFill>
                <a:schemeClr val="lt1"/>
              </a:solidFill>
              <a:latin typeface="Trebuchet MS"/>
              <a:ea typeface="Trebuchet MS"/>
              <a:cs typeface="Trebuchet MS"/>
              <a:sym typeface="Trebuchet MS"/>
            </a:endParaRPr>
          </a:p>
        </p:txBody>
      </p:sp>
      <p:sp>
        <p:nvSpPr>
          <p:cNvPr id="317" name="Google Shape;317;p14"/>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18" name="Google Shape;318;p14"/>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319" name="Google Shape;319;p14"/>
          <p:cNvGrpSpPr/>
          <p:nvPr/>
        </p:nvGrpSpPr>
        <p:grpSpPr>
          <a:xfrm>
            <a:off x="8305799" y="4495700"/>
            <a:ext cx="838201" cy="594981"/>
            <a:chOff x="6739053" y="4087216"/>
            <a:chExt cx="838201" cy="594981"/>
          </a:xfrm>
        </p:grpSpPr>
        <p:sp>
          <p:nvSpPr>
            <p:cNvPr id="320" name="Google Shape;320;p14"/>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21" name="Google Shape;321;p14"/>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22" name="Google Shape;322;p14"/>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23" name="Google Shape;323;p14"/>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14</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27"/>
        <p:cNvGrpSpPr/>
        <p:nvPr/>
      </p:nvGrpSpPr>
      <p:grpSpPr>
        <a:xfrm>
          <a:off x="0" y="0"/>
          <a:ext cx="0" cy="0"/>
          <a:chOff x="0" y="0"/>
          <a:chExt cx="0" cy="0"/>
        </a:xfrm>
      </p:grpSpPr>
      <p:sp>
        <p:nvSpPr>
          <p:cNvPr id="328" name="Google Shape;328;p15"/>
          <p:cNvSpPr txBox="1"/>
          <p:nvPr/>
        </p:nvSpPr>
        <p:spPr>
          <a:xfrm>
            <a:off x="613295" y="324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Kontextualisierung von RNTool</a:t>
            </a:r>
            <a:endParaRPr sz="2800" b="1" i="0" u="none" strike="noStrike" cap="none">
              <a:solidFill>
                <a:srgbClr val="F68A42"/>
              </a:solidFill>
              <a:latin typeface="Trebuchet MS"/>
              <a:ea typeface="Trebuchet MS"/>
              <a:cs typeface="Trebuchet MS"/>
              <a:sym typeface="Trebuchet MS"/>
            </a:endParaRPr>
          </a:p>
        </p:txBody>
      </p:sp>
      <p:sp>
        <p:nvSpPr>
          <p:cNvPr id="329" name="Google Shape;329;p15"/>
          <p:cNvSpPr txBox="1"/>
          <p:nvPr/>
        </p:nvSpPr>
        <p:spPr>
          <a:xfrm>
            <a:off x="613300" y="1304950"/>
            <a:ext cx="7656300" cy="8928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1" i="0" u="none" strike="noStrike" cap="none">
                <a:solidFill>
                  <a:srgbClr val="F68A42"/>
                </a:solidFill>
                <a:latin typeface="Trebuchet MS"/>
                <a:ea typeface="Trebuchet MS"/>
                <a:cs typeface="Trebuchet MS"/>
                <a:sym typeface="Trebuchet MS"/>
              </a:rPr>
              <a:t>Vierter Schritt:</a:t>
            </a:r>
            <a:endParaRPr sz="1200" b="1" i="0" u="none" strike="noStrike" cap="none">
              <a:solidFill>
                <a:srgbClr val="F68A42"/>
              </a:solidFill>
              <a:latin typeface="Trebuchet MS"/>
              <a:ea typeface="Trebuchet MS"/>
              <a:cs typeface="Trebuchet MS"/>
              <a:sym typeface="Trebuchet MS"/>
            </a:endParaRPr>
          </a:p>
          <a:p>
            <a:pPr marL="0" marR="215900" lvl="0" indent="0" algn="just" rtl="0">
              <a:lnSpc>
                <a:spcPct val="100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Jede Risikokategorie wird anhand einer Reihe von Kriterien (Gefahr, Exposition und Anfälligkeit) bewertet, die jeweils mit einem bestimmten Indikator verknüpft sind. Der Kontextualisierungsprozess erfordert:</a:t>
            </a:r>
            <a:endParaRPr sz="1200" b="0" i="0" u="none" strike="noStrike" cap="none">
              <a:solidFill>
                <a:srgbClr val="708792"/>
              </a:solidFill>
              <a:latin typeface="Trebuchet MS"/>
              <a:ea typeface="Trebuchet MS"/>
              <a:cs typeface="Trebuchet MS"/>
              <a:sym typeface="Trebuchet MS"/>
            </a:endParaRPr>
          </a:p>
        </p:txBody>
      </p:sp>
      <p:sp>
        <p:nvSpPr>
          <p:cNvPr id="330" name="Google Shape;330;p15"/>
          <p:cNvSpPr txBox="1"/>
          <p:nvPr/>
        </p:nvSpPr>
        <p:spPr>
          <a:xfrm>
            <a:off x="613300" y="923500"/>
            <a:ext cx="4869300" cy="4002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1200"/>
              </a:spcAft>
              <a:buClr>
                <a:srgbClr val="000000"/>
              </a:buClr>
              <a:buSzPts val="1400"/>
              <a:buFont typeface="Arial"/>
              <a:buNone/>
            </a:pPr>
            <a:r>
              <a:rPr lang="es" sz="1400" b="1" i="0" u="none" strike="noStrike" cap="none">
                <a:solidFill>
                  <a:srgbClr val="F68A42"/>
                </a:solidFill>
                <a:latin typeface="Trebuchet MS"/>
                <a:ea typeface="Trebuchet MS"/>
                <a:cs typeface="Trebuchet MS"/>
                <a:sym typeface="Trebuchet MS"/>
              </a:rPr>
              <a:t>5.2.4 Benchmarking der Kriterien</a:t>
            </a:r>
            <a:endParaRPr sz="1400" b="1" i="0" u="none" strike="noStrike" cap="none">
              <a:solidFill>
                <a:srgbClr val="F68A42"/>
              </a:solidFill>
              <a:latin typeface="Trebuchet MS"/>
              <a:ea typeface="Trebuchet MS"/>
              <a:cs typeface="Trebuchet MS"/>
              <a:sym typeface="Trebuchet MS"/>
            </a:endParaRPr>
          </a:p>
        </p:txBody>
      </p:sp>
      <p:sp>
        <p:nvSpPr>
          <p:cNvPr id="331" name="Google Shape;331;p15"/>
          <p:cNvSpPr txBox="1"/>
          <p:nvPr/>
        </p:nvSpPr>
        <p:spPr>
          <a:xfrm>
            <a:off x="4665200" y="2447675"/>
            <a:ext cx="3381600" cy="5541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Definition oder Anpassung der Bewertungsmethode zur Berechnung des Indikatorwerts.</a:t>
            </a:r>
            <a:endParaRPr sz="1200" b="0" i="0" u="none" strike="noStrike" cap="none">
              <a:solidFill>
                <a:srgbClr val="000000"/>
              </a:solidFill>
              <a:latin typeface="Trebuchet MS"/>
              <a:ea typeface="Trebuchet MS"/>
              <a:cs typeface="Trebuchet MS"/>
              <a:sym typeface="Trebuchet MS"/>
            </a:endParaRPr>
          </a:p>
        </p:txBody>
      </p:sp>
      <p:sp>
        <p:nvSpPr>
          <p:cNvPr id="332" name="Google Shape;332;p15"/>
          <p:cNvSpPr txBox="1"/>
          <p:nvPr/>
        </p:nvSpPr>
        <p:spPr>
          <a:xfrm>
            <a:off x="743850" y="2355275"/>
            <a:ext cx="3381600" cy="7389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Zuweisung lokaler Benchmarks (Wert 0 für optimale Leistung und Wert 1 für kritische Leistung)</a:t>
            </a:r>
            <a:endParaRPr sz="1200" b="0" i="0" u="none" strike="noStrike" cap="none">
              <a:solidFill>
                <a:srgbClr val="000000"/>
              </a:solidFill>
              <a:latin typeface="Trebuchet MS"/>
              <a:ea typeface="Trebuchet MS"/>
              <a:cs typeface="Trebuchet MS"/>
              <a:sym typeface="Trebuchet MS"/>
            </a:endParaRPr>
          </a:p>
        </p:txBody>
      </p:sp>
      <p:sp>
        <p:nvSpPr>
          <p:cNvPr id="333" name="Google Shape;333;p15"/>
          <p:cNvSpPr txBox="1"/>
          <p:nvPr/>
        </p:nvSpPr>
        <p:spPr>
          <a:xfrm>
            <a:off x="710075" y="3242450"/>
            <a:ext cx="7656300" cy="3693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Bei der Lokalisierung von Benchmarks und Methoden sollte die folgende Hierarchie der Quellen beachtet werden:</a:t>
            </a:r>
            <a:endParaRPr sz="1400" b="0" i="0" u="none" strike="noStrike" cap="none">
              <a:solidFill>
                <a:srgbClr val="000000"/>
              </a:solidFill>
              <a:latin typeface="Arial"/>
              <a:ea typeface="Arial"/>
              <a:cs typeface="Arial"/>
              <a:sym typeface="Arial"/>
            </a:endParaRPr>
          </a:p>
        </p:txBody>
      </p:sp>
      <p:sp>
        <p:nvSpPr>
          <p:cNvPr id="334" name="Google Shape;334;p15"/>
          <p:cNvSpPr txBox="1"/>
          <p:nvPr/>
        </p:nvSpPr>
        <p:spPr>
          <a:xfrm>
            <a:off x="710075" y="3763154"/>
            <a:ext cx="1787400" cy="7389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6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Verbindliche Vorschriften (z. B. Bauvorschriften, Gesetze)</a:t>
            </a:r>
            <a:endParaRPr sz="1400" b="0" i="0" u="none" strike="noStrike" cap="none" dirty="0">
              <a:solidFill>
                <a:srgbClr val="000000"/>
              </a:solidFill>
              <a:latin typeface="Arial"/>
              <a:ea typeface="Arial"/>
              <a:cs typeface="Arial"/>
              <a:sym typeface="Arial"/>
            </a:endParaRPr>
          </a:p>
        </p:txBody>
      </p:sp>
      <p:sp>
        <p:nvSpPr>
          <p:cNvPr id="335" name="Google Shape;335;p15"/>
          <p:cNvSpPr txBox="1"/>
          <p:nvPr/>
        </p:nvSpPr>
        <p:spPr>
          <a:xfrm>
            <a:off x="2696150" y="3852575"/>
            <a:ext cx="1865700" cy="9234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Anerkannte technische Normen (z. B. ISO, CEN, nationale Normen)</a:t>
            </a:r>
            <a:endParaRPr sz="1400" b="0" i="0" u="none" strike="noStrike" cap="none">
              <a:solidFill>
                <a:srgbClr val="000000"/>
              </a:solidFill>
              <a:latin typeface="Arial"/>
              <a:ea typeface="Arial"/>
              <a:cs typeface="Arial"/>
              <a:sym typeface="Arial"/>
            </a:endParaRPr>
          </a:p>
        </p:txBody>
      </p:sp>
      <p:sp>
        <p:nvSpPr>
          <p:cNvPr id="336" name="Google Shape;336;p15"/>
          <p:cNvSpPr txBox="1"/>
          <p:nvPr/>
        </p:nvSpPr>
        <p:spPr>
          <a:xfrm>
            <a:off x="4908000" y="3760175"/>
            <a:ext cx="1865700" cy="11082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Maßgebliche Leitlinien (z. B. nationale Planungsdokumente, EU-Berichte)</a:t>
            </a:r>
            <a:endParaRPr sz="1400" b="0" i="0" u="none" strike="noStrike" cap="none">
              <a:solidFill>
                <a:srgbClr val="000000"/>
              </a:solidFill>
              <a:latin typeface="Arial"/>
              <a:ea typeface="Arial"/>
              <a:cs typeface="Arial"/>
              <a:sym typeface="Arial"/>
            </a:endParaRPr>
          </a:p>
        </p:txBody>
      </p:sp>
      <p:sp>
        <p:nvSpPr>
          <p:cNvPr id="337" name="Google Shape;337;p15"/>
          <p:cNvSpPr txBox="1"/>
          <p:nvPr/>
        </p:nvSpPr>
        <p:spPr>
          <a:xfrm>
            <a:off x="7119850" y="3727000"/>
            <a:ext cx="1657800" cy="1108200"/>
          </a:xfrm>
          <a:prstGeom prst="rect">
            <a:avLst/>
          </a:prstGeom>
          <a:noFill/>
          <a:ln>
            <a:noFill/>
          </a:ln>
        </p:spPr>
        <p:txBody>
          <a:bodyPr spcFirstLastPara="1" wrap="square" lIns="91425" tIns="91425" rIns="91425" bIns="91425" anchor="t" anchorCtr="0">
            <a:spAutoFit/>
          </a:bodyPr>
          <a:lstStyle/>
          <a:p>
            <a:pPr marL="0" marR="21590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Peer-reviewte wissenschaftliche Literatur und andere technische Referenzen.</a:t>
            </a:r>
            <a:endParaRPr sz="1400" b="0" i="0" u="none" strike="noStrike" cap="none">
              <a:solidFill>
                <a:srgbClr val="000000"/>
              </a:solidFill>
              <a:latin typeface="Arial"/>
              <a:ea typeface="Arial"/>
              <a:cs typeface="Arial"/>
              <a:sym typeface="Arial"/>
            </a:endParaRPr>
          </a:p>
        </p:txBody>
      </p:sp>
      <p:sp>
        <p:nvSpPr>
          <p:cNvPr id="338" name="Google Shape;338;p15"/>
          <p:cNvSpPr/>
          <p:nvPr/>
        </p:nvSpPr>
        <p:spPr>
          <a:xfrm>
            <a:off x="710074" y="2428059"/>
            <a:ext cx="3117083" cy="81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39" name="Google Shape;339;p15"/>
          <p:cNvSpPr/>
          <p:nvPr/>
        </p:nvSpPr>
        <p:spPr>
          <a:xfrm>
            <a:off x="4710025" y="2422002"/>
            <a:ext cx="3000000" cy="81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40" name="Google Shape;340;p15"/>
          <p:cNvSpPr txBox="1"/>
          <p:nvPr/>
        </p:nvSpPr>
        <p:spPr>
          <a:xfrm>
            <a:off x="422325" y="4061950"/>
            <a:ext cx="409200" cy="43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1</a:t>
            </a:r>
            <a:endParaRPr sz="2800" b="1" i="0" u="none" strike="noStrike" cap="none">
              <a:solidFill>
                <a:srgbClr val="F68A42"/>
              </a:solidFill>
              <a:latin typeface="Trebuchet MS"/>
              <a:ea typeface="Trebuchet MS"/>
              <a:cs typeface="Trebuchet MS"/>
              <a:sym typeface="Trebuchet MS"/>
            </a:endParaRPr>
          </a:p>
        </p:txBody>
      </p:sp>
      <p:sp>
        <p:nvSpPr>
          <p:cNvPr id="341" name="Google Shape;341;p15"/>
          <p:cNvSpPr txBox="1"/>
          <p:nvPr/>
        </p:nvSpPr>
        <p:spPr>
          <a:xfrm>
            <a:off x="2286950" y="4061950"/>
            <a:ext cx="409200" cy="43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2</a:t>
            </a:r>
            <a:endParaRPr sz="2800" b="1" i="0" u="none" strike="noStrike" cap="none">
              <a:solidFill>
                <a:srgbClr val="F68A42"/>
              </a:solidFill>
              <a:latin typeface="Trebuchet MS"/>
              <a:ea typeface="Trebuchet MS"/>
              <a:cs typeface="Trebuchet MS"/>
              <a:sym typeface="Trebuchet MS"/>
            </a:endParaRPr>
          </a:p>
        </p:txBody>
      </p:sp>
      <p:sp>
        <p:nvSpPr>
          <p:cNvPr id="342" name="Google Shape;342;p15"/>
          <p:cNvSpPr txBox="1"/>
          <p:nvPr/>
        </p:nvSpPr>
        <p:spPr>
          <a:xfrm>
            <a:off x="4527300" y="4061950"/>
            <a:ext cx="409200" cy="43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3</a:t>
            </a:r>
            <a:endParaRPr sz="2800" b="1" i="0" u="none" strike="noStrike" cap="none">
              <a:solidFill>
                <a:srgbClr val="F68A42"/>
              </a:solidFill>
              <a:latin typeface="Trebuchet MS"/>
              <a:ea typeface="Trebuchet MS"/>
              <a:cs typeface="Trebuchet MS"/>
              <a:sym typeface="Trebuchet MS"/>
            </a:endParaRPr>
          </a:p>
        </p:txBody>
      </p:sp>
      <p:sp>
        <p:nvSpPr>
          <p:cNvPr id="343" name="Google Shape;343;p15"/>
          <p:cNvSpPr txBox="1"/>
          <p:nvPr/>
        </p:nvSpPr>
        <p:spPr>
          <a:xfrm>
            <a:off x="6710650" y="4061950"/>
            <a:ext cx="409200" cy="4383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4</a:t>
            </a:r>
            <a:endParaRPr sz="2800" b="1" i="0" u="none" strike="noStrike" cap="none">
              <a:solidFill>
                <a:srgbClr val="F68A42"/>
              </a:solidFill>
              <a:latin typeface="Trebuchet MS"/>
              <a:ea typeface="Trebuchet MS"/>
              <a:cs typeface="Trebuchet MS"/>
              <a:sym typeface="Trebuchet MS"/>
            </a:endParaRPr>
          </a:p>
        </p:txBody>
      </p:sp>
      <p:sp>
        <p:nvSpPr>
          <p:cNvPr id="344" name="Google Shape;344;p15"/>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45" name="Google Shape;345;p15"/>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346" name="Google Shape;346;p15"/>
          <p:cNvGrpSpPr/>
          <p:nvPr/>
        </p:nvGrpSpPr>
        <p:grpSpPr>
          <a:xfrm>
            <a:off x="8305799" y="4495700"/>
            <a:ext cx="838201" cy="594981"/>
            <a:chOff x="6739053" y="4087216"/>
            <a:chExt cx="838201" cy="594981"/>
          </a:xfrm>
        </p:grpSpPr>
        <p:sp>
          <p:nvSpPr>
            <p:cNvPr id="347" name="Google Shape;347;p1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48" name="Google Shape;348;p1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49" name="Google Shape;349;p1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50" name="Google Shape;350;p15"/>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15</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4"/>
        <p:cNvGrpSpPr/>
        <p:nvPr/>
      </p:nvGrpSpPr>
      <p:grpSpPr>
        <a:xfrm>
          <a:off x="0" y="0"/>
          <a:ext cx="0" cy="0"/>
          <a:chOff x="0" y="0"/>
          <a:chExt cx="0" cy="0"/>
        </a:xfrm>
      </p:grpSpPr>
      <p:sp>
        <p:nvSpPr>
          <p:cNvPr id="355" name="Google Shape;355;p16"/>
          <p:cNvSpPr txBox="1"/>
          <p:nvPr/>
        </p:nvSpPr>
        <p:spPr>
          <a:xfrm>
            <a:off x="613295" y="21267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Kontextualisierung von RNTool </a:t>
            </a:r>
            <a:endParaRPr sz="2800" b="1" i="0" u="none" strike="noStrike" cap="none">
              <a:solidFill>
                <a:srgbClr val="F68A42"/>
              </a:solidFill>
              <a:latin typeface="Trebuchet MS"/>
              <a:ea typeface="Trebuchet MS"/>
              <a:cs typeface="Trebuchet MS"/>
              <a:sym typeface="Trebuchet MS"/>
            </a:endParaRPr>
          </a:p>
        </p:txBody>
      </p:sp>
      <p:sp>
        <p:nvSpPr>
          <p:cNvPr id="356" name="Google Shape;356;p16"/>
          <p:cNvSpPr txBox="1"/>
          <p:nvPr/>
        </p:nvSpPr>
        <p:spPr>
          <a:xfrm>
            <a:off x="662425" y="1422950"/>
            <a:ext cx="7737600" cy="12621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dirty="0">
                <a:solidFill>
                  <a:srgbClr val="F68A42"/>
                </a:solidFill>
                <a:latin typeface="Trebuchet MS"/>
                <a:ea typeface="Trebuchet MS"/>
                <a:cs typeface="Trebuchet MS"/>
                <a:sym typeface="Trebuchet MS"/>
              </a:rPr>
              <a:t>Fünfter Schritt:</a:t>
            </a:r>
            <a:endParaRPr sz="1200" b="0" i="0" u="none" strike="noStrike" cap="none" dirty="0">
              <a:solidFill>
                <a:srgbClr val="F68A42"/>
              </a:solidFill>
              <a:latin typeface="Trebuchet MS"/>
              <a:ea typeface="Trebuchet MS"/>
              <a:cs typeface="Trebuchet MS"/>
              <a:sym typeface="Trebuchet MS"/>
            </a:endParaRPr>
          </a:p>
          <a:p>
            <a:pPr marL="0" marR="215900" lvl="0" indent="0" algn="just" rtl="0">
              <a:lnSpc>
                <a:spcPct val="100000"/>
              </a:lnSpc>
              <a:spcBef>
                <a:spcPts val="12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Gewichtung auf mehreren Ebenen des Risikoberechnungsprozesses. Die Gewichtung beeinflusst die relative Bedeutung verschiedener Kriterien und Risikokomponenten und wirkt sich darauf aus, wie die endgültigen Risikowerte berechnet und interpretiert werden. Um Transparenz, Konsistenz und Relevanz zu gewährleisten, sollten bei der Gewichtung im RNTool die folgenden allgemeinen Grundsätze beachtet werden:</a:t>
            </a:r>
            <a:endParaRPr sz="1200" b="0" i="0" u="none" strike="noStrike" cap="none" dirty="0">
              <a:solidFill>
                <a:srgbClr val="708792"/>
              </a:solidFill>
              <a:latin typeface="Trebuchet MS"/>
              <a:ea typeface="Trebuchet MS"/>
              <a:cs typeface="Trebuchet MS"/>
              <a:sym typeface="Trebuchet MS"/>
            </a:endParaRPr>
          </a:p>
        </p:txBody>
      </p:sp>
      <p:sp>
        <p:nvSpPr>
          <p:cNvPr id="357" name="Google Shape;357;p16"/>
          <p:cNvSpPr txBox="1"/>
          <p:nvPr/>
        </p:nvSpPr>
        <p:spPr>
          <a:xfrm>
            <a:off x="613299" y="926850"/>
            <a:ext cx="3783087" cy="630912"/>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1200"/>
              </a:spcAft>
              <a:buClr>
                <a:srgbClr val="000000"/>
              </a:buClr>
              <a:buSzPts val="1400"/>
              <a:buFont typeface="Arial"/>
              <a:buNone/>
            </a:pPr>
            <a:r>
              <a:rPr lang="es" sz="1400" b="1" i="0" u="none" strike="noStrike" cap="none" dirty="0">
                <a:solidFill>
                  <a:srgbClr val="F68A42"/>
                </a:solidFill>
                <a:latin typeface="Trebuchet MS"/>
                <a:ea typeface="Trebuchet MS"/>
                <a:cs typeface="Trebuchet MS"/>
                <a:sym typeface="Trebuchet MS"/>
              </a:rPr>
              <a:t>5.2.5 Zuweisung von Gewichtungen</a:t>
            </a:r>
            <a:endParaRPr sz="1400" b="1" i="0" u="none" strike="noStrike" cap="none" dirty="0">
              <a:solidFill>
                <a:srgbClr val="F68A42"/>
              </a:solidFill>
              <a:latin typeface="Trebuchet MS"/>
              <a:ea typeface="Trebuchet MS"/>
              <a:cs typeface="Trebuchet MS"/>
              <a:sym typeface="Trebuchet MS"/>
            </a:endParaRPr>
          </a:p>
        </p:txBody>
      </p:sp>
      <p:sp>
        <p:nvSpPr>
          <p:cNvPr id="358" name="Google Shape;358;p16"/>
          <p:cNvSpPr txBox="1"/>
          <p:nvPr/>
        </p:nvSpPr>
        <p:spPr>
          <a:xfrm>
            <a:off x="5800225" y="2993920"/>
            <a:ext cx="2599800" cy="9234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Transparent: Die Begründung für jede Gewichtung muss dokumentiert werden, um zukünftige Aktualisierungen oder Audits zu ermöglichen.</a:t>
            </a:r>
            <a:endParaRPr sz="1400" b="0" i="0" u="none" strike="noStrike" cap="none">
              <a:solidFill>
                <a:srgbClr val="000000"/>
              </a:solidFill>
              <a:latin typeface="Arial"/>
              <a:ea typeface="Arial"/>
              <a:cs typeface="Arial"/>
              <a:sym typeface="Arial"/>
            </a:endParaRPr>
          </a:p>
        </p:txBody>
      </p:sp>
      <p:sp>
        <p:nvSpPr>
          <p:cNvPr id="359" name="Google Shape;359;p16"/>
          <p:cNvSpPr txBox="1"/>
          <p:nvPr/>
        </p:nvSpPr>
        <p:spPr>
          <a:xfrm>
            <a:off x="3272100" y="2993920"/>
            <a:ext cx="2599800" cy="16623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Partizipativ: Die Gewichte sollten idealerweise in Absprache mit lokalen Experten, Interessengruppen und sektorübergreifenden Teams (z. B. Stadtplanern, Rettungsdiensten, Umweltbehörden) festgelegt werden.</a:t>
            </a:r>
            <a:endParaRPr sz="1400" b="0" i="0" u="none" strike="noStrike" cap="none">
              <a:solidFill>
                <a:srgbClr val="000000"/>
              </a:solidFill>
              <a:latin typeface="Arial"/>
              <a:ea typeface="Arial"/>
              <a:cs typeface="Arial"/>
              <a:sym typeface="Arial"/>
            </a:endParaRPr>
          </a:p>
        </p:txBody>
      </p:sp>
      <p:sp>
        <p:nvSpPr>
          <p:cNvPr id="360" name="Google Shape;360;p16"/>
          <p:cNvSpPr txBox="1"/>
          <p:nvPr/>
        </p:nvSpPr>
        <p:spPr>
          <a:xfrm>
            <a:off x="771008" y="2969696"/>
            <a:ext cx="2599800" cy="1108200"/>
          </a:xfrm>
          <a:prstGeom prst="rect">
            <a:avLst/>
          </a:prstGeom>
          <a:noFill/>
          <a:ln>
            <a:noFill/>
          </a:ln>
        </p:spPr>
        <p:txBody>
          <a:bodyPr spcFirstLastPara="1" wrap="square" lIns="91425" tIns="91425" rIns="91425" bIns="91425" anchor="t" anchorCtr="0">
            <a:spAutoFit/>
          </a:bodyPr>
          <a:lstStyle/>
          <a:p>
            <a:pPr marL="0" marR="215900" lvl="0" indent="0" algn="just" rtl="0">
              <a:lnSpc>
                <a:spcPct val="100000"/>
              </a:lnSpc>
              <a:spcBef>
                <a:spcPts val="600"/>
              </a:spcBef>
              <a:spcAft>
                <a:spcPts val="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Zweckorientiert: Die Gewichte sollten die lokalen politischen Prioritäten, die wahrgenommene Schwere der Auswirkungen und die Zuverlässigkeit der verfügbaren Daten widerspiegeln.</a:t>
            </a:r>
            <a:endParaRPr sz="1400" b="0" i="0" u="none" strike="noStrike" cap="none" dirty="0">
              <a:solidFill>
                <a:srgbClr val="000000"/>
              </a:solidFill>
              <a:latin typeface="Arial"/>
              <a:ea typeface="Arial"/>
              <a:cs typeface="Arial"/>
              <a:sym typeface="Arial"/>
            </a:endParaRPr>
          </a:p>
        </p:txBody>
      </p:sp>
      <p:sp>
        <p:nvSpPr>
          <p:cNvPr id="361" name="Google Shape;361;p16"/>
          <p:cNvSpPr/>
          <p:nvPr/>
        </p:nvSpPr>
        <p:spPr>
          <a:xfrm>
            <a:off x="754125" y="2962950"/>
            <a:ext cx="2375700" cy="180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2" name="Google Shape;362;p16"/>
          <p:cNvSpPr/>
          <p:nvPr/>
        </p:nvSpPr>
        <p:spPr>
          <a:xfrm>
            <a:off x="3277175" y="2962950"/>
            <a:ext cx="2375700" cy="180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3" name="Google Shape;363;p16"/>
          <p:cNvSpPr/>
          <p:nvPr/>
        </p:nvSpPr>
        <p:spPr>
          <a:xfrm>
            <a:off x="5800225" y="2962950"/>
            <a:ext cx="2375700" cy="1804200"/>
          </a:xfrm>
          <a:prstGeom prst="roundRect">
            <a:avLst>
              <a:gd name="adj" fmla="val 16667"/>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64" name="Google Shape;364;p16"/>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65" name="Google Shape;365;p16"/>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366" name="Google Shape;366;p16"/>
          <p:cNvGrpSpPr/>
          <p:nvPr/>
        </p:nvGrpSpPr>
        <p:grpSpPr>
          <a:xfrm>
            <a:off x="8305799" y="4495700"/>
            <a:ext cx="838201" cy="594981"/>
            <a:chOff x="6739053" y="4087216"/>
            <a:chExt cx="838201" cy="594981"/>
          </a:xfrm>
        </p:grpSpPr>
        <p:sp>
          <p:nvSpPr>
            <p:cNvPr id="367" name="Google Shape;367;p16"/>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368" name="Google Shape;368;p16"/>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369" name="Google Shape;369;p16"/>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370" name="Google Shape;370;p16"/>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16</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74"/>
        <p:cNvGrpSpPr/>
        <p:nvPr/>
      </p:nvGrpSpPr>
      <p:grpSpPr>
        <a:xfrm>
          <a:off x="0" y="0"/>
          <a:ext cx="0" cy="0"/>
          <a:chOff x="0" y="0"/>
          <a:chExt cx="0" cy="0"/>
        </a:xfrm>
      </p:grpSpPr>
      <p:sp>
        <p:nvSpPr>
          <p:cNvPr id="375" name="Google Shape;375;p17"/>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376" name="Google Shape;376;p17"/>
          <p:cNvSpPr/>
          <p:nvPr/>
        </p:nvSpPr>
        <p:spPr>
          <a:xfrm>
            <a:off x="2215425" y="3920413"/>
            <a:ext cx="935700" cy="9357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7" name="Google Shape;377;p17"/>
          <p:cNvSpPr/>
          <p:nvPr/>
        </p:nvSpPr>
        <p:spPr>
          <a:xfrm>
            <a:off x="2215425" y="2391788"/>
            <a:ext cx="935700" cy="9357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78" name="Google Shape;378;p17"/>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F68A42"/>
                </a:solidFill>
                <a:latin typeface="Trebuchet MS"/>
                <a:ea typeface="Trebuchet MS"/>
                <a:cs typeface="Trebuchet MS"/>
                <a:sym typeface="Trebuchet MS"/>
              </a:rPr>
              <a:t>Bewertungsergebnisse von RNTool</a:t>
            </a:r>
            <a:endParaRPr sz="2800" b="1" i="0" u="none" strike="noStrike" cap="none">
              <a:solidFill>
                <a:srgbClr val="F68A42"/>
              </a:solidFill>
              <a:latin typeface="Trebuchet MS"/>
              <a:ea typeface="Trebuchet MS"/>
              <a:cs typeface="Trebuchet MS"/>
              <a:sym typeface="Trebuchet MS"/>
            </a:endParaRPr>
          </a:p>
        </p:txBody>
      </p:sp>
      <p:sp>
        <p:nvSpPr>
          <p:cNvPr id="379" name="Google Shape;379;p17"/>
          <p:cNvSpPr txBox="1"/>
          <p:nvPr/>
        </p:nvSpPr>
        <p:spPr>
          <a:xfrm>
            <a:off x="1248125" y="1160724"/>
            <a:ext cx="20811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Berechnete Risikowerte für</a:t>
            </a:r>
            <a:endParaRPr sz="1200" b="0" i="0" u="none" strike="noStrike" cap="none" dirty="0">
              <a:solidFill>
                <a:srgbClr val="708792"/>
              </a:solidFill>
              <a:latin typeface="Trebuchet MS"/>
              <a:ea typeface="Trebuchet MS"/>
              <a:cs typeface="Trebuchet MS"/>
              <a:sym typeface="Trebuchet MS"/>
            </a:endParaRPr>
          </a:p>
        </p:txBody>
      </p:sp>
      <p:sp>
        <p:nvSpPr>
          <p:cNvPr id="380" name="Google Shape;380;p17"/>
          <p:cNvSpPr txBox="1"/>
          <p:nvPr/>
        </p:nvSpPr>
        <p:spPr>
          <a:xfrm>
            <a:off x="5889341" y="1120506"/>
            <a:ext cx="1165222" cy="704778"/>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Anwendungen</a:t>
            </a:r>
            <a:endParaRPr sz="1400" b="0" i="0" u="none" strike="noStrike" cap="none" dirty="0">
              <a:solidFill>
                <a:srgbClr val="000000"/>
              </a:solidFill>
              <a:latin typeface="Arial"/>
              <a:ea typeface="Arial"/>
              <a:cs typeface="Arial"/>
              <a:sym typeface="Arial"/>
            </a:endParaRPr>
          </a:p>
        </p:txBody>
      </p:sp>
      <p:sp>
        <p:nvSpPr>
          <p:cNvPr id="381" name="Google Shape;381;p17"/>
          <p:cNvSpPr txBox="1"/>
          <p:nvPr/>
        </p:nvSpPr>
        <p:spPr>
          <a:xfrm>
            <a:off x="2179696" y="4062375"/>
            <a:ext cx="10815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Gesamtrisiko</a:t>
            </a:r>
            <a:endParaRPr sz="1400" b="0" i="0" u="none" strike="noStrike" cap="none">
              <a:solidFill>
                <a:srgbClr val="000000"/>
              </a:solidFill>
              <a:latin typeface="Arial"/>
              <a:ea typeface="Arial"/>
              <a:cs typeface="Arial"/>
              <a:sym typeface="Arial"/>
            </a:endParaRPr>
          </a:p>
        </p:txBody>
      </p:sp>
      <p:sp>
        <p:nvSpPr>
          <p:cNvPr id="382" name="Google Shape;382;p17"/>
          <p:cNvSpPr txBox="1"/>
          <p:nvPr/>
        </p:nvSpPr>
        <p:spPr>
          <a:xfrm>
            <a:off x="950788" y="3245400"/>
            <a:ext cx="9357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Gefahren</a:t>
            </a:r>
            <a:endParaRPr sz="1400" b="0" i="0" u="none" strike="noStrike" cap="none">
              <a:solidFill>
                <a:srgbClr val="000000"/>
              </a:solidFill>
              <a:latin typeface="Arial"/>
              <a:ea typeface="Arial"/>
              <a:cs typeface="Arial"/>
              <a:sym typeface="Arial"/>
            </a:endParaRPr>
          </a:p>
        </p:txBody>
      </p:sp>
      <p:sp>
        <p:nvSpPr>
          <p:cNvPr id="383" name="Google Shape;383;p17"/>
          <p:cNvSpPr txBox="1"/>
          <p:nvPr/>
        </p:nvSpPr>
        <p:spPr>
          <a:xfrm>
            <a:off x="2086575" y="2435236"/>
            <a:ext cx="1193400" cy="581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Städtisch </a:t>
            </a:r>
            <a:br>
              <a:rPr lang="es" sz="1200" b="0" i="0" u="none" strike="noStrike" cap="none">
                <a:solidFill>
                  <a:srgbClr val="708792"/>
                </a:solidFill>
                <a:latin typeface="Trebuchet MS"/>
                <a:ea typeface="Trebuchet MS"/>
                <a:cs typeface="Trebuchet MS"/>
                <a:sym typeface="Trebuchet MS"/>
              </a:rPr>
            </a:br>
            <a:r>
              <a:rPr lang="es" sz="1200" b="0" i="0" u="none" strike="noStrike" cap="none">
                <a:solidFill>
                  <a:srgbClr val="708792"/>
                </a:solidFill>
                <a:latin typeface="Trebuchet MS"/>
                <a:ea typeface="Trebuchet MS"/>
                <a:cs typeface="Trebuchet MS"/>
                <a:sym typeface="Trebuchet MS"/>
              </a:rPr>
              <a:t>Sektoren</a:t>
            </a:r>
            <a:endParaRPr sz="1400" b="0" i="0" u="none" strike="noStrike" cap="none">
              <a:solidFill>
                <a:srgbClr val="000000"/>
              </a:solidFill>
              <a:latin typeface="Arial"/>
              <a:ea typeface="Arial"/>
              <a:cs typeface="Arial"/>
              <a:sym typeface="Arial"/>
            </a:endParaRPr>
          </a:p>
        </p:txBody>
      </p:sp>
      <p:sp>
        <p:nvSpPr>
          <p:cNvPr id="384" name="Google Shape;384;p17"/>
          <p:cNvSpPr txBox="1"/>
          <p:nvPr/>
        </p:nvSpPr>
        <p:spPr>
          <a:xfrm>
            <a:off x="914400" y="1816045"/>
            <a:ext cx="935700" cy="3693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Kategorien</a:t>
            </a:r>
            <a:endParaRPr sz="1400" b="0" i="0" u="none" strike="noStrike" cap="none">
              <a:solidFill>
                <a:srgbClr val="000000"/>
              </a:solidFill>
              <a:latin typeface="Arial"/>
              <a:ea typeface="Arial"/>
              <a:cs typeface="Arial"/>
              <a:sym typeface="Arial"/>
            </a:endParaRPr>
          </a:p>
        </p:txBody>
      </p:sp>
      <p:sp>
        <p:nvSpPr>
          <p:cNvPr id="385" name="Google Shape;385;p17"/>
          <p:cNvSpPr/>
          <p:nvPr/>
        </p:nvSpPr>
        <p:spPr>
          <a:xfrm>
            <a:off x="914400" y="1681513"/>
            <a:ext cx="935700" cy="9357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86" name="Google Shape;386;p17"/>
          <p:cNvSpPr/>
          <p:nvPr/>
        </p:nvSpPr>
        <p:spPr>
          <a:xfrm>
            <a:off x="878013" y="3148038"/>
            <a:ext cx="935700" cy="9357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87" name="Google Shape;387;p17"/>
          <p:cNvCxnSpPr>
            <a:endCxn id="377" idx="0"/>
          </p:cNvCxnSpPr>
          <p:nvPr/>
        </p:nvCxnSpPr>
        <p:spPr>
          <a:xfrm>
            <a:off x="1850175" y="2149388"/>
            <a:ext cx="833100" cy="242400"/>
          </a:xfrm>
          <a:prstGeom prst="curvedConnector2">
            <a:avLst/>
          </a:prstGeom>
          <a:noFill/>
          <a:ln w="9525" cap="flat" cmpd="sng">
            <a:solidFill>
              <a:srgbClr val="F68A42"/>
            </a:solidFill>
            <a:prstDash val="solid"/>
            <a:round/>
            <a:headEnd type="none" w="sm" len="sm"/>
            <a:tailEnd type="stealth" w="med" len="med"/>
          </a:ln>
        </p:spPr>
      </p:cxnSp>
      <p:cxnSp>
        <p:nvCxnSpPr>
          <p:cNvPr id="388" name="Google Shape;388;p17"/>
          <p:cNvCxnSpPr>
            <a:stCxn id="383" idx="1"/>
            <a:endCxn id="386" idx="0"/>
          </p:cNvCxnSpPr>
          <p:nvPr/>
        </p:nvCxnSpPr>
        <p:spPr>
          <a:xfrm flipH="1">
            <a:off x="1345875" y="2726086"/>
            <a:ext cx="740700" cy="422100"/>
          </a:xfrm>
          <a:prstGeom prst="curvedConnector2">
            <a:avLst/>
          </a:prstGeom>
          <a:noFill/>
          <a:ln w="9525" cap="flat" cmpd="sng">
            <a:solidFill>
              <a:srgbClr val="F68A42"/>
            </a:solidFill>
            <a:prstDash val="solid"/>
            <a:round/>
            <a:headEnd type="none" w="sm" len="sm"/>
            <a:tailEnd type="triangle" w="med" len="med"/>
          </a:ln>
        </p:spPr>
      </p:cxnSp>
      <p:cxnSp>
        <p:nvCxnSpPr>
          <p:cNvPr id="389" name="Google Shape;389;p17"/>
          <p:cNvCxnSpPr>
            <a:stCxn id="386" idx="4"/>
            <a:endCxn id="381" idx="1"/>
          </p:cNvCxnSpPr>
          <p:nvPr/>
        </p:nvCxnSpPr>
        <p:spPr>
          <a:xfrm rot="-5400000" flipH="1">
            <a:off x="1681113" y="3748488"/>
            <a:ext cx="163200" cy="833700"/>
          </a:xfrm>
          <a:prstGeom prst="curvedConnector2">
            <a:avLst/>
          </a:prstGeom>
          <a:noFill/>
          <a:ln w="9525" cap="flat" cmpd="sng">
            <a:solidFill>
              <a:srgbClr val="F68A42"/>
            </a:solidFill>
            <a:prstDash val="solid"/>
            <a:round/>
            <a:headEnd type="none" w="sm" len="sm"/>
            <a:tailEnd type="stealth" w="med" len="med"/>
          </a:ln>
        </p:spPr>
      </p:cxnSp>
      <p:sp>
        <p:nvSpPr>
          <p:cNvPr id="390" name="Google Shape;390;p17"/>
          <p:cNvSpPr txBox="1"/>
          <p:nvPr/>
        </p:nvSpPr>
        <p:spPr>
          <a:xfrm>
            <a:off x="7471308" y="2285884"/>
            <a:ext cx="1597800" cy="581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Integrierte städtische Strategien</a:t>
            </a:r>
            <a:endParaRPr sz="1400" b="0" i="0" u="none" strike="noStrike" cap="none">
              <a:solidFill>
                <a:srgbClr val="000000"/>
              </a:solidFill>
              <a:latin typeface="Arial"/>
              <a:ea typeface="Arial"/>
              <a:cs typeface="Arial"/>
              <a:sym typeface="Arial"/>
            </a:endParaRPr>
          </a:p>
        </p:txBody>
      </p:sp>
      <p:sp>
        <p:nvSpPr>
          <p:cNvPr id="391" name="Google Shape;391;p17"/>
          <p:cNvSpPr txBox="1"/>
          <p:nvPr/>
        </p:nvSpPr>
        <p:spPr>
          <a:xfrm>
            <a:off x="5638619" y="2235734"/>
            <a:ext cx="1597800" cy="581700"/>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120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EU- oder nationale Finanzierung (z. B. PNRR)</a:t>
            </a:r>
            <a:endParaRPr sz="1400" b="0" i="0" u="none" strike="noStrike" cap="none">
              <a:solidFill>
                <a:srgbClr val="000000"/>
              </a:solidFill>
              <a:latin typeface="Arial"/>
              <a:ea typeface="Arial"/>
              <a:cs typeface="Arial"/>
              <a:sym typeface="Arial"/>
            </a:endParaRPr>
          </a:p>
        </p:txBody>
      </p:sp>
      <p:sp>
        <p:nvSpPr>
          <p:cNvPr id="392" name="Google Shape;392;p17"/>
          <p:cNvSpPr txBox="1"/>
          <p:nvPr/>
        </p:nvSpPr>
        <p:spPr>
          <a:xfrm>
            <a:off x="3880419" y="2352611"/>
            <a:ext cx="1358964" cy="704778"/>
          </a:xfrm>
          <a:prstGeom prst="rect">
            <a:avLst/>
          </a:prstGeom>
          <a:noFill/>
          <a:ln>
            <a:noFill/>
          </a:ln>
        </p:spPr>
        <p:txBody>
          <a:bodyPr spcFirstLastPara="1" wrap="square" lIns="91425" tIns="91425" rIns="91425" bIns="91425" anchor="t" anchorCtr="0">
            <a:spAutoFit/>
          </a:bodyPr>
          <a:lstStyle/>
          <a:p>
            <a:pPr marL="0" marR="0" lvl="0" indent="0" algn="ctr" rtl="0">
              <a:lnSpc>
                <a:spcPct val="115000"/>
              </a:lnSpc>
              <a:spcBef>
                <a:spcPts val="1200"/>
              </a:spcBef>
              <a:spcAft>
                <a:spcPts val="1200"/>
              </a:spcAft>
              <a:buClr>
                <a:srgbClr val="000000"/>
              </a:buClr>
              <a:buSzPts val="1200"/>
              <a:buFont typeface="Arial"/>
              <a:buNone/>
            </a:pPr>
            <a:r>
              <a:rPr lang="es" sz="1200" b="0" i="0" u="none" strike="noStrike" cap="none" dirty="0">
                <a:solidFill>
                  <a:srgbClr val="708792"/>
                </a:solidFill>
                <a:latin typeface="Trebuchet MS"/>
                <a:ea typeface="Trebuchet MS"/>
                <a:cs typeface="Trebuchet MS"/>
                <a:sym typeface="Trebuchet MS"/>
              </a:rPr>
              <a:t>Anpassungspläne</a:t>
            </a:r>
            <a:endParaRPr sz="1400" b="0" i="0" u="none" strike="noStrike" cap="none" dirty="0">
              <a:solidFill>
                <a:srgbClr val="000000"/>
              </a:solidFill>
              <a:latin typeface="Arial"/>
              <a:ea typeface="Arial"/>
              <a:cs typeface="Arial"/>
              <a:sym typeface="Arial"/>
            </a:endParaRPr>
          </a:p>
        </p:txBody>
      </p:sp>
      <p:sp>
        <p:nvSpPr>
          <p:cNvPr id="393" name="Google Shape;393;p17"/>
          <p:cNvSpPr/>
          <p:nvPr/>
        </p:nvSpPr>
        <p:spPr>
          <a:xfrm>
            <a:off x="7673500" y="2108303"/>
            <a:ext cx="1193400" cy="11934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4" name="Google Shape;394;p17"/>
          <p:cNvSpPr/>
          <p:nvPr/>
        </p:nvSpPr>
        <p:spPr>
          <a:xfrm>
            <a:off x="5693225" y="1960700"/>
            <a:ext cx="1488600" cy="14886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395" name="Google Shape;395;p17"/>
          <p:cNvSpPr/>
          <p:nvPr/>
        </p:nvSpPr>
        <p:spPr>
          <a:xfrm>
            <a:off x="3975300" y="2108303"/>
            <a:ext cx="1193400" cy="1193400"/>
          </a:xfrm>
          <a:prstGeom prst="ellipse">
            <a:avLst/>
          </a:prstGeom>
          <a:noFill/>
          <a:ln w="9525" cap="flat" cmpd="sng">
            <a:solidFill>
              <a:srgbClr val="F68A4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cxnSp>
        <p:nvCxnSpPr>
          <p:cNvPr id="396" name="Google Shape;396;p17"/>
          <p:cNvCxnSpPr>
            <a:stCxn id="395" idx="0"/>
          </p:cNvCxnSpPr>
          <p:nvPr/>
        </p:nvCxnSpPr>
        <p:spPr>
          <a:xfrm rot="-5400000">
            <a:off x="4921350" y="1140353"/>
            <a:ext cx="618600" cy="1317300"/>
          </a:xfrm>
          <a:prstGeom prst="curvedConnector2">
            <a:avLst/>
          </a:prstGeom>
          <a:noFill/>
          <a:ln w="9525" cap="flat" cmpd="sng">
            <a:solidFill>
              <a:srgbClr val="F68A42"/>
            </a:solidFill>
            <a:prstDash val="solid"/>
            <a:round/>
            <a:headEnd type="stealth" w="med" len="med"/>
            <a:tailEnd type="none" w="sm" len="sm"/>
          </a:ln>
        </p:spPr>
      </p:cxnSp>
      <p:cxnSp>
        <p:nvCxnSpPr>
          <p:cNvPr id="397" name="Google Shape;397;p17"/>
          <p:cNvCxnSpPr>
            <a:endCxn id="393" idx="0"/>
          </p:cNvCxnSpPr>
          <p:nvPr/>
        </p:nvCxnSpPr>
        <p:spPr>
          <a:xfrm>
            <a:off x="6978400" y="1424003"/>
            <a:ext cx="1291800" cy="684300"/>
          </a:xfrm>
          <a:prstGeom prst="curvedConnector2">
            <a:avLst/>
          </a:prstGeom>
          <a:noFill/>
          <a:ln w="9525" cap="flat" cmpd="sng">
            <a:solidFill>
              <a:srgbClr val="F68A42"/>
            </a:solidFill>
            <a:prstDash val="solid"/>
            <a:round/>
            <a:headEnd type="none" w="sm" len="sm"/>
            <a:tailEnd type="stealth" w="med" len="med"/>
          </a:ln>
        </p:spPr>
      </p:cxnSp>
      <p:cxnSp>
        <p:nvCxnSpPr>
          <p:cNvPr id="398" name="Google Shape;398;p17"/>
          <p:cNvCxnSpPr>
            <a:endCxn id="394" idx="0"/>
          </p:cNvCxnSpPr>
          <p:nvPr/>
        </p:nvCxnSpPr>
        <p:spPr>
          <a:xfrm rot="-5400000" flipH="1">
            <a:off x="6258425" y="1781600"/>
            <a:ext cx="351900" cy="6300"/>
          </a:xfrm>
          <a:prstGeom prst="curvedConnector3">
            <a:avLst>
              <a:gd name="adj1" fmla="val 49993"/>
            </a:avLst>
          </a:prstGeom>
          <a:noFill/>
          <a:ln w="9525" cap="flat" cmpd="sng">
            <a:solidFill>
              <a:srgbClr val="F68A42"/>
            </a:solidFill>
            <a:prstDash val="solid"/>
            <a:round/>
            <a:headEnd type="none" w="sm" len="sm"/>
            <a:tailEnd type="stealth" w="med" len="med"/>
          </a:ln>
        </p:spPr>
      </p:cxnSp>
      <p:sp>
        <p:nvSpPr>
          <p:cNvPr id="399" name="Google Shape;399;p17"/>
          <p:cNvSpPr/>
          <p:nvPr/>
        </p:nvSpPr>
        <p:spPr>
          <a:xfrm>
            <a:off x="164850" y="116150"/>
            <a:ext cx="8775175" cy="4907975"/>
          </a:xfrm>
          <a:prstGeom prst="flowChartProcess">
            <a:avLst/>
          </a:prstGeom>
          <a:noFill/>
          <a:ln w="19050" cap="flat" cmpd="sng">
            <a:solidFill>
              <a:srgbClr val="FFFF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00" name="Google Shape;400;p17"/>
          <p:cNvGrpSpPr/>
          <p:nvPr/>
        </p:nvGrpSpPr>
        <p:grpSpPr>
          <a:xfrm>
            <a:off x="8305799" y="4495700"/>
            <a:ext cx="838201" cy="594981"/>
            <a:chOff x="6739053" y="4087216"/>
            <a:chExt cx="838201" cy="594981"/>
          </a:xfrm>
        </p:grpSpPr>
        <p:sp>
          <p:nvSpPr>
            <p:cNvPr id="401" name="Google Shape;401;p17"/>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02" name="Google Shape;402;p17"/>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03" name="Google Shape;403;p17"/>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04" name="Google Shape;404;p17"/>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17</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p18"/>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410" name="Google Shape;410;p18"/>
          <p:cNvSpPr txBox="1"/>
          <p:nvPr/>
        </p:nvSpPr>
        <p:spPr>
          <a:xfrm>
            <a:off x="613300" y="1039075"/>
            <a:ext cx="57123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1 Zuweisung von Gefahrenwerten zu Problemen</a:t>
            </a:r>
            <a:endParaRPr sz="1600" b="1" i="0" u="none" strike="noStrike" cap="none">
              <a:solidFill>
                <a:srgbClr val="18BAA8"/>
              </a:solidFill>
              <a:latin typeface="Trebuchet MS"/>
              <a:ea typeface="Trebuchet MS"/>
              <a:cs typeface="Trebuchet MS"/>
              <a:sym typeface="Trebuchet MS"/>
            </a:endParaRPr>
          </a:p>
        </p:txBody>
      </p:sp>
      <p:sp>
        <p:nvSpPr>
          <p:cNvPr id="411" name="Google Shape;411;p18"/>
          <p:cNvSpPr txBox="1"/>
          <p:nvPr/>
        </p:nvSpPr>
        <p:spPr>
          <a:xfrm>
            <a:off x="613299" y="1901263"/>
            <a:ext cx="4957879" cy="3843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chemeClr val="dk2"/>
                </a:solidFill>
                <a:latin typeface="Trebuchet MS"/>
                <a:ea typeface="Trebuchet MS"/>
                <a:cs typeface="Trebuchet MS"/>
                <a:sym typeface="Trebuchet MS"/>
              </a:rPr>
              <a:t>1.1 Der Wert der Gefahrenwahrscheinlichkeit wird zugewiesen (HV)</a:t>
            </a:r>
            <a:endParaRPr sz="1200" b="0" i="0" u="none" strike="noStrike" cap="none">
              <a:solidFill>
                <a:schemeClr val="dk2"/>
              </a:solidFill>
              <a:latin typeface="Trebuchet MS"/>
              <a:ea typeface="Trebuchet MS"/>
              <a:cs typeface="Trebuchet MS"/>
              <a:sym typeface="Trebuchet MS"/>
            </a:endParaRPr>
          </a:p>
        </p:txBody>
      </p:sp>
      <p:graphicFrame>
        <p:nvGraphicFramePr>
          <p:cNvPr id="412" name="Google Shape;412;p18"/>
          <p:cNvGraphicFramePr/>
          <p:nvPr/>
        </p:nvGraphicFramePr>
        <p:xfrm>
          <a:off x="777088" y="2583325"/>
          <a:ext cx="3272275" cy="1143000"/>
        </p:xfrm>
        <a:graphic>
          <a:graphicData uri="http://schemas.openxmlformats.org/drawingml/2006/table">
            <a:tbl>
              <a:tblPr>
                <a:noFill/>
                <a:tableStyleId>{0D62C5B2-04D9-4C80-B642-02EE3B8A7BA7}</a:tableStyleId>
              </a:tblPr>
              <a:tblGrid>
                <a:gridCol w="660575">
                  <a:extLst>
                    <a:ext uri="{9D8B030D-6E8A-4147-A177-3AD203B41FA5}">
                      <a16:colId xmlns:a16="http://schemas.microsoft.com/office/drawing/2014/main" val="20000"/>
                    </a:ext>
                  </a:extLst>
                </a:gridCol>
                <a:gridCol w="2008625">
                  <a:extLst>
                    <a:ext uri="{9D8B030D-6E8A-4147-A177-3AD203B41FA5}">
                      <a16:colId xmlns:a16="http://schemas.microsoft.com/office/drawing/2014/main" val="20001"/>
                    </a:ext>
                  </a:extLst>
                </a:gridCol>
                <a:gridCol w="603075">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Code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Gefahr</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HV</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Starke Niederschläge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Extreme Temperaturen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0,9</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bl>
          </a:graphicData>
        </a:graphic>
      </p:graphicFrame>
      <p:sp>
        <p:nvSpPr>
          <p:cNvPr id="413" name="Google Shape;413;p18"/>
          <p:cNvSpPr txBox="1"/>
          <p:nvPr/>
        </p:nvSpPr>
        <p:spPr>
          <a:xfrm>
            <a:off x="4993413" y="2877750"/>
            <a:ext cx="3000000" cy="5541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Der HV-Wert reicht von 0 bis 1. Der HV-Wert beantwortet die Frage: Wie schwerwiegend ist die Gefahr?</a:t>
            </a:r>
            <a:endParaRPr sz="1200" b="0" i="0" u="none" strike="noStrike" cap="none">
              <a:solidFill>
                <a:srgbClr val="708792"/>
              </a:solidFill>
              <a:latin typeface="Trebuchet MS"/>
              <a:ea typeface="Trebuchet MS"/>
              <a:cs typeface="Trebuchet MS"/>
              <a:sym typeface="Trebuchet MS"/>
            </a:endParaRPr>
          </a:p>
        </p:txBody>
      </p:sp>
      <p:sp>
        <p:nvSpPr>
          <p:cNvPr id="414" name="Google Shape;414;p18"/>
          <p:cNvSpPr txBox="1"/>
          <p:nvPr/>
        </p:nvSpPr>
        <p:spPr>
          <a:xfrm>
            <a:off x="613300" y="1470175"/>
            <a:ext cx="8409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chemeClr val="dk2"/>
                </a:solidFill>
                <a:latin typeface="Trebuchet MS"/>
                <a:ea typeface="Trebuchet MS"/>
                <a:cs typeface="Trebuchet MS"/>
                <a:sym typeface="Trebuchet MS"/>
              </a:rPr>
              <a:t>Option 1</a:t>
            </a:r>
            <a:endParaRPr sz="1200" b="1" i="0" u="none" strike="noStrike" cap="none">
              <a:solidFill>
                <a:schemeClr val="dk2"/>
              </a:solidFill>
              <a:latin typeface="Trebuchet MS"/>
              <a:ea typeface="Trebuchet MS"/>
              <a:cs typeface="Trebuchet MS"/>
              <a:sym typeface="Trebuchet MS"/>
            </a:endParaRPr>
          </a:p>
        </p:txBody>
      </p:sp>
      <p:cxnSp>
        <p:nvCxnSpPr>
          <p:cNvPr id="415" name="Google Shape;415;p18"/>
          <p:cNvCxnSpPr>
            <a:endCxn id="413" idx="1"/>
          </p:cNvCxnSpPr>
          <p:nvPr/>
        </p:nvCxnSpPr>
        <p:spPr>
          <a:xfrm rot="10800000" flipH="1">
            <a:off x="4152513" y="3154800"/>
            <a:ext cx="840900" cy="4200"/>
          </a:xfrm>
          <a:prstGeom prst="straightConnector1">
            <a:avLst/>
          </a:prstGeom>
          <a:noFill/>
          <a:ln w="9525" cap="flat" cmpd="sng">
            <a:solidFill>
              <a:srgbClr val="18BAA8"/>
            </a:solidFill>
            <a:prstDash val="solid"/>
            <a:round/>
            <a:headEnd type="none" w="sm" len="sm"/>
            <a:tailEnd type="triangle" w="med" len="med"/>
          </a:ln>
        </p:spPr>
      </p:cxnSp>
      <p:sp>
        <p:nvSpPr>
          <p:cNvPr id="416" name="Google Shape;416;p18"/>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17" name="Google Shape;417;p18"/>
          <p:cNvGrpSpPr/>
          <p:nvPr/>
        </p:nvGrpSpPr>
        <p:grpSpPr>
          <a:xfrm>
            <a:off x="8305799" y="4495700"/>
            <a:ext cx="838201" cy="594981"/>
            <a:chOff x="6739053" y="4087216"/>
            <a:chExt cx="838201" cy="594981"/>
          </a:xfrm>
        </p:grpSpPr>
        <p:sp>
          <p:nvSpPr>
            <p:cNvPr id="418" name="Google Shape;418;p18"/>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19" name="Google Shape;419;p18"/>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20" name="Google Shape;420;p18"/>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21" name="Google Shape;421;p18"/>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18</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19"/>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427" name="Google Shape;427;p19"/>
          <p:cNvSpPr txBox="1"/>
          <p:nvPr/>
        </p:nvSpPr>
        <p:spPr>
          <a:xfrm>
            <a:off x="613300" y="1888075"/>
            <a:ext cx="7578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chemeClr val="dk2"/>
                </a:solidFill>
                <a:latin typeface="Trebuchet MS"/>
                <a:ea typeface="Trebuchet MS"/>
                <a:cs typeface="Trebuchet MS"/>
                <a:sym typeface="Trebuchet MS"/>
              </a:rPr>
              <a:t>Alternativ können klimatische Indikatoren zur Bestimmung des HV herangezogen werden. Nachfolgend ein Beispiel für die Gefahr „Starke Niederschläge“</a:t>
            </a:r>
            <a:endParaRPr sz="1200" b="0" i="0" u="none" strike="noStrike" cap="none">
              <a:solidFill>
                <a:schemeClr val="dk2"/>
              </a:solidFill>
              <a:latin typeface="Trebuchet MS"/>
              <a:ea typeface="Trebuchet MS"/>
              <a:cs typeface="Trebuchet MS"/>
              <a:sym typeface="Trebuchet MS"/>
            </a:endParaRPr>
          </a:p>
        </p:txBody>
      </p:sp>
      <p:graphicFrame>
        <p:nvGraphicFramePr>
          <p:cNvPr id="428" name="Google Shape;428;p19"/>
          <p:cNvGraphicFramePr/>
          <p:nvPr>
            <p:extLst>
              <p:ext uri="{D42A27DB-BD31-4B8C-83A1-F6EECF244321}">
                <p14:modId xmlns:p14="http://schemas.microsoft.com/office/powerpoint/2010/main" val="2056679160"/>
              </p:ext>
            </p:extLst>
          </p:nvPr>
        </p:nvGraphicFramePr>
        <p:xfrm>
          <a:off x="894885" y="2440157"/>
          <a:ext cx="7239000" cy="2377320"/>
        </p:xfrm>
        <a:graphic>
          <a:graphicData uri="http://schemas.openxmlformats.org/drawingml/2006/table">
            <a:tbl>
              <a:tblPr>
                <a:noFill/>
                <a:tableStyleId>{0D62C5B2-04D9-4C80-B642-02EE3B8A7BA7}</a:tableStyleId>
              </a:tblPr>
              <a:tblGrid>
                <a:gridCol w="683925">
                  <a:extLst>
                    <a:ext uri="{9D8B030D-6E8A-4147-A177-3AD203B41FA5}">
                      <a16:colId xmlns:a16="http://schemas.microsoft.com/office/drawing/2014/main" val="20000"/>
                    </a:ext>
                  </a:extLst>
                </a:gridCol>
                <a:gridCol w="1346700">
                  <a:extLst>
                    <a:ext uri="{9D8B030D-6E8A-4147-A177-3AD203B41FA5}">
                      <a16:colId xmlns:a16="http://schemas.microsoft.com/office/drawing/2014/main" val="20001"/>
                    </a:ext>
                  </a:extLst>
                </a:gridCol>
                <a:gridCol w="2312775">
                  <a:extLst>
                    <a:ext uri="{9D8B030D-6E8A-4147-A177-3AD203B41FA5}">
                      <a16:colId xmlns:a16="http://schemas.microsoft.com/office/drawing/2014/main" val="20002"/>
                    </a:ext>
                  </a:extLst>
                </a:gridCol>
                <a:gridCol w="1908375">
                  <a:extLst>
                    <a:ext uri="{9D8B030D-6E8A-4147-A177-3AD203B41FA5}">
                      <a16:colId xmlns:a16="http://schemas.microsoft.com/office/drawing/2014/main" val="20003"/>
                    </a:ext>
                  </a:extLst>
                </a:gridCol>
                <a:gridCol w="987225">
                  <a:extLst>
                    <a:ext uri="{9D8B030D-6E8A-4147-A177-3AD203B41FA5}">
                      <a16:colId xmlns:a16="http://schemas.microsoft.com/office/drawing/2014/main" val="20004"/>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Gefahrenkriterien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Gefahrenindikator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Maßeinheit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H.A1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R20</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Anzahl der Tage mit Niederschlag ≥ 20 mm</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Anzahl</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H.A2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SDII</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Einfacher täglicher Intensitätsindex</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mm/Tag</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8</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H.A3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RX1DAY</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Maximale Gesamtniederschlagsmenge, die an einem einzigen Tag fällt</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mm</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708792"/>
                          </a:solidFill>
                          <a:latin typeface="Trebuchet MS"/>
                          <a:ea typeface="Trebuchet MS"/>
                          <a:cs typeface="Trebuchet MS"/>
                          <a:sym typeface="Trebuchet MS"/>
                        </a:rPr>
                        <a:t>60</a:t>
                      </a:r>
                      <a:endParaRPr sz="1200" u="none" strike="noStrike" cap="none" dirty="0">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429" name="Google Shape;429;p19"/>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1</a:t>
            </a:r>
            <a:endParaRPr sz="1600" b="1" i="0" u="none" strike="noStrike" cap="none">
              <a:solidFill>
                <a:srgbClr val="18BAA8"/>
              </a:solidFill>
              <a:latin typeface="Trebuchet MS"/>
              <a:ea typeface="Trebuchet MS"/>
              <a:cs typeface="Trebuchet MS"/>
              <a:sym typeface="Trebuchet MS"/>
            </a:endParaRPr>
          </a:p>
        </p:txBody>
      </p:sp>
      <p:sp>
        <p:nvSpPr>
          <p:cNvPr id="430" name="Google Shape;430;p19"/>
          <p:cNvSpPr txBox="1"/>
          <p:nvPr/>
        </p:nvSpPr>
        <p:spPr>
          <a:xfrm>
            <a:off x="613300" y="1513988"/>
            <a:ext cx="8409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chemeClr val="dk2"/>
                </a:solidFill>
                <a:latin typeface="Trebuchet MS"/>
                <a:ea typeface="Trebuchet MS"/>
                <a:cs typeface="Trebuchet MS"/>
                <a:sym typeface="Trebuchet MS"/>
              </a:rPr>
              <a:t>Option 2</a:t>
            </a:r>
            <a:endParaRPr sz="1200" b="1" i="0" u="none" strike="noStrike" cap="none">
              <a:solidFill>
                <a:schemeClr val="dk2"/>
              </a:solidFill>
              <a:latin typeface="Trebuchet MS"/>
              <a:ea typeface="Trebuchet MS"/>
              <a:cs typeface="Trebuchet MS"/>
              <a:sym typeface="Trebuchet MS"/>
            </a:endParaRPr>
          </a:p>
        </p:txBody>
      </p:sp>
      <p:sp>
        <p:nvSpPr>
          <p:cNvPr id="431" name="Google Shape;431;p19"/>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32" name="Google Shape;432;p19"/>
          <p:cNvGrpSpPr/>
          <p:nvPr/>
        </p:nvGrpSpPr>
        <p:grpSpPr>
          <a:xfrm>
            <a:off x="8305799" y="4495700"/>
            <a:ext cx="838201" cy="594981"/>
            <a:chOff x="6739053" y="4087216"/>
            <a:chExt cx="838201" cy="594981"/>
          </a:xfrm>
        </p:grpSpPr>
        <p:sp>
          <p:nvSpPr>
            <p:cNvPr id="433" name="Google Shape;433;p19"/>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34" name="Google Shape;434;p19"/>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35" name="Google Shape;435;p19"/>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36" name="Google Shape;436;p19"/>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19</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20"/>
          <p:cNvSpPr/>
          <p:nvPr/>
        </p:nvSpPr>
        <p:spPr>
          <a:xfrm>
            <a:off x="5974200" y="370930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442" name="Google Shape;442;p20"/>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443" name="Google Shape;443;p20"/>
          <p:cNvSpPr txBox="1"/>
          <p:nvPr/>
        </p:nvSpPr>
        <p:spPr>
          <a:xfrm>
            <a:off x="700500" y="176030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Der Wert der Klimagefahren wird im Intervall (0-1) normalisiert – Beispiel für H.A3</a:t>
            </a:r>
            <a:endParaRPr sz="1200" b="0" i="0" u="none" strike="noStrike" cap="none">
              <a:solidFill>
                <a:srgbClr val="53656D"/>
              </a:solidFill>
              <a:latin typeface="Trebuchet MS"/>
              <a:ea typeface="Trebuchet MS"/>
              <a:cs typeface="Trebuchet MS"/>
              <a:sym typeface="Trebuchet MS"/>
            </a:endParaRPr>
          </a:p>
        </p:txBody>
      </p:sp>
      <p:graphicFrame>
        <p:nvGraphicFramePr>
          <p:cNvPr id="444" name="Google Shape;444;p20"/>
          <p:cNvGraphicFramePr/>
          <p:nvPr>
            <p:extLst>
              <p:ext uri="{D42A27DB-BD31-4B8C-83A1-F6EECF244321}">
                <p14:modId xmlns:p14="http://schemas.microsoft.com/office/powerpoint/2010/main" val="2513747843"/>
              </p:ext>
            </p:extLst>
          </p:nvPr>
        </p:nvGraphicFramePr>
        <p:xfrm>
          <a:off x="758720" y="2033547"/>
          <a:ext cx="7684780" cy="1048853"/>
        </p:xfrm>
        <a:graphic>
          <a:graphicData uri="http://schemas.openxmlformats.org/drawingml/2006/table">
            <a:tbl>
              <a:tblPr>
                <a:noFill/>
                <a:tableStyleId>{0D62C5B2-04D9-4C80-B642-02EE3B8A7BA7}</a:tableStyleId>
              </a:tblPr>
              <a:tblGrid>
                <a:gridCol w="726041">
                  <a:extLst>
                    <a:ext uri="{9D8B030D-6E8A-4147-A177-3AD203B41FA5}">
                      <a16:colId xmlns:a16="http://schemas.microsoft.com/office/drawing/2014/main" val="20000"/>
                    </a:ext>
                  </a:extLst>
                </a:gridCol>
                <a:gridCol w="1429630">
                  <a:extLst>
                    <a:ext uri="{9D8B030D-6E8A-4147-A177-3AD203B41FA5}">
                      <a16:colId xmlns:a16="http://schemas.microsoft.com/office/drawing/2014/main" val="20001"/>
                    </a:ext>
                  </a:extLst>
                </a:gridCol>
                <a:gridCol w="2944134">
                  <a:extLst>
                    <a:ext uri="{9D8B030D-6E8A-4147-A177-3AD203B41FA5}">
                      <a16:colId xmlns:a16="http://schemas.microsoft.com/office/drawing/2014/main" val="20002"/>
                    </a:ext>
                  </a:extLst>
                </a:gridCol>
                <a:gridCol w="1536956">
                  <a:extLst>
                    <a:ext uri="{9D8B030D-6E8A-4147-A177-3AD203B41FA5}">
                      <a16:colId xmlns:a16="http://schemas.microsoft.com/office/drawing/2014/main" val="20003"/>
                    </a:ext>
                  </a:extLst>
                </a:gridCol>
                <a:gridCol w="1048019">
                  <a:extLst>
                    <a:ext uri="{9D8B030D-6E8A-4147-A177-3AD203B41FA5}">
                      <a16:colId xmlns:a16="http://schemas.microsoft.com/office/drawing/2014/main" val="20004"/>
                    </a:ext>
                  </a:extLst>
                </a:gridCol>
              </a:tblGrid>
              <a:tr h="449505">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Gefahrenkriterien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Gefahrenindikator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Maßeinheit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599348">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H.A3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RX1DAY</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Maximale Gesamtniederschlagsmenge, die an einem einzigen Tag fällt</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mm</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53656D"/>
                          </a:solidFill>
                          <a:latin typeface="Trebuchet MS"/>
                          <a:ea typeface="Trebuchet MS"/>
                          <a:cs typeface="Trebuchet MS"/>
                          <a:sym typeface="Trebuchet MS"/>
                        </a:rPr>
                        <a:t>60</a:t>
                      </a:r>
                      <a:endParaRPr sz="1200" u="none" strike="noStrike" cap="none" dirty="0">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bl>
          </a:graphicData>
        </a:graphic>
      </p:graphicFrame>
      <p:graphicFrame>
        <p:nvGraphicFramePr>
          <p:cNvPr id="445" name="Google Shape;445;p20"/>
          <p:cNvGraphicFramePr/>
          <p:nvPr>
            <p:extLst>
              <p:ext uri="{D42A27DB-BD31-4B8C-83A1-F6EECF244321}">
                <p14:modId xmlns:p14="http://schemas.microsoft.com/office/powerpoint/2010/main" val="188962771"/>
              </p:ext>
            </p:extLst>
          </p:nvPr>
        </p:nvGraphicFramePr>
        <p:xfrm>
          <a:off x="758720" y="3441543"/>
          <a:ext cx="4441875" cy="1524000"/>
        </p:xfrm>
        <a:graphic>
          <a:graphicData uri="http://schemas.openxmlformats.org/drawingml/2006/table">
            <a:tbl>
              <a:tblPr>
                <a:noFill/>
                <a:tableStyleId>{0D62C5B2-04D9-4C80-B642-02EE3B8A7BA7}</a:tableStyleId>
              </a:tblPr>
              <a:tblGrid>
                <a:gridCol w="2139650">
                  <a:extLst>
                    <a:ext uri="{9D8B030D-6E8A-4147-A177-3AD203B41FA5}">
                      <a16:colId xmlns:a16="http://schemas.microsoft.com/office/drawing/2014/main" val="20000"/>
                    </a:ext>
                  </a:extLst>
                </a:gridCol>
                <a:gridCol w="1750875">
                  <a:extLst>
                    <a:ext uri="{9D8B030D-6E8A-4147-A177-3AD203B41FA5}">
                      <a16:colId xmlns:a16="http://schemas.microsoft.com/office/drawing/2014/main" val="20001"/>
                    </a:ext>
                  </a:extLst>
                </a:gridCol>
                <a:gridCol w="551350">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1 – Kritisch</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Xmax</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100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dirty="0">
                          <a:solidFill>
                            <a:schemeClr val="lt1"/>
                          </a:solidFill>
                          <a:latin typeface="Trebuchet MS"/>
                          <a:ea typeface="Trebuchet MS"/>
                          <a:cs typeface="Trebuchet MS"/>
                          <a:sym typeface="Trebuchet MS"/>
                        </a:rPr>
                        <a:t>Benchmark 0 – Optimal</a:t>
                      </a:r>
                      <a:endParaRPr sz="1200" u="none" strike="noStrike" cap="none" dirty="0">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Xmin</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20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Wert des Indikators</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Xi</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60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Normalisierter Wert</a:t>
                      </a:r>
                      <a:endParaRPr sz="1200" u="none" strike="noStrike" cap="none">
                        <a:solidFill>
                          <a:srgbClr val="53656D"/>
                        </a:solidFill>
                        <a:latin typeface="Trebuchet MS"/>
                        <a:ea typeface="Trebuchet MS"/>
                        <a:cs typeface="Trebuchet MS"/>
                        <a:sym typeface="Trebuchet MS"/>
                      </a:endParaRPr>
                    </a:p>
                  </a:txBody>
                  <a:tcPr marL="91425" marR="91425" marT="91425" marB="91425"/>
                </a:tc>
                <a:tc hMerge="1">
                  <a:txBody>
                    <a:bodyPr/>
                    <a:lstStyle/>
                    <a:p>
                      <a:endParaRPr lang="it-IT"/>
                    </a:p>
                  </a:txBody>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dirty="0">
                          <a:solidFill>
                            <a:srgbClr val="53656D"/>
                          </a:solidFill>
                          <a:latin typeface="Trebuchet MS"/>
                          <a:ea typeface="Trebuchet MS"/>
                          <a:cs typeface="Trebuchet MS"/>
                          <a:sym typeface="Trebuchet MS"/>
                        </a:rPr>
                        <a:t>0,5</a:t>
                      </a:r>
                      <a:endParaRPr sz="1200" u="none" strike="noStrike" cap="none" dirty="0">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446" name="Google Shape;446;p20"/>
          <p:cNvSpPr txBox="1"/>
          <p:nvPr/>
        </p:nvSpPr>
        <p:spPr>
          <a:xfrm>
            <a:off x="700500" y="3060849"/>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53656D"/>
                </a:solidFill>
                <a:latin typeface="Trebuchet MS"/>
                <a:ea typeface="Trebuchet MS"/>
                <a:cs typeface="Trebuchet MS"/>
                <a:sym typeface="Trebuchet MS"/>
              </a:rPr>
              <a:t>Typ: Je niedriger, desto besser</a:t>
            </a:r>
            <a:endParaRPr sz="1200" b="0" i="0" u="none" strike="noStrike" cap="none" dirty="0">
              <a:solidFill>
                <a:srgbClr val="53656D"/>
              </a:solidFill>
              <a:latin typeface="Trebuchet MS"/>
              <a:ea typeface="Trebuchet MS"/>
              <a:cs typeface="Trebuchet MS"/>
              <a:sym typeface="Trebuchet MS"/>
            </a:endParaRPr>
          </a:p>
        </p:txBody>
      </p:sp>
      <p:grpSp>
        <p:nvGrpSpPr>
          <p:cNvPr id="447" name="Google Shape;447;p20"/>
          <p:cNvGrpSpPr/>
          <p:nvPr/>
        </p:nvGrpSpPr>
        <p:grpSpPr>
          <a:xfrm>
            <a:off x="6077400" y="3760550"/>
            <a:ext cx="2184300" cy="718850"/>
            <a:chOff x="6077400" y="3760550"/>
            <a:chExt cx="2184300" cy="718850"/>
          </a:xfrm>
        </p:grpSpPr>
        <p:sp>
          <p:nvSpPr>
            <p:cNvPr id="448" name="Google Shape;448;p20"/>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Nv = Xi - Xmin </a:t>
              </a:r>
              <a:endParaRPr sz="1200" b="0" i="0" u="none" strike="noStrike" cap="none">
                <a:solidFill>
                  <a:srgbClr val="53656D"/>
                </a:solidFill>
                <a:latin typeface="Trebuchet MS"/>
                <a:ea typeface="Trebuchet MS"/>
                <a:cs typeface="Trebuchet MS"/>
                <a:sym typeface="Trebuchet MS"/>
              </a:endParaRPr>
            </a:p>
          </p:txBody>
        </p:sp>
        <p:sp>
          <p:nvSpPr>
            <p:cNvPr id="449" name="Google Shape;449;p20"/>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Xmax - Xmin </a:t>
              </a:r>
              <a:endParaRPr sz="1200" b="0" i="0" u="none" strike="noStrike" cap="none">
                <a:solidFill>
                  <a:srgbClr val="53656D"/>
                </a:solidFill>
                <a:latin typeface="Trebuchet MS"/>
                <a:ea typeface="Trebuchet MS"/>
                <a:cs typeface="Trebuchet MS"/>
                <a:sym typeface="Trebuchet MS"/>
              </a:endParaRPr>
            </a:p>
          </p:txBody>
        </p:sp>
        <p:cxnSp>
          <p:nvCxnSpPr>
            <p:cNvPr id="450" name="Google Shape;450;p20"/>
            <p:cNvCxnSpPr/>
            <p:nvPr/>
          </p:nvCxnSpPr>
          <p:spPr>
            <a:xfrm>
              <a:off x="6374325" y="4085500"/>
              <a:ext cx="1116300" cy="0"/>
            </a:xfrm>
            <a:prstGeom prst="straightConnector1">
              <a:avLst/>
            </a:prstGeom>
            <a:noFill/>
            <a:ln w="9525" cap="flat" cmpd="sng">
              <a:solidFill>
                <a:schemeClr val="dk2"/>
              </a:solidFill>
              <a:prstDash val="solid"/>
              <a:round/>
              <a:headEnd type="none" w="sm" len="sm"/>
              <a:tailEnd type="none" w="sm" len="sm"/>
            </a:ln>
          </p:spPr>
        </p:cxnSp>
      </p:grpSp>
      <p:sp>
        <p:nvSpPr>
          <p:cNvPr id="451" name="Google Shape;451;p20"/>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1</a:t>
            </a:r>
            <a:endParaRPr sz="1600" b="1" i="0" u="none" strike="noStrike" cap="none">
              <a:solidFill>
                <a:srgbClr val="18BAA8"/>
              </a:solidFill>
              <a:latin typeface="Trebuchet MS"/>
              <a:ea typeface="Trebuchet MS"/>
              <a:cs typeface="Trebuchet MS"/>
              <a:sym typeface="Trebuchet MS"/>
            </a:endParaRPr>
          </a:p>
        </p:txBody>
      </p:sp>
      <p:sp>
        <p:nvSpPr>
          <p:cNvPr id="452" name="Google Shape;452;p20"/>
          <p:cNvSpPr txBox="1"/>
          <p:nvPr/>
        </p:nvSpPr>
        <p:spPr>
          <a:xfrm>
            <a:off x="613300" y="1470175"/>
            <a:ext cx="8409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chemeClr val="dk2"/>
                </a:solidFill>
                <a:latin typeface="Trebuchet MS"/>
                <a:ea typeface="Trebuchet MS"/>
                <a:cs typeface="Trebuchet MS"/>
                <a:sym typeface="Trebuchet MS"/>
              </a:rPr>
              <a:t>Option 2</a:t>
            </a:r>
            <a:endParaRPr sz="1200" b="1" i="0" u="none" strike="noStrike" cap="none">
              <a:solidFill>
                <a:schemeClr val="dk2"/>
              </a:solidFill>
              <a:latin typeface="Trebuchet MS"/>
              <a:ea typeface="Trebuchet MS"/>
              <a:cs typeface="Trebuchet MS"/>
              <a:sym typeface="Trebuchet MS"/>
            </a:endParaRPr>
          </a:p>
        </p:txBody>
      </p:sp>
      <p:sp>
        <p:nvSpPr>
          <p:cNvPr id="453" name="Google Shape;453;p20"/>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54" name="Google Shape;454;p20"/>
          <p:cNvGrpSpPr/>
          <p:nvPr/>
        </p:nvGrpSpPr>
        <p:grpSpPr>
          <a:xfrm>
            <a:off x="8305799" y="4495700"/>
            <a:ext cx="838201" cy="594981"/>
            <a:chOff x="6739053" y="4087216"/>
            <a:chExt cx="838201" cy="594981"/>
          </a:xfrm>
        </p:grpSpPr>
        <p:sp>
          <p:nvSpPr>
            <p:cNvPr id="455" name="Google Shape;455;p20"/>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56" name="Google Shape;456;p20"/>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57" name="Google Shape;457;p20"/>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58" name="Google Shape;458;p20"/>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20</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462"/>
        <p:cNvGrpSpPr/>
        <p:nvPr/>
      </p:nvGrpSpPr>
      <p:grpSpPr>
        <a:xfrm>
          <a:off x="0" y="0"/>
          <a:ext cx="0" cy="0"/>
          <a:chOff x="0" y="0"/>
          <a:chExt cx="0" cy="0"/>
        </a:xfrm>
      </p:grpSpPr>
      <p:sp>
        <p:nvSpPr>
          <p:cNvPr id="463" name="Google Shape;463;p21"/>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464" name="Google Shape;464;p21"/>
          <p:cNvSpPr txBox="1"/>
          <p:nvPr/>
        </p:nvSpPr>
        <p:spPr>
          <a:xfrm>
            <a:off x="624300" y="1788575"/>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Der Wert der Klimagefahren wird im Intervall (0-1) normalisiert – Beispiel für H.A3</a:t>
            </a:r>
            <a:endParaRPr sz="1200" b="0" i="0" u="none" strike="noStrike" cap="none">
              <a:solidFill>
                <a:srgbClr val="53656D"/>
              </a:solidFill>
              <a:latin typeface="Trebuchet MS"/>
              <a:ea typeface="Trebuchet MS"/>
              <a:cs typeface="Trebuchet MS"/>
              <a:sym typeface="Trebuchet MS"/>
            </a:endParaRPr>
          </a:p>
        </p:txBody>
      </p:sp>
      <p:graphicFrame>
        <p:nvGraphicFramePr>
          <p:cNvPr id="465" name="Google Shape;465;p21"/>
          <p:cNvGraphicFramePr/>
          <p:nvPr>
            <p:extLst>
              <p:ext uri="{D42A27DB-BD31-4B8C-83A1-F6EECF244321}">
                <p14:modId xmlns:p14="http://schemas.microsoft.com/office/powerpoint/2010/main" val="1939909850"/>
              </p:ext>
            </p:extLst>
          </p:nvPr>
        </p:nvGraphicFramePr>
        <p:xfrm>
          <a:off x="750300" y="2148782"/>
          <a:ext cx="7778225" cy="2377320"/>
        </p:xfrm>
        <a:graphic>
          <a:graphicData uri="http://schemas.openxmlformats.org/drawingml/2006/table">
            <a:tbl>
              <a:tblPr>
                <a:noFill/>
                <a:tableStyleId>{0D62C5B2-04D9-4C80-B642-02EE3B8A7BA7}</a:tableStyleId>
              </a:tblPr>
              <a:tblGrid>
                <a:gridCol w="804050">
                  <a:extLst>
                    <a:ext uri="{9D8B030D-6E8A-4147-A177-3AD203B41FA5}">
                      <a16:colId xmlns:a16="http://schemas.microsoft.com/office/drawing/2014/main" val="20000"/>
                    </a:ext>
                  </a:extLst>
                </a:gridCol>
                <a:gridCol w="1185075">
                  <a:extLst>
                    <a:ext uri="{9D8B030D-6E8A-4147-A177-3AD203B41FA5}">
                      <a16:colId xmlns:a16="http://schemas.microsoft.com/office/drawing/2014/main" val="20001"/>
                    </a:ext>
                  </a:extLst>
                </a:gridCol>
                <a:gridCol w="2440525">
                  <a:extLst>
                    <a:ext uri="{9D8B030D-6E8A-4147-A177-3AD203B41FA5}">
                      <a16:colId xmlns:a16="http://schemas.microsoft.com/office/drawing/2014/main" val="20002"/>
                    </a:ext>
                  </a:extLst>
                </a:gridCol>
                <a:gridCol w="1274050">
                  <a:extLst>
                    <a:ext uri="{9D8B030D-6E8A-4147-A177-3AD203B41FA5}">
                      <a16:colId xmlns:a16="http://schemas.microsoft.com/office/drawing/2014/main" val="20003"/>
                    </a:ext>
                  </a:extLst>
                </a:gridCol>
                <a:gridCol w="868750">
                  <a:extLst>
                    <a:ext uri="{9D8B030D-6E8A-4147-A177-3AD203B41FA5}">
                      <a16:colId xmlns:a16="http://schemas.microsoft.com/office/drawing/2014/main" val="20004"/>
                    </a:ext>
                  </a:extLst>
                </a:gridCol>
                <a:gridCol w="1205775">
                  <a:extLst>
                    <a:ext uri="{9D8B030D-6E8A-4147-A177-3AD203B41FA5}">
                      <a16:colId xmlns:a16="http://schemas.microsoft.com/office/drawing/2014/main" val="20005"/>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chemeClr val="lt1"/>
                          </a:solidFill>
                          <a:latin typeface="Trebuchet MS"/>
                          <a:ea typeface="Trebuchet MS"/>
                          <a:cs typeface="Trebuchet MS"/>
                          <a:sym typeface="Trebuchet MS"/>
                        </a:rPr>
                        <a:t>Code</a:t>
                      </a:r>
                      <a:endParaRPr sz="1200" u="none" strike="noStrike" cap="none" dirty="0">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Gefahrenkriterien</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Gefahrenindikator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Normalisierter 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Gewichtung</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Gewichteter 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H.A1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R20</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Anzahl der Tage mit Niederschlag ≥ 20 mm</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0,33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0,23</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H.A2</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SDII</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Einfacher täglicher Intensitätsindex</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0,33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0,23</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H.A3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RX1DAY</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Maximale Gesamtniederschlagsmenge, die an einem einzigen Tag fällt</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0,5</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0,33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53656D"/>
                          </a:solidFill>
                          <a:latin typeface="Trebuchet MS"/>
                          <a:ea typeface="Trebuchet MS"/>
                          <a:cs typeface="Trebuchet MS"/>
                          <a:sym typeface="Trebuchet MS"/>
                        </a:rPr>
                        <a:t>0,17</a:t>
                      </a:r>
                      <a:endParaRPr sz="1200" u="none" strike="noStrike" cap="none" dirty="0">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466" name="Google Shape;466;p21"/>
          <p:cNvSpPr txBox="1"/>
          <p:nvPr/>
        </p:nvSpPr>
        <p:spPr>
          <a:xfrm>
            <a:off x="7471300" y="4526813"/>
            <a:ext cx="922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HV: 0,63</a:t>
            </a:r>
            <a:endParaRPr sz="1200" b="0" i="0" u="none" strike="noStrike" cap="none">
              <a:solidFill>
                <a:srgbClr val="53656D"/>
              </a:solidFill>
              <a:latin typeface="Trebuchet MS"/>
              <a:ea typeface="Trebuchet MS"/>
              <a:cs typeface="Trebuchet MS"/>
              <a:sym typeface="Trebuchet MS"/>
            </a:endParaRPr>
          </a:p>
        </p:txBody>
      </p:sp>
      <p:sp>
        <p:nvSpPr>
          <p:cNvPr id="467" name="Google Shape;467;p21"/>
          <p:cNvSpPr txBox="1"/>
          <p:nvPr/>
        </p:nvSpPr>
        <p:spPr>
          <a:xfrm>
            <a:off x="750300" y="4543200"/>
            <a:ext cx="4475708"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dirty="0">
                <a:solidFill>
                  <a:srgbClr val="18BAA8"/>
                </a:solidFill>
                <a:latin typeface="Trebuchet MS"/>
                <a:ea typeface="Trebuchet MS"/>
                <a:cs typeface="Trebuchet MS"/>
                <a:sym typeface="Trebuchet MS"/>
              </a:rPr>
              <a:t>Hinweis: </a:t>
            </a:r>
            <a:r>
              <a:rPr lang="es" sz="1200" b="0" i="0" u="none" strike="noStrike" cap="none" dirty="0">
                <a:solidFill>
                  <a:srgbClr val="53656D"/>
                </a:solidFill>
                <a:latin typeface="Trebuchet MS"/>
                <a:ea typeface="Trebuchet MS"/>
                <a:cs typeface="Trebuchet MS"/>
                <a:sym typeface="Trebuchet MS"/>
              </a:rPr>
              <a:t>Gewichteter Wert = normalisierter Wert * Gewicht</a:t>
            </a:r>
            <a:endParaRPr sz="1200" b="0" i="0" u="none" strike="noStrike" cap="none" dirty="0">
              <a:solidFill>
                <a:srgbClr val="53656D"/>
              </a:solidFill>
              <a:latin typeface="Trebuchet MS"/>
              <a:ea typeface="Trebuchet MS"/>
              <a:cs typeface="Trebuchet MS"/>
              <a:sym typeface="Trebuchet MS"/>
            </a:endParaRPr>
          </a:p>
        </p:txBody>
      </p:sp>
      <p:sp>
        <p:nvSpPr>
          <p:cNvPr id="468" name="Google Shape;468;p21"/>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1</a:t>
            </a:r>
            <a:endParaRPr sz="1600" b="1" i="0" u="none" strike="noStrike" cap="none">
              <a:solidFill>
                <a:srgbClr val="18BAA8"/>
              </a:solidFill>
              <a:latin typeface="Trebuchet MS"/>
              <a:ea typeface="Trebuchet MS"/>
              <a:cs typeface="Trebuchet MS"/>
              <a:sym typeface="Trebuchet MS"/>
            </a:endParaRPr>
          </a:p>
        </p:txBody>
      </p:sp>
      <p:sp>
        <p:nvSpPr>
          <p:cNvPr id="469" name="Google Shape;469;p21"/>
          <p:cNvSpPr txBox="1"/>
          <p:nvPr/>
        </p:nvSpPr>
        <p:spPr>
          <a:xfrm>
            <a:off x="613300" y="1470175"/>
            <a:ext cx="840900" cy="4311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chemeClr val="dk2"/>
                </a:solidFill>
                <a:latin typeface="Trebuchet MS"/>
                <a:ea typeface="Trebuchet MS"/>
                <a:cs typeface="Trebuchet MS"/>
                <a:sym typeface="Trebuchet MS"/>
              </a:rPr>
              <a:t>Option 2</a:t>
            </a:r>
            <a:endParaRPr sz="1200" b="1" i="0" u="none" strike="noStrike" cap="none">
              <a:solidFill>
                <a:schemeClr val="dk2"/>
              </a:solidFill>
              <a:latin typeface="Trebuchet MS"/>
              <a:ea typeface="Trebuchet MS"/>
              <a:cs typeface="Trebuchet MS"/>
              <a:sym typeface="Trebuchet MS"/>
            </a:endParaRPr>
          </a:p>
        </p:txBody>
      </p:sp>
      <p:sp>
        <p:nvSpPr>
          <p:cNvPr id="470" name="Google Shape;470;p21"/>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71" name="Google Shape;471;p21"/>
          <p:cNvGrpSpPr/>
          <p:nvPr/>
        </p:nvGrpSpPr>
        <p:grpSpPr>
          <a:xfrm>
            <a:off x="8305799" y="4495700"/>
            <a:ext cx="838201" cy="594981"/>
            <a:chOff x="6739053" y="4087216"/>
            <a:chExt cx="838201" cy="594981"/>
          </a:xfrm>
        </p:grpSpPr>
        <p:sp>
          <p:nvSpPr>
            <p:cNvPr id="472" name="Google Shape;472;p21"/>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73" name="Google Shape;473;p21"/>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74" name="Google Shape;474;p21"/>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75" name="Google Shape;475;p21"/>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21</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479"/>
        <p:cNvGrpSpPr/>
        <p:nvPr/>
      </p:nvGrpSpPr>
      <p:grpSpPr>
        <a:xfrm>
          <a:off x="0" y="0"/>
          <a:ext cx="0" cy="0"/>
          <a:chOff x="0" y="0"/>
          <a:chExt cx="0" cy="0"/>
        </a:xfrm>
      </p:grpSpPr>
      <p:sp>
        <p:nvSpPr>
          <p:cNvPr id="480" name="Google Shape;480;p22"/>
          <p:cNvSpPr txBox="1"/>
          <p:nvPr/>
        </p:nvSpPr>
        <p:spPr>
          <a:xfrm>
            <a:off x="613295" y="1499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481" name="Google Shape;481;p22"/>
          <p:cNvSpPr txBox="1"/>
          <p:nvPr/>
        </p:nvSpPr>
        <p:spPr>
          <a:xfrm>
            <a:off x="570908" y="388038"/>
            <a:ext cx="65436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dirty="0">
                <a:solidFill>
                  <a:srgbClr val="18BAA8"/>
                </a:solidFill>
                <a:latin typeface="Trebuchet MS"/>
                <a:ea typeface="Trebuchet MS"/>
                <a:cs typeface="Trebuchet MS"/>
                <a:sym typeface="Trebuchet MS"/>
              </a:rPr>
              <a:t>Schritt 2 Berechnung des Expositionswerts (EV) für Risikokategorien</a:t>
            </a:r>
            <a:endParaRPr sz="1600" b="1" i="0" u="none" strike="noStrike" cap="none" dirty="0">
              <a:solidFill>
                <a:srgbClr val="18BAA8"/>
              </a:solidFill>
              <a:latin typeface="Trebuchet MS"/>
              <a:ea typeface="Trebuchet MS"/>
              <a:cs typeface="Trebuchet MS"/>
              <a:sym typeface="Trebuchet MS"/>
            </a:endParaRPr>
          </a:p>
        </p:txBody>
      </p:sp>
      <p:sp>
        <p:nvSpPr>
          <p:cNvPr id="482" name="Google Shape;482;p22"/>
          <p:cNvSpPr txBox="1"/>
          <p:nvPr/>
        </p:nvSpPr>
        <p:spPr>
          <a:xfrm>
            <a:off x="568350" y="104713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Der </a:t>
            </a:r>
            <a:r>
              <a:rPr lang="es" sz="1200" b="1" i="0" u="none" strike="noStrike" cap="none">
                <a:solidFill>
                  <a:srgbClr val="18BAA8"/>
                </a:solidFill>
                <a:latin typeface="Trebuchet MS"/>
                <a:ea typeface="Trebuchet MS"/>
                <a:cs typeface="Trebuchet MS"/>
                <a:sym typeface="Trebuchet MS"/>
              </a:rPr>
              <a:t>Wert der Expositionsindikatoren </a:t>
            </a:r>
            <a:r>
              <a:rPr lang="es" sz="1200" b="0" i="0" u="none" strike="noStrike" cap="none">
                <a:solidFill>
                  <a:srgbClr val="53656D"/>
                </a:solidFill>
                <a:latin typeface="Trebuchet MS"/>
                <a:ea typeface="Trebuchet MS"/>
                <a:cs typeface="Trebuchet MS"/>
                <a:sym typeface="Trebuchet MS"/>
              </a:rPr>
              <a:t>für Risikokategorien wird berechnet</a:t>
            </a:r>
            <a:endParaRPr sz="1200" b="0" i="0" u="none" strike="noStrike" cap="none">
              <a:solidFill>
                <a:srgbClr val="53656D"/>
              </a:solidFill>
              <a:latin typeface="Trebuchet MS"/>
              <a:ea typeface="Trebuchet MS"/>
              <a:cs typeface="Trebuchet MS"/>
              <a:sym typeface="Trebuchet MS"/>
            </a:endParaRPr>
          </a:p>
        </p:txBody>
      </p:sp>
      <p:graphicFrame>
        <p:nvGraphicFramePr>
          <p:cNvPr id="483" name="Google Shape;483;p22"/>
          <p:cNvGraphicFramePr/>
          <p:nvPr>
            <p:extLst>
              <p:ext uri="{D42A27DB-BD31-4B8C-83A1-F6EECF244321}">
                <p14:modId xmlns:p14="http://schemas.microsoft.com/office/powerpoint/2010/main" val="3426456691"/>
              </p:ext>
            </p:extLst>
          </p:nvPr>
        </p:nvGraphicFramePr>
        <p:xfrm>
          <a:off x="306563" y="1381470"/>
          <a:ext cx="8530875" cy="3626910"/>
        </p:xfrm>
        <a:graphic>
          <a:graphicData uri="http://schemas.openxmlformats.org/drawingml/2006/table">
            <a:tbl>
              <a:tblPr>
                <a:noFill/>
                <a:tableStyleId>{0D62C5B2-04D9-4C80-B642-02EE3B8A7BA7}</a:tableStyleId>
              </a:tblPr>
              <a:tblGrid>
                <a:gridCol w="618500">
                  <a:extLst>
                    <a:ext uri="{9D8B030D-6E8A-4147-A177-3AD203B41FA5}">
                      <a16:colId xmlns:a16="http://schemas.microsoft.com/office/drawing/2014/main" val="20000"/>
                    </a:ext>
                  </a:extLst>
                </a:gridCol>
                <a:gridCol w="1887900">
                  <a:extLst>
                    <a:ext uri="{9D8B030D-6E8A-4147-A177-3AD203B41FA5}">
                      <a16:colId xmlns:a16="http://schemas.microsoft.com/office/drawing/2014/main" val="20001"/>
                    </a:ext>
                  </a:extLst>
                </a:gridCol>
                <a:gridCol w="708350">
                  <a:extLst>
                    <a:ext uri="{9D8B030D-6E8A-4147-A177-3AD203B41FA5}">
                      <a16:colId xmlns:a16="http://schemas.microsoft.com/office/drawing/2014/main" val="20002"/>
                    </a:ext>
                  </a:extLst>
                </a:gridCol>
                <a:gridCol w="1663200">
                  <a:extLst>
                    <a:ext uri="{9D8B030D-6E8A-4147-A177-3AD203B41FA5}">
                      <a16:colId xmlns:a16="http://schemas.microsoft.com/office/drawing/2014/main" val="20003"/>
                    </a:ext>
                  </a:extLst>
                </a:gridCol>
                <a:gridCol w="2100409">
                  <a:extLst>
                    <a:ext uri="{9D8B030D-6E8A-4147-A177-3AD203B41FA5}">
                      <a16:colId xmlns:a16="http://schemas.microsoft.com/office/drawing/2014/main" val="20004"/>
                    </a:ext>
                  </a:extLst>
                </a:gridCol>
                <a:gridCol w="1017346">
                  <a:extLst>
                    <a:ext uri="{9D8B030D-6E8A-4147-A177-3AD203B41FA5}">
                      <a16:colId xmlns:a16="http://schemas.microsoft.com/office/drawing/2014/main" val="20005"/>
                    </a:ext>
                  </a:extLst>
                </a:gridCol>
                <a:gridCol w="535170">
                  <a:extLst>
                    <a:ext uri="{9D8B030D-6E8A-4147-A177-3AD203B41FA5}">
                      <a16:colId xmlns:a16="http://schemas.microsoft.com/office/drawing/2014/main" val="20006"/>
                    </a:ext>
                  </a:extLst>
                </a:gridCol>
              </a:tblGrid>
              <a:tr h="249375">
                <a:tc>
                  <a:txBody>
                    <a:bodyPr/>
                    <a:lstStyle/>
                    <a:p>
                      <a:pPr marL="0" marR="0" lvl="0" indent="0" algn="ctr" rtl="0">
                        <a:lnSpc>
                          <a:spcPct val="100000"/>
                        </a:lnSpc>
                        <a:spcBef>
                          <a:spcPts val="0"/>
                        </a:spcBef>
                        <a:spcAft>
                          <a:spcPts val="0"/>
                        </a:spcAft>
                        <a:buClr>
                          <a:srgbClr val="000000"/>
                        </a:buClr>
                        <a:buSzPts val="1100"/>
                        <a:buFont typeface="Arial"/>
                        <a:buNone/>
                      </a:pPr>
                      <a:r>
                        <a:rPr lang="es" sz="1100" b="1" u="none" strike="noStrike" cap="none">
                          <a:solidFill>
                            <a:schemeClr val="lt1"/>
                          </a:solidFill>
                          <a:latin typeface="Trebuchet MS"/>
                          <a:ea typeface="Trebuchet MS"/>
                          <a:cs typeface="Trebuchet MS"/>
                          <a:sym typeface="Trebuchet MS"/>
                        </a:rPr>
                        <a:t>A</a:t>
                      </a:r>
                      <a:endParaRPr sz="1100" b="1" u="none" strike="noStrike" cap="none">
                        <a:solidFill>
                          <a:schemeClr val="lt1"/>
                        </a:solidFill>
                        <a:latin typeface="Trebuchet MS"/>
                        <a:ea typeface="Trebuchet MS"/>
                        <a:cs typeface="Trebuchet MS"/>
                        <a:sym typeface="Trebuchet MS"/>
                      </a:endParaRPr>
                    </a:p>
                  </a:txBody>
                  <a:tcPr marL="91425" marR="91425" marT="91425" marB="91425">
                    <a:solidFill>
                      <a:srgbClr val="6FA8DC"/>
                    </a:solidFill>
                  </a:tcPr>
                </a:tc>
                <a:tc gridSpan="6">
                  <a:txBody>
                    <a:bodyPr/>
                    <a:lstStyle/>
                    <a:p>
                      <a:pPr marL="0" marR="0" lvl="0" indent="0" algn="ctr" rtl="0">
                        <a:lnSpc>
                          <a:spcPct val="100000"/>
                        </a:lnSpc>
                        <a:spcBef>
                          <a:spcPts val="0"/>
                        </a:spcBef>
                        <a:spcAft>
                          <a:spcPts val="0"/>
                        </a:spcAft>
                        <a:buClr>
                          <a:srgbClr val="000000"/>
                        </a:buClr>
                        <a:buSzPts val="1100"/>
                        <a:buFont typeface="Arial"/>
                        <a:buNone/>
                      </a:pPr>
                      <a:r>
                        <a:rPr lang="es" sz="1100" b="1" u="none" strike="noStrike" cap="none">
                          <a:solidFill>
                            <a:schemeClr val="lt1"/>
                          </a:solidFill>
                          <a:latin typeface="Trebuchet MS"/>
                          <a:ea typeface="Trebuchet MS"/>
                          <a:cs typeface="Trebuchet MS"/>
                          <a:sym typeface="Trebuchet MS"/>
                        </a:rPr>
                        <a:t>Starke Niederschläge</a:t>
                      </a:r>
                      <a:endParaRPr sz="1100" b="1" u="none" strike="noStrike" cap="none">
                        <a:solidFill>
                          <a:schemeClr val="lt1"/>
                        </a:solidFill>
                        <a:latin typeface="Trebuchet MS"/>
                        <a:ea typeface="Trebuchet MS"/>
                        <a:cs typeface="Trebuchet MS"/>
                        <a:sym typeface="Trebuchet MS"/>
                      </a:endParaRPr>
                    </a:p>
                  </a:txBody>
                  <a:tcPr marL="91425" marR="91425" marT="91425" marB="91425">
                    <a:solidFill>
                      <a:srgbClr val="6FA8DC"/>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15925">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A</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Verkehr</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Expositionskriterien</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Expositionsindikator</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Einheit </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Wert</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A2.1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Schadensrisiko für die öffentliche Verkehrsinfrastruktur</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E.A2.1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Dichte des öffentlichen Nahverkehrs</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Gesamtlänge der öffentlichen Verkehrswege pro Flächeneinheit des Stadtgebiets.</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km/km</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2</a:t>
                      </a:r>
                      <a:endParaRPr sz="11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A2.3</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Schadensrisiko für Rad- und Fußwege</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E.A2.3</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Ausbau von Rad- und Fußwegen</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Meter an Rad- und Fußwegen pro Einwohner</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dirty="0">
                          <a:solidFill>
                            <a:srgbClr val="708792"/>
                          </a:solidFill>
                          <a:latin typeface="Trebuchet MS"/>
                          <a:ea typeface="Trebuchet MS"/>
                          <a:cs typeface="Trebuchet MS"/>
                          <a:sym typeface="Trebuchet MS"/>
                        </a:rPr>
                        <a:t>m/</a:t>
                      </a:r>
                      <a:br>
                        <a:rPr lang="es" sz="1100" u="none" strike="noStrike" cap="none" dirty="0">
                          <a:solidFill>
                            <a:srgbClr val="708792"/>
                          </a:solidFill>
                          <a:latin typeface="Trebuchet MS"/>
                          <a:ea typeface="Trebuchet MS"/>
                          <a:cs typeface="Trebuchet MS"/>
                          <a:sym typeface="Trebuchet MS"/>
                        </a:rPr>
                      </a:br>
                      <a:r>
                        <a:rPr lang="es" sz="1100" u="none" strike="noStrike" cap="none" dirty="0">
                          <a:solidFill>
                            <a:srgbClr val="708792"/>
                          </a:solidFill>
                          <a:latin typeface="Trebuchet MS"/>
                          <a:ea typeface="Trebuchet MS"/>
                          <a:cs typeface="Trebuchet MS"/>
                          <a:sym typeface="Trebuchet MS"/>
                        </a:rPr>
                        <a:t>Einwohner</a:t>
                      </a:r>
                      <a:endParaRPr sz="1100" u="none" strike="noStrike" cap="none" dirty="0">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0,8</a:t>
                      </a:r>
                      <a:endParaRPr sz="11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A2.4</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Schadensrisiko für das Straßennetz</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E.A2.4</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Straßendichte</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Gesamtlänge des Straßennetzes geteilt durch die Stadtfläche.</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chemeClr val="dk1"/>
                        </a:buClr>
                        <a:buSzPts val="1100"/>
                        <a:buFont typeface="Arial"/>
                        <a:buNone/>
                      </a:pPr>
                      <a:r>
                        <a:rPr lang="es" sz="1100" u="none" strike="noStrike" cap="none">
                          <a:solidFill>
                            <a:srgbClr val="708792"/>
                          </a:solidFill>
                          <a:latin typeface="Trebuchet MS"/>
                          <a:ea typeface="Trebuchet MS"/>
                          <a:cs typeface="Trebuchet MS"/>
                          <a:sym typeface="Trebuchet MS"/>
                        </a:rPr>
                        <a:t>km/km</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2,8</a:t>
                      </a:r>
                      <a:endParaRPr sz="11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extLst>
                  <a:ext uri="{0D108BD9-81ED-4DB2-BD59-A6C34878D82A}">
                    <a16:rowId xmlns:a16="http://schemas.microsoft.com/office/drawing/2014/main" val="10004"/>
                  </a:ext>
                </a:extLst>
              </a:tr>
              <a:tr h="291125">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A3</a:t>
                      </a:r>
                      <a:endParaRPr sz="1100" u="none" strike="noStrike" cap="none">
                        <a:solidFill>
                          <a:schemeClr val="lt1"/>
                        </a:solidFill>
                        <a:latin typeface="Trebuchet MS"/>
                        <a:ea typeface="Trebuchet MS"/>
                        <a:cs typeface="Trebuchet MS"/>
                        <a:sym typeface="Trebuchet MS"/>
                      </a:endParaRPr>
                    </a:p>
                  </a:txBody>
                  <a:tcPr marL="91425" marR="91425" marT="91425" marB="91425">
                    <a:lnR w="9525" cap="flat" cmpd="sng">
                      <a:solidFill>
                        <a:srgbClr val="9E9E9E"/>
                      </a:solidFill>
                      <a:prstDash val="solid"/>
                      <a:round/>
                      <a:headEnd type="none" w="sm" len="sm"/>
                      <a:tailEnd type="none" w="sm" len="sm"/>
                    </a:lnR>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Energie</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Risikokriterien</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Expositionsindikator</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Einheit </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Wert</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solidFill>
                      <a:srgbClr val="90ABB1"/>
                    </a:solidFill>
                  </a:tcPr>
                </a:tc>
                <a:extLst>
                  <a:ext uri="{0D108BD9-81ED-4DB2-BD59-A6C34878D82A}">
                    <a16:rowId xmlns:a16="http://schemas.microsoft.com/office/drawing/2014/main" val="10005"/>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A3.1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Schadensrisiko für Stromleitungen</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E.A3.1</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Freiliegende Stromleitungen</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Anteil freiliegender Stromleitungen</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dirty="0">
                          <a:solidFill>
                            <a:srgbClr val="708792"/>
                          </a:solidFill>
                          <a:latin typeface="Trebuchet MS"/>
                          <a:ea typeface="Trebuchet MS"/>
                          <a:cs typeface="Trebuchet MS"/>
                          <a:sym typeface="Trebuchet MS"/>
                        </a:rPr>
                        <a:t>90</a:t>
                      </a:r>
                      <a:endParaRPr sz="1100" u="none" strike="noStrike" cap="none" dirty="0">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6"/>
                  </a:ext>
                </a:extLst>
              </a:tr>
            </a:tbl>
          </a:graphicData>
        </a:graphic>
      </p:graphicFrame>
      <p:sp>
        <p:nvSpPr>
          <p:cNvPr id="484" name="Google Shape;484;p22"/>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85" name="Google Shape;485;p22"/>
          <p:cNvGrpSpPr/>
          <p:nvPr/>
        </p:nvGrpSpPr>
        <p:grpSpPr>
          <a:xfrm>
            <a:off x="8305799" y="4495700"/>
            <a:ext cx="838201" cy="594981"/>
            <a:chOff x="6739053" y="4087216"/>
            <a:chExt cx="838201" cy="594981"/>
          </a:xfrm>
        </p:grpSpPr>
        <p:sp>
          <p:nvSpPr>
            <p:cNvPr id="486" name="Google Shape;486;p22"/>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487" name="Google Shape;487;p22"/>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488" name="Google Shape;488;p22"/>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489" name="Google Shape;489;p22"/>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22</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93"/>
        <p:cNvGrpSpPr/>
        <p:nvPr/>
      </p:nvGrpSpPr>
      <p:grpSpPr>
        <a:xfrm>
          <a:off x="0" y="0"/>
          <a:ext cx="0" cy="0"/>
          <a:chOff x="0" y="0"/>
          <a:chExt cx="0" cy="0"/>
        </a:xfrm>
      </p:grpSpPr>
      <p:sp>
        <p:nvSpPr>
          <p:cNvPr id="494" name="Google Shape;494;p23"/>
          <p:cNvSpPr txBox="1"/>
          <p:nvPr/>
        </p:nvSpPr>
        <p:spPr>
          <a:xfrm>
            <a:off x="613295" y="1499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495" name="Google Shape;495;p23"/>
          <p:cNvSpPr txBox="1"/>
          <p:nvPr/>
        </p:nvSpPr>
        <p:spPr>
          <a:xfrm>
            <a:off x="613300" y="690825"/>
            <a:ext cx="65436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2 </a:t>
            </a:r>
            <a:endParaRPr sz="1600" b="1" i="0" u="none" strike="noStrike" cap="none">
              <a:solidFill>
                <a:srgbClr val="18BAA8"/>
              </a:solidFill>
              <a:latin typeface="Trebuchet MS"/>
              <a:ea typeface="Trebuchet MS"/>
              <a:cs typeface="Trebuchet MS"/>
              <a:sym typeface="Trebuchet MS"/>
            </a:endParaRPr>
          </a:p>
        </p:txBody>
      </p:sp>
      <p:sp>
        <p:nvSpPr>
          <p:cNvPr id="496" name="Google Shape;496;p23"/>
          <p:cNvSpPr txBox="1"/>
          <p:nvPr/>
        </p:nvSpPr>
        <p:spPr>
          <a:xfrm>
            <a:off x="586518" y="1144029"/>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53656D"/>
                </a:solidFill>
                <a:latin typeface="Trebuchet MS"/>
                <a:ea typeface="Trebuchet MS"/>
                <a:cs typeface="Trebuchet MS"/>
                <a:sym typeface="Trebuchet MS"/>
              </a:rPr>
              <a:t>Der Wert der mit den Risikokategorien verbundenen Expositionsindikatoren wird berechnet</a:t>
            </a:r>
            <a:endParaRPr sz="1200" b="0" i="0" u="none" strike="noStrike" cap="none" dirty="0">
              <a:solidFill>
                <a:srgbClr val="53656D"/>
              </a:solidFill>
              <a:latin typeface="Trebuchet MS"/>
              <a:ea typeface="Trebuchet MS"/>
              <a:cs typeface="Trebuchet MS"/>
              <a:sym typeface="Trebuchet MS"/>
            </a:endParaRPr>
          </a:p>
        </p:txBody>
      </p:sp>
      <p:graphicFrame>
        <p:nvGraphicFramePr>
          <p:cNvPr id="497" name="Google Shape;497;p23"/>
          <p:cNvGraphicFramePr/>
          <p:nvPr/>
        </p:nvGraphicFramePr>
        <p:xfrm>
          <a:off x="306563" y="1530150"/>
          <a:ext cx="8530875" cy="3276420"/>
        </p:xfrm>
        <a:graphic>
          <a:graphicData uri="http://schemas.openxmlformats.org/drawingml/2006/table">
            <a:tbl>
              <a:tblPr>
                <a:noFill/>
                <a:tableStyleId>{0D62C5B2-04D9-4C80-B642-02EE3B8A7BA7}</a:tableStyleId>
              </a:tblPr>
              <a:tblGrid>
                <a:gridCol w="618500">
                  <a:extLst>
                    <a:ext uri="{9D8B030D-6E8A-4147-A177-3AD203B41FA5}">
                      <a16:colId xmlns:a16="http://schemas.microsoft.com/office/drawing/2014/main" val="20000"/>
                    </a:ext>
                  </a:extLst>
                </a:gridCol>
                <a:gridCol w="1887900">
                  <a:extLst>
                    <a:ext uri="{9D8B030D-6E8A-4147-A177-3AD203B41FA5}">
                      <a16:colId xmlns:a16="http://schemas.microsoft.com/office/drawing/2014/main" val="20001"/>
                    </a:ext>
                  </a:extLst>
                </a:gridCol>
                <a:gridCol w="708350">
                  <a:extLst>
                    <a:ext uri="{9D8B030D-6E8A-4147-A177-3AD203B41FA5}">
                      <a16:colId xmlns:a16="http://schemas.microsoft.com/office/drawing/2014/main" val="20002"/>
                    </a:ext>
                  </a:extLst>
                </a:gridCol>
                <a:gridCol w="1663200">
                  <a:extLst>
                    <a:ext uri="{9D8B030D-6E8A-4147-A177-3AD203B41FA5}">
                      <a16:colId xmlns:a16="http://schemas.microsoft.com/office/drawing/2014/main" val="20003"/>
                    </a:ext>
                  </a:extLst>
                </a:gridCol>
                <a:gridCol w="2286775">
                  <a:extLst>
                    <a:ext uri="{9D8B030D-6E8A-4147-A177-3AD203B41FA5}">
                      <a16:colId xmlns:a16="http://schemas.microsoft.com/office/drawing/2014/main" val="20004"/>
                    </a:ext>
                  </a:extLst>
                </a:gridCol>
                <a:gridCol w="683975">
                  <a:extLst>
                    <a:ext uri="{9D8B030D-6E8A-4147-A177-3AD203B41FA5}">
                      <a16:colId xmlns:a16="http://schemas.microsoft.com/office/drawing/2014/main" val="20005"/>
                    </a:ext>
                  </a:extLst>
                </a:gridCol>
                <a:gridCol w="682175">
                  <a:extLst>
                    <a:ext uri="{9D8B030D-6E8A-4147-A177-3AD203B41FA5}">
                      <a16:colId xmlns:a16="http://schemas.microsoft.com/office/drawing/2014/main" val="20006"/>
                    </a:ext>
                  </a:extLst>
                </a:gridCol>
              </a:tblGrid>
              <a:tr h="249375">
                <a:tc>
                  <a:txBody>
                    <a:bodyPr/>
                    <a:lstStyle/>
                    <a:p>
                      <a:pPr marL="0" marR="0" lvl="0" indent="0" algn="ctr" rtl="0">
                        <a:lnSpc>
                          <a:spcPct val="100000"/>
                        </a:lnSpc>
                        <a:spcBef>
                          <a:spcPts val="0"/>
                        </a:spcBef>
                        <a:spcAft>
                          <a:spcPts val="0"/>
                        </a:spcAft>
                        <a:buClr>
                          <a:srgbClr val="000000"/>
                        </a:buClr>
                        <a:buSzPts val="1100"/>
                        <a:buFont typeface="Arial"/>
                        <a:buNone/>
                      </a:pPr>
                      <a:r>
                        <a:rPr lang="es" sz="1100" b="1" u="none" strike="noStrike" cap="none">
                          <a:solidFill>
                            <a:schemeClr val="lt1"/>
                          </a:solidFill>
                          <a:latin typeface="Trebuchet MS"/>
                          <a:ea typeface="Trebuchet MS"/>
                          <a:cs typeface="Trebuchet MS"/>
                          <a:sym typeface="Trebuchet MS"/>
                        </a:rPr>
                        <a:t>C</a:t>
                      </a:r>
                      <a:endParaRPr sz="1100" b="1" u="none" strike="noStrike" cap="none">
                        <a:solidFill>
                          <a:schemeClr val="lt1"/>
                        </a:solidFill>
                        <a:latin typeface="Trebuchet MS"/>
                        <a:ea typeface="Trebuchet MS"/>
                        <a:cs typeface="Trebuchet MS"/>
                        <a:sym typeface="Trebuchet MS"/>
                      </a:endParaRPr>
                    </a:p>
                  </a:txBody>
                  <a:tcPr marL="91425" marR="91425" marT="91425" marB="91425">
                    <a:solidFill>
                      <a:srgbClr val="F6B26B"/>
                    </a:solidFill>
                  </a:tcPr>
                </a:tc>
                <a:tc gridSpan="6">
                  <a:txBody>
                    <a:bodyPr/>
                    <a:lstStyle/>
                    <a:p>
                      <a:pPr marL="0" marR="0" lvl="0" indent="0" algn="ctr" rtl="0">
                        <a:lnSpc>
                          <a:spcPct val="100000"/>
                        </a:lnSpc>
                        <a:spcBef>
                          <a:spcPts val="0"/>
                        </a:spcBef>
                        <a:spcAft>
                          <a:spcPts val="0"/>
                        </a:spcAft>
                        <a:buClr>
                          <a:srgbClr val="000000"/>
                        </a:buClr>
                        <a:buSzPts val="1100"/>
                        <a:buFont typeface="Arial"/>
                        <a:buNone/>
                      </a:pPr>
                      <a:r>
                        <a:rPr lang="es" sz="1100" b="1" u="none" strike="noStrike" cap="none">
                          <a:solidFill>
                            <a:schemeClr val="lt1"/>
                          </a:solidFill>
                          <a:latin typeface="Trebuchet MS"/>
                          <a:ea typeface="Trebuchet MS"/>
                          <a:cs typeface="Trebuchet MS"/>
                          <a:sym typeface="Trebuchet MS"/>
                        </a:rPr>
                        <a:t>Extreme Hitze</a:t>
                      </a:r>
                      <a:endParaRPr sz="1100" b="1" u="none" strike="noStrike" cap="none">
                        <a:solidFill>
                          <a:schemeClr val="lt1"/>
                        </a:solidFill>
                        <a:latin typeface="Trebuchet MS"/>
                        <a:ea typeface="Trebuchet MS"/>
                        <a:cs typeface="Trebuchet MS"/>
                        <a:sym typeface="Trebuchet MS"/>
                      </a:endParaRPr>
                    </a:p>
                  </a:txBody>
                  <a:tcPr marL="91425" marR="91425" marT="91425" marB="91425">
                    <a:solidFill>
                      <a:srgbClr val="F6B26B"/>
                    </a:solidFill>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tc hMerge="1">
                  <a:txBody>
                    <a:bodyPr/>
                    <a:lstStyle/>
                    <a:p>
                      <a:endParaRPr lang="it-IT"/>
                    </a:p>
                  </a:txBody>
                  <a:tcPr/>
                </a:tc>
                <a:extLst>
                  <a:ext uri="{0D108BD9-81ED-4DB2-BD59-A6C34878D82A}">
                    <a16:rowId xmlns:a16="http://schemas.microsoft.com/office/drawing/2014/main" val="10000"/>
                  </a:ext>
                </a:extLst>
              </a:tr>
              <a:tr h="315925">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C</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Energie</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Expositionskriterien</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Expositionsindikator</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Einheit </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Wert</a:t>
                      </a:r>
                      <a:endParaRPr sz="11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C3.1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Schadensrisiko für die Stromnetzinfrastruktur</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E.C3.1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Netzdichte</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Gesamtlänge der Übertragungs- und Verteilungsleitungen pro Flächeneinheit.</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km/km</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5</a:t>
                      </a:r>
                      <a:endParaRPr sz="11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C3.2</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 Schadensrisiko für Anlagen zur Erzeugung erneuerbarer Energien (PV)</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E.C3.2</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Photovoltaik-Leistungsdichte</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Photovoltaik-Leistungsdichte pro Flächeneinheit</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kWp/km2</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50</a:t>
                      </a:r>
                      <a:endParaRPr sz="11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291125">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C8</a:t>
                      </a:r>
                      <a:endParaRPr sz="1100" u="none" strike="noStrike" cap="none">
                        <a:solidFill>
                          <a:schemeClr val="lt1"/>
                        </a:solidFill>
                        <a:latin typeface="Trebuchet MS"/>
                        <a:ea typeface="Trebuchet MS"/>
                        <a:cs typeface="Trebuchet MS"/>
                        <a:sym typeface="Trebuchet MS"/>
                      </a:endParaRPr>
                    </a:p>
                  </a:txBody>
                  <a:tcPr marL="91425" marR="91425" marT="91425" marB="91425">
                    <a:lnR w="9525" cap="flat" cmpd="sng">
                      <a:solidFill>
                        <a:srgbClr val="9E9E9E"/>
                      </a:solidFill>
                      <a:prstDash val="solid"/>
                      <a:round/>
                      <a:headEnd type="none" w="sm" len="sm"/>
                      <a:tailEnd type="none" w="sm" len="sm"/>
                    </a:lnR>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Gesundheit</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tc gridSpan="2">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Expositionskriterien</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Expositionsindikator</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Einheit </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chemeClr val="lt1"/>
                          </a:solidFill>
                          <a:latin typeface="Trebuchet MS"/>
                          <a:ea typeface="Trebuchet MS"/>
                          <a:cs typeface="Trebuchet MS"/>
                          <a:sym typeface="Trebuchet MS"/>
                        </a:rPr>
                        <a:t>Wert</a:t>
                      </a:r>
                      <a:endParaRPr sz="1100" u="none" strike="noStrike" cap="none">
                        <a:solidFill>
                          <a:schemeClr val="lt1"/>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B w="9525" cap="flat" cmpd="sng">
                      <a:solidFill>
                        <a:srgbClr val="9E9E9E"/>
                      </a:solidFill>
                      <a:prstDash val="solid"/>
                      <a:round/>
                      <a:headEnd type="none" w="sm" len="sm"/>
                      <a:tailEnd type="none" w="sm" len="sm"/>
                    </a:lnB>
                    <a:solidFill>
                      <a:srgbClr val="90ABB1"/>
                    </a:solidFill>
                  </a:tcPr>
                </a:tc>
                <a:extLst>
                  <a:ext uri="{0D108BD9-81ED-4DB2-BD59-A6C34878D82A}">
                    <a16:rowId xmlns:a16="http://schemas.microsoft.com/office/drawing/2014/main" val="10004"/>
                  </a:ext>
                </a:extLst>
              </a:tr>
              <a:tr h="381000">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C8.1</a:t>
                      </a:r>
                      <a:endParaRPr sz="11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Gesundheitsrisiko für Bewohner</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E.C8.1</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Bevölkerungsdichte</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Gesamtzahl der Einwohner geteilt durch die Gesamtfläche des Stadtgebiets</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n/km2</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a:txBody>
                    <a:bodyPr/>
                    <a:lstStyle/>
                    <a:p>
                      <a:pPr marL="0" marR="0" lvl="0" indent="0" algn="ctr" rtl="0">
                        <a:lnSpc>
                          <a:spcPct val="100000"/>
                        </a:lnSpc>
                        <a:spcBef>
                          <a:spcPts val="0"/>
                        </a:spcBef>
                        <a:spcAft>
                          <a:spcPts val="0"/>
                        </a:spcAft>
                        <a:buClr>
                          <a:srgbClr val="000000"/>
                        </a:buClr>
                        <a:buSzPts val="1100"/>
                        <a:buFont typeface="Arial"/>
                        <a:buNone/>
                      </a:pPr>
                      <a:r>
                        <a:rPr lang="es" sz="1100" u="none" strike="noStrike" cap="none">
                          <a:solidFill>
                            <a:srgbClr val="708792"/>
                          </a:solidFill>
                          <a:latin typeface="Trebuchet MS"/>
                          <a:ea typeface="Trebuchet MS"/>
                          <a:cs typeface="Trebuchet MS"/>
                          <a:sym typeface="Trebuchet MS"/>
                        </a:rPr>
                        <a:t>6590</a:t>
                      </a:r>
                      <a:endParaRPr sz="1100" u="none" strike="noStrike" cap="none">
                        <a:solidFill>
                          <a:srgbClr val="708792"/>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extLst>
                  <a:ext uri="{0D108BD9-81ED-4DB2-BD59-A6C34878D82A}">
                    <a16:rowId xmlns:a16="http://schemas.microsoft.com/office/drawing/2014/main" val="10005"/>
                  </a:ext>
                </a:extLst>
              </a:tr>
            </a:tbl>
          </a:graphicData>
        </a:graphic>
      </p:graphicFrame>
      <p:sp>
        <p:nvSpPr>
          <p:cNvPr id="498" name="Google Shape;498;p23"/>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499" name="Google Shape;499;p23"/>
          <p:cNvGrpSpPr/>
          <p:nvPr/>
        </p:nvGrpSpPr>
        <p:grpSpPr>
          <a:xfrm>
            <a:off x="8305799" y="4495700"/>
            <a:ext cx="838201" cy="594981"/>
            <a:chOff x="6739053" y="4087216"/>
            <a:chExt cx="838201" cy="594981"/>
          </a:xfrm>
        </p:grpSpPr>
        <p:sp>
          <p:nvSpPr>
            <p:cNvPr id="500" name="Google Shape;500;p2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01" name="Google Shape;501;p2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02" name="Google Shape;502;p2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03" name="Google Shape;503;p23"/>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23</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507"/>
        <p:cNvGrpSpPr/>
        <p:nvPr/>
      </p:nvGrpSpPr>
      <p:grpSpPr>
        <a:xfrm>
          <a:off x="0" y="0"/>
          <a:ext cx="0" cy="0"/>
          <a:chOff x="0" y="0"/>
          <a:chExt cx="0" cy="0"/>
        </a:xfrm>
      </p:grpSpPr>
      <p:sp>
        <p:nvSpPr>
          <p:cNvPr id="508" name="Google Shape;508;p24"/>
          <p:cNvSpPr/>
          <p:nvPr/>
        </p:nvSpPr>
        <p:spPr>
          <a:xfrm>
            <a:off x="6153500" y="3933125"/>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sp>
        <p:nvSpPr>
          <p:cNvPr id="509" name="Google Shape;509;p24"/>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510" name="Google Shape;510;p24"/>
          <p:cNvSpPr txBox="1"/>
          <p:nvPr/>
        </p:nvSpPr>
        <p:spPr>
          <a:xfrm>
            <a:off x="603610" y="1328839"/>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53656D"/>
                </a:solidFill>
                <a:latin typeface="Trebuchet MS"/>
                <a:ea typeface="Trebuchet MS"/>
                <a:cs typeface="Trebuchet MS"/>
                <a:sym typeface="Trebuchet MS"/>
              </a:rPr>
              <a:t>Der Wert der Expositionsindikatoren wird im Intervall 0-1 </a:t>
            </a:r>
            <a:r>
              <a:rPr lang="es" sz="1200" b="1" i="0" u="none" strike="noStrike" cap="none" dirty="0">
                <a:solidFill>
                  <a:srgbClr val="18BAA8"/>
                </a:solidFill>
                <a:latin typeface="Trebuchet MS"/>
                <a:ea typeface="Trebuchet MS"/>
                <a:cs typeface="Trebuchet MS"/>
                <a:sym typeface="Trebuchet MS"/>
              </a:rPr>
              <a:t>normalisiert, </a:t>
            </a:r>
            <a:r>
              <a:rPr lang="es" sz="1200" b="0" i="0" u="none" strike="noStrike" cap="none" dirty="0">
                <a:solidFill>
                  <a:srgbClr val="53656D"/>
                </a:solidFill>
                <a:latin typeface="Trebuchet MS"/>
                <a:ea typeface="Trebuchet MS"/>
                <a:cs typeface="Trebuchet MS"/>
                <a:sym typeface="Trebuchet MS"/>
              </a:rPr>
              <a:t>um den Expositionswert (EV) zu berechnen.</a:t>
            </a:r>
            <a:endParaRPr sz="1200" b="0" i="0" u="none" strike="noStrike" cap="none" dirty="0">
              <a:solidFill>
                <a:srgbClr val="53656D"/>
              </a:solidFill>
              <a:latin typeface="Trebuchet MS"/>
              <a:ea typeface="Trebuchet MS"/>
              <a:cs typeface="Trebuchet MS"/>
              <a:sym typeface="Trebuchet MS"/>
            </a:endParaRPr>
          </a:p>
        </p:txBody>
      </p:sp>
      <p:graphicFrame>
        <p:nvGraphicFramePr>
          <p:cNvPr id="511" name="Google Shape;511;p24"/>
          <p:cNvGraphicFramePr/>
          <p:nvPr>
            <p:extLst>
              <p:ext uri="{D42A27DB-BD31-4B8C-83A1-F6EECF244321}">
                <p14:modId xmlns:p14="http://schemas.microsoft.com/office/powerpoint/2010/main" val="792691728"/>
              </p:ext>
            </p:extLst>
          </p:nvPr>
        </p:nvGraphicFramePr>
        <p:xfrm>
          <a:off x="700500" y="1688808"/>
          <a:ext cx="7850475" cy="1295370"/>
        </p:xfrm>
        <a:graphic>
          <a:graphicData uri="http://schemas.openxmlformats.org/drawingml/2006/table">
            <a:tbl>
              <a:tblPr>
                <a:noFill/>
                <a:tableStyleId>{0D62C5B2-04D9-4C80-B642-02EE3B8A7BA7}</a:tableStyleId>
              </a:tblPr>
              <a:tblGrid>
                <a:gridCol w="652675">
                  <a:extLst>
                    <a:ext uri="{9D8B030D-6E8A-4147-A177-3AD203B41FA5}">
                      <a16:colId xmlns:a16="http://schemas.microsoft.com/office/drawing/2014/main" val="20000"/>
                    </a:ext>
                  </a:extLst>
                </a:gridCol>
                <a:gridCol w="1285175">
                  <a:extLst>
                    <a:ext uri="{9D8B030D-6E8A-4147-A177-3AD203B41FA5}">
                      <a16:colId xmlns:a16="http://schemas.microsoft.com/office/drawing/2014/main" val="20001"/>
                    </a:ext>
                  </a:extLst>
                </a:gridCol>
                <a:gridCol w="1769550">
                  <a:extLst>
                    <a:ext uri="{9D8B030D-6E8A-4147-A177-3AD203B41FA5}">
                      <a16:colId xmlns:a16="http://schemas.microsoft.com/office/drawing/2014/main" val="20002"/>
                    </a:ext>
                  </a:extLst>
                </a:gridCol>
                <a:gridCol w="2258775">
                  <a:extLst>
                    <a:ext uri="{9D8B030D-6E8A-4147-A177-3AD203B41FA5}">
                      <a16:colId xmlns:a16="http://schemas.microsoft.com/office/drawing/2014/main" val="20003"/>
                    </a:ext>
                  </a:extLst>
                </a:gridCol>
                <a:gridCol w="942150">
                  <a:extLst>
                    <a:ext uri="{9D8B030D-6E8A-4147-A177-3AD203B41FA5}">
                      <a16:colId xmlns:a16="http://schemas.microsoft.com/office/drawing/2014/main" val="20004"/>
                    </a:ext>
                  </a:extLst>
                </a:gridCol>
                <a:gridCol w="942150">
                  <a:extLst>
                    <a:ext uri="{9D8B030D-6E8A-4147-A177-3AD203B41FA5}">
                      <a16:colId xmlns:a16="http://schemas.microsoft.com/office/drawing/2014/main" val="20005"/>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Gesundheit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Expositionskriterium</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Expositionsindikator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Einheit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C8.1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dirty="0">
                          <a:solidFill>
                            <a:srgbClr val="53656D"/>
                          </a:solidFill>
                          <a:latin typeface="Trebuchet MS"/>
                          <a:ea typeface="Trebuchet MS"/>
                          <a:cs typeface="Trebuchet MS"/>
                          <a:sym typeface="Trebuchet MS"/>
                        </a:rPr>
                        <a:t>Gesundheitsrisiko für Einwohner</a:t>
                      </a:r>
                      <a:endParaRPr sz="1200" u="none" strike="noStrike" cap="none" dirty="0">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Bevölkerungsdichte</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Gesamtzahl der Einwohner geteilt durch die Gesamtfläche des Stadtgebiets</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n/km2</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53656D"/>
                          </a:solidFill>
                          <a:latin typeface="Trebuchet MS"/>
                          <a:ea typeface="Trebuchet MS"/>
                          <a:cs typeface="Trebuchet MS"/>
                          <a:sym typeface="Trebuchet MS"/>
                        </a:rPr>
                        <a:t>6590</a:t>
                      </a:r>
                      <a:endParaRPr sz="1200" u="none" strike="noStrike" cap="none" dirty="0">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bl>
          </a:graphicData>
        </a:graphic>
      </p:graphicFrame>
      <p:graphicFrame>
        <p:nvGraphicFramePr>
          <p:cNvPr id="512" name="Google Shape;512;p24"/>
          <p:cNvGraphicFramePr/>
          <p:nvPr>
            <p:extLst>
              <p:ext uri="{D42A27DB-BD31-4B8C-83A1-F6EECF244321}">
                <p14:modId xmlns:p14="http://schemas.microsoft.com/office/powerpoint/2010/main" val="3865597693"/>
              </p:ext>
            </p:extLst>
          </p:nvPr>
        </p:nvGraphicFramePr>
        <p:xfrm>
          <a:off x="700500" y="3410838"/>
          <a:ext cx="4632825" cy="1524000"/>
        </p:xfrm>
        <a:graphic>
          <a:graphicData uri="http://schemas.openxmlformats.org/drawingml/2006/table">
            <a:tbl>
              <a:tblPr>
                <a:noFill/>
                <a:tableStyleId>{0D62C5B2-04D9-4C80-B642-02EE3B8A7BA7}</a:tableStyleId>
              </a:tblPr>
              <a:tblGrid>
                <a:gridCol w="2231625">
                  <a:extLst>
                    <a:ext uri="{9D8B030D-6E8A-4147-A177-3AD203B41FA5}">
                      <a16:colId xmlns:a16="http://schemas.microsoft.com/office/drawing/2014/main" val="20000"/>
                    </a:ext>
                  </a:extLst>
                </a:gridCol>
                <a:gridCol w="1223775">
                  <a:extLst>
                    <a:ext uri="{9D8B030D-6E8A-4147-A177-3AD203B41FA5}">
                      <a16:colId xmlns:a16="http://schemas.microsoft.com/office/drawing/2014/main" val="20001"/>
                    </a:ext>
                  </a:extLst>
                </a:gridCol>
                <a:gridCol w="1177425">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1 – Kritisch</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Xmax</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10000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0 – Optimal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Xmin</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1000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Wert des Indikators</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Xi</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6590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Normalisierter Wert</a:t>
                      </a:r>
                      <a:endParaRPr sz="1200" u="none" strike="noStrike" cap="none">
                        <a:solidFill>
                          <a:srgbClr val="53656D"/>
                        </a:solidFill>
                        <a:latin typeface="Trebuchet MS"/>
                        <a:ea typeface="Trebuchet MS"/>
                        <a:cs typeface="Trebuchet MS"/>
                        <a:sym typeface="Trebuchet MS"/>
                      </a:endParaRPr>
                    </a:p>
                  </a:txBody>
                  <a:tcPr marL="91425" marR="91425" marT="91425" marB="91425"/>
                </a:tc>
                <a:tc hMerge="1">
                  <a:txBody>
                    <a:bodyPr/>
                    <a:lstStyle/>
                    <a:p>
                      <a:endParaRPr lang="it-IT"/>
                    </a:p>
                  </a:txBody>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0,6</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513" name="Google Shape;513;p24"/>
          <p:cNvSpPr txBox="1"/>
          <p:nvPr/>
        </p:nvSpPr>
        <p:spPr>
          <a:xfrm>
            <a:off x="700500" y="3036626"/>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53656D"/>
                </a:solidFill>
                <a:latin typeface="Trebuchet MS"/>
                <a:ea typeface="Trebuchet MS"/>
                <a:cs typeface="Trebuchet MS"/>
                <a:sym typeface="Trebuchet MS"/>
              </a:rPr>
              <a:t>Typ: Je niedriger, desto besser</a:t>
            </a:r>
            <a:endParaRPr sz="1200" b="0" i="0" u="none" strike="noStrike" cap="none" dirty="0">
              <a:solidFill>
                <a:srgbClr val="53656D"/>
              </a:solidFill>
              <a:latin typeface="Trebuchet MS"/>
              <a:ea typeface="Trebuchet MS"/>
              <a:cs typeface="Trebuchet MS"/>
              <a:sym typeface="Trebuchet MS"/>
            </a:endParaRPr>
          </a:p>
        </p:txBody>
      </p:sp>
      <p:grpSp>
        <p:nvGrpSpPr>
          <p:cNvPr id="514" name="Google Shape;514;p24"/>
          <p:cNvGrpSpPr/>
          <p:nvPr/>
        </p:nvGrpSpPr>
        <p:grpSpPr>
          <a:xfrm>
            <a:off x="6256700" y="3984375"/>
            <a:ext cx="2184300" cy="718850"/>
            <a:chOff x="6077400" y="3760550"/>
            <a:chExt cx="2184300" cy="718850"/>
          </a:xfrm>
        </p:grpSpPr>
        <p:sp>
          <p:nvSpPr>
            <p:cNvPr id="515" name="Google Shape;515;p24"/>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Nv = Xi - Xmin </a:t>
              </a:r>
              <a:endParaRPr sz="1200" b="0" i="0" u="none" strike="noStrike" cap="none">
                <a:solidFill>
                  <a:srgbClr val="53656D"/>
                </a:solidFill>
                <a:latin typeface="Trebuchet MS"/>
                <a:ea typeface="Trebuchet MS"/>
                <a:cs typeface="Trebuchet MS"/>
                <a:sym typeface="Trebuchet MS"/>
              </a:endParaRPr>
            </a:p>
          </p:txBody>
        </p:sp>
        <p:sp>
          <p:nvSpPr>
            <p:cNvPr id="516" name="Google Shape;516;p24"/>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Xmax - Xmin </a:t>
              </a:r>
              <a:endParaRPr sz="1200" b="0" i="0" u="none" strike="noStrike" cap="none">
                <a:solidFill>
                  <a:srgbClr val="53656D"/>
                </a:solidFill>
                <a:latin typeface="Trebuchet MS"/>
                <a:ea typeface="Trebuchet MS"/>
                <a:cs typeface="Trebuchet MS"/>
                <a:sym typeface="Trebuchet MS"/>
              </a:endParaRPr>
            </a:p>
          </p:txBody>
        </p:sp>
        <p:cxnSp>
          <p:nvCxnSpPr>
            <p:cNvPr id="517" name="Google Shape;517;p24"/>
            <p:cNvCxnSpPr/>
            <p:nvPr/>
          </p:nvCxnSpPr>
          <p:spPr>
            <a:xfrm>
              <a:off x="6374325" y="4085500"/>
              <a:ext cx="1116300" cy="0"/>
            </a:xfrm>
            <a:prstGeom prst="straightConnector1">
              <a:avLst/>
            </a:prstGeom>
            <a:noFill/>
            <a:ln w="9525" cap="flat" cmpd="sng">
              <a:solidFill>
                <a:schemeClr val="dk2"/>
              </a:solidFill>
              <a:prstDash val="solid"/>
              <a:round/>
              <a:headEnd type="none" w="sm" len="sm"/>
              <a:tailEnd type="none" w="sm" len="sm"/>
            </a:ln>
          </p:spPr>
        </p:cxnSp>
      </p:grpSp>
      <p:sp>
        <p:nvSpPr>
          <p:cNvPr id="518" name="Google Shape;518;p24"/>
          <p:cNvSpPr txBox="1"/>
          <p:nvPr/>
        </p:nvSpPr>
        <p:spPr>
          <a:xfrm>
            <a:off x="613300" y="905848"/>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dirty="0">
                <a:solidFill>
                  <a:srgbClr val="18BAA8"/>
                </a:solidFill>
                <a:latin typeface="Trebuchet MS"/>
                <a:ea typeface="Trebuchet MS"/>
                <a:cs typeface="Trebuchet MS"/>
                <a:sym typeface="Trebuchet MS"/>
              </a:rPr>
              <a:t>Schritt 2</a:t>
            </a:r>
            <a:endParaRPr sz="1600" b="1" i="0" u="none" strike="noStrike" cap="none" dirty="0">
              <a:solidFill>
                <a:srgbClr val="18BAA8"/>
              </a:solidFill>
              <a:latin typeface="Trebuchet MS"/>
              <a:ea typeface="Trebuchet MS"/>
              <a:cs typeface="Trebuchet MS"/>
              <a:sym typeface="Trebuchet MS"/>
            </a:endParaRPr>
          </a:p>
        </p:txBody>
      </p:sp>
      <p:sp>
        <p:nvSpPr>
          <p:cNvPr id="519" name="Google Shape;519;p24"/>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20" name="Google Shape;520;p24"/>
          <p:cNvGrpSpPr/>
          <p:nvPr/>
        </p:nvGrpSpPr>
        <p:grpSpPr>
          <a:xfrm>
            <a:off x="8305799" y="4495700"/>
            <a:ext cx="838201" cy="594981"/>
            <a:chOff x="6739053" y="4087216"/>
            <a:chExt cx="838201" cy="594981"/>
          </a:xfrm>
        </p:grpSpPr>
        <p:sp>
          <p:nvSpPr>
            <p:cNvPr id="521" name="Google Shape;521;p24"/>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22" name="Google Shape;522;p24"/>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23" name="Google Shape;523;p24"/>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24" name="Google Shape;524;p24"/>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24</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25"/>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530" name="Google Shape;530;p25"/>
          <p:cNvSpPr txBox="1"/>
          <p:nvPr/>
        </p:nvSpPr>
        <p:spPr>
          <a:xfrm>
            <a:off x="605866" y="1432683"/>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Tabelle mit den für alle Risikokategorien berechneten Expositionswerten</a:t>
            </a:r>
            <a:endParaRPr sz="1200" b="0" i="0" u="none" strike="noStrike" cap="none">
              <a:solidFill>
                <a:srgbClr val="53656D"/>
              </a:solidFill>
              <a:latin typeface="Trebuchet MS"/>
              <a:ea typeface="Trebuchet MS"/>
              <a:cs typeface="Trebuchet MS"/>
              <a:sym typeface="Trebuchet MS"/>
            </a:endParaRPr>
          </a:p>
        </p:txBody>
      </p:sp>
      <p:graphicFrame>
        <p:nvGraphicFramePr>
          <p:cNvPr id="531" name="Google Shape;531;p25"/>
          <p:cNvGraphicFramePr/>
          <p:nvPr/>
        </p:nvGraphicFramePr>
        <p:xfrm>
          <a:off x="1239700" y="1826463"/>
          <a:ext cx="6770800" cy="2834610"/>
        </p:xfrm>
        <a:graphic>
          <a:graphicData uri="http://schemas.openxmlformats.org/drawingml/2006/table">
            <a:tbl>
              <a:tblPr>
                <a:noFill/>
                <a:tableStyleId>{0D62C5B2-04D9-4C80-B642-02EE3B8A7BA7}</a:tableStyleId>
              </a:tblPr>
              <a:tblGrid>
                <a:gridCol w="652675">
                  <a:extLst>
                    <a:ext uri="{9D8B030D-6E8A-4147-A177-3AD203B41FA5}">
                      <a16:colId xmlns:a16="http://schemas.microsoft.com/office/drawing/2014/main" val="20000"/>
                    </a:ext>
                  </a:extLst>
                </a:gridCol>
                <a:gridCol w="3778975">
                  <a:extLst>
                    <a:ext uri="{9D8B030D-6E8A-4147-A177-3AD203B41FA5}">
                      <a16:colId xmlns:a16="http://schemas.microsoft.com/office/drawing/2014/main" val="20001"/>
                    </a:ext>
                  </a:extLst>
                </a:gridCol>
                <a:gridCol w="2339150">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A</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6FA8DC"/>
                    </a:solidFill>
                  </a:tcPr>
                </a:tc>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Starke Niederschläge</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6FA8DC"/>
                    </a:solidFill>
                  </a:tcPr>
                </a:tc>
                <a:tc hMerge="1">
                  <a:txBody>
                    <a:bodyPr/>
                    <a:lstStyle/>
                    <a:p>
                      <a:endParaRPr lang="it-IT"/>
                    </a:p>
                  </a:txBody>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A2</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s" sz="1200" b="1" u="none" strike="noStrike" cap="none">
                          <a:solidFill>
                            <a:schemeClr val="lt1"/>
                          </a:solidFill>
                          <a:latin typeface="Trebuchet MS"/>
                          <a:ea typeface="Trebuchet MS"/>
                          <a:cs typeface="Trebuchet MS"/>
                          <a:sym typeface="Trebuchet MS"/>
                        </a:rPr>
                        <a:t>Verkehr</a:t>
                      </a:r>
                      <a:endParaRPr sz="1400" b="1" u="none" strike="noStrike" cap="none">
                        <a:solidFill>
                          <a:schemeClr val="lt1"/>
                        </a:solidFill>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s" sz="1200" b="1" u="none" strike="noStrike" cap="none">
                          <a:solidFill>
                            <a:schemeClr val="lt1"/>
                          </a:solidFill>
                          <a:latin typeface="Trebuchet MS"/>
                          <a:ea typeface="Trebuchet MS"/>
                          <a:cs typeface="Trebuchet MS"/>
                          <a:sym typeface="Trebuchet MS"/>
                        </a:rPr>
                        <a:t>EV</a:t>
                      </a:r>
                      <a:endParaRPr sz="1400" b="1" u="none" strike="noStrike" cap="none">
                        <a:solidFill>
                          <a:schemeClr val="lt1"/>
                        </a:solidFill>
                      </a:endParaRPr>
                    </a:p>
                  </a:txBody>
                  <a:tcPr marL="91425" marR="91425" marT="91425" marB="91425">
                    <a:solidFill>
                      <a:srgbClr val="90ABB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A2.1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 Schadensrisiko für die öffentliche Verkehrsinfrastruktur</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0,8</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A2.3</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 Schadensrisiko für Rad- und Fußwege</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0,6</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A2.4</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 Schadensrisiko für Straßennetz</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A3</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Energie</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EV</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5"/>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A3.1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Schadensrisiko für Stromleitungen</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0,8</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532" name="Google Shape;532;p25"/>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2</a:t>
            </a:r>
            <a:endParaRPr sz="1600" b="1" i="0" u="none" strike="noStrike" cap="none">
              <a:solidFill>
                <a:srgbClr val="18BAA8"/>
              </a:solidFill>
              <a:latin typeface="Trebuchet MS"/>
              <a:ea typeface="Trebuchet MS"/>
              <a:cs typeface="Trebuchet MS"/>
              <a:sym typeface="Trebuchet MS"/>
            </a:endParaRPr>
          </a:p>
        </p:txBody>
      </p:sp>
      <p:sp>
        <p:nvSpPr>
          <p:cNvPr id="533" name="Google Shape;533;p25"/>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34" name="Google Shape;534;p25"/>
          <p:cNvGrpSpPr/>
          <p:nvPr/>
        </p:nvGrpSpPr>
        <p:grpSpPr>
          <a:xfrm>
            <a:off x="8305799" y="4495700"/>
            <a:ext cx="838201" cy="594981"/>
            <a:chOff x="6739053" y="4087216"/>
            <a:chExt cx="838201" cy="594981"/>
          </a:xfrm>
        </p:grpSpPr>
        <p:sp>
          <p:nvSpPr>
            <p:cNvPr id="535" name="Google Shape;535;p2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36" name="Google Shape;536;p2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37" name="Google Shape;537;p2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38" name="Google Shape;538;p25"/>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25</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542"/>
        <p:cNvGrpSpPr/>
        <p:nvPr/>
      </p:nvGrpSpPr>
      <p:grpSpPr>
        <a:xfrm>
          <a:off x="0" y="0"/>
          <a:ext cx="0" cy="0"/>
          <a:chOff x="0" y="0"/>
          <a:chExt cx="0" cy="0"/>
        </a:xfrm>
      </p:grpSpPr>
      <p:sp>
        <p:nvSpPr>
          <p:cNvPr id="543" name="Google Shape;543;p26"/>
          <p:cNvSpPr txBox="1"/>
          <p:nvPr/>
        </p:nvSpPr>
        <p:spPr>
          <a:xfrm>
            <a:off x="613295" y="475703"/>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544" name="Google Shape;544;p26"/>
          <p:cNvSpPr txBox="1"/>
          <p:nvPr/>
        </p:nvSpPr>
        <p:spPr>
          <a:xfrm>
            <a:off x="613300" y="1477287"/>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Tabelle mit den berechneten Expositionswerten für alle Risikokategorien</a:t>
            </a:r>
            <a:endParaRPr sz="1200" b="0" i="0" u="none" strike="noStrike" cap="none">
              <a:solidFill>
                <a:srgbClr val="53656D"/>
              </a:solidFill>
              <a:latin typeface="Trebuchet MS"/>
              <a:ea typeface="Trebuchet MS"/>
              <a:cs typeface="Trebuchet MS"/>
              <a:sym typeface="Trebuchet MS"/>
            </a:endParaRPr>
          </a:p>
        </p:txBody>
      </p:sp>
      <p:graphicFrame>
        <p:nvGraphicFramePr>
          <p:cNvPr id="545" name="Google Shape;545;p26"/>
          <p:cNvGraphicFramePr/>
          <p:nvPr/>
        </p:nvGraphicFramePr>
        <p:xfrm>
          <a:off x="1239700" y="1826463"/>
          <a:ext cx="6770800" cy="2453610"/>
        </p:xfrm>
        <a:graphic>
          <a:graphicData uri="http://schemas.openxmlformats.org/drawingml/2006/table">
            <a:tbl>
              <a:tblPr>
                <a:noFill/>
                <a:tableStyleId>{0D62C5B2-04D9-4C80-B642-02EE3B8A7BA7}</a:tableStyleId>
              </a:tblPr>
              <a:tblGrid>
                <a:gridCol w="652675">
                  <a:extLst>
                    <a:ext uri="{9D8B030D-6E8A-4147-A177-3AD203B41FA5}">
                      <a16:colId xmlns:a16="http://schemas.microsoft.com/office/drawing/2014/main" val="20000"/>
                    </a:ext>
                  </a:extLst>
                </a:gridCol>
                <a:gridCol w="3778975">
                  <a:extLst>
                    <a:ext uri="{9D8B030D-6E8A-4147-A177-3AD203B41FA5}">
                      <a16:colId xmlns:a16="http://schemas.microsoft.com/office/drawing/2014/main" val="20001"/>
                    </a:ext>
                  </a:extLst>
                </a:gridCol>
                <a:gridCol w="2339150">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C</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F6B26B"/>
                    </a:solidFill>
                  </a:tcPr>
                </a:tc>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chemeClr val="lt1"/>
                          </a:solidFill>
                          <a:latin typeface="Trebuchet MS"/>
                          <a:ea typeface="Trebuchet MS"/>
                          <a:cs typeface="Trebuchet MS"/>
                          <a:sym typeface="Trebuchet MS"/>
                        </a:rPr>
                        <a:t>Extreme Temperaturen</a:t>
                      </a:r>
                      <a:endParaRPr sz="1200" b="1" u="none" strike="noStrike" cap="none">
                        <a:solidFill>
                          <a:schemeClr val="lt1"/>
                        </a:solidFill>
                        <a:latin typeface="Trebuchet MS"/>
                        <a:ea typeface="Trebuchet MS"/>
                        <a:cs typeface="Trebuchet MS"/>
                        <a:sym typeface="Trebuchet MS"/>
                      </a:endParaRPr>
                    </a:p>
                  </a:txBody>
                  <a:tcPr marL="91425" marR="91425" marT="91425" marB="91425">
                    <a:solidFill>
                      <a:srgbClr val="F6B26B"/>
                    </a:solidFill>
                  </a:tcPr>
                </a:tc>
                <a:tc hMerge="1">
                  <a:txBody>
                    <a:bodyPr/>
                    <a:lstStyle/>
                    <a:p>
                      <a:endParaRPr lang="it-IT"/>
                    </a:p>
                  </a:txBody>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C3</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Energie</a:t>
                      </a:r>
                      <a:endParaRPr sz="1400" u="none" strike="noStrike" cap="none">
                        <a:solidFill>
                          <a:schemeClr val="lt1"/>
                        </a:solidFill>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EV</a:t>
                      </a:r>
                      <a:endParaRPr sz="1400" u="none" strike="noStrike" cap="none">
                        <a:solidFill>
                          <a:schemeClr val="lt1"/>
                        </a:solidFill>
                      </a:endParaRPr>
                    </a:p>
                  </a:txBody>
                  <a:tcPr marL="91425" marR="91425" marT="91425" marB="91425">
                    <a:solidFill>
                      <a:srgbClr val="90ABB1"/>
                    </a:solidFill>
                  </a:tcPr>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C3.1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Schadensrisiko für die Stromnetzinfrastruktur</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0,9</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C3.2</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Schadensrisiko für Anlagen zur Erzeugung erneuerbarer Energien</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0,7</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 Gesundheit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chemeClr val="dk1"/>
                        </a:buClr>
                        <a:buSzPts val="1100"/>
                        <a:buFont typeface="Arial"/>
                        <a:buNone/>
                      </a:pPr>
                      <a:r>
                        <a:rPr lang="es" sz="1200" u="none" strike="noStrike" cap="none">
                          <a:solidFill>
                            <a:schemeClr val="lt1"/>
                          </a:solidFill>
                          <a:latin typeface="Trebuchet MS"/>
                          <a:ea typeface="Trebuchet MS"/>
                          <a:cs typeface="Trebuchet MS"/>
                          <a:sym typeface="Trebuchet MS"/>
                        </a:rPr>
                        <a:t>EV</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4"/>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C8.1</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Gesundheitsrisiko für Einwohner</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0,6</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bl>
          </a:graphicData>
        </a:graphic>
      </p:graphicFrame>
      <p:sp>
        <p:nvSpPr>
          <p:cNvPr id="546" name="Google Shape;546;p26"/>
          <p:cNvSpPr txBox="1"/>
          <p:nvPr/>
        </p:nvSpPr>
        <p:spPr>
          <a:xfrm>
            <a:off x="613300" y="1039075"/>
            <a:ext cx="10209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2</a:t>
            </a:r>
            <a:endParaRPr sz="1600" b="1" i="0" u="none" strike="noStrike" cap="none">
              <a:solidFill>
                <a:srgbClr val="18BAA8"/>
              </a:solidFill>
              <a:latin typeface="Trebuchet MS"/>
              <a:ea typeface="Trebuchet MS"/>
              <a:cs typeface="Trebuchet MS"/>
              <a:sym typeface="Trebuchet MS"/>
            </a:endParaRPr>
          </a:p>
        </p:txBody>
      </p:sp>
      <p:sp>
        <p:nvSpPr>
          <p:cNvPr id="547" name="Google Shape;547;p26"/>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48" name="Google Shape;548;p26"/>
          <p:cNvGrpSpPr/>
          <p:nvPr/>
        </p:nvGrpSpPr>
        <p:grpSpPr>
          <a:xfrm>
            <a:off x="8305799" y="4495700"/>
            <a:ext cx="838201" cy="594981"/>
            <a:chOff x="6739053" y="4087216"/>
            <a:chExt cx="838201" cy="594981"/>
          </a:xfrm>
        </p:grpSpPr>
        <p:sp>
          <p:nvSpPr>
            <p:cNvPr id="549" name="Google Shape;549;p26"/>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50" name="Google Shape;550;p26"/>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51" name="Google Shape;551;p26"/>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52" name="Google Shape;552;p26"/>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26</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556"/>
        <p:cNvGrpSpPr/>
        <p:nvPr/>
      </p:nvGrpSpPr>
      <p:grpSpPr>
        <a:xfrm>
          <a:off x="0" y="0"/>
          <a:ext cx="0" cy="0"/>
          <a:chOff x="0" y="0"/>
          <a:chExt cx="0" cy="0"/>
        </a:xfrm>
      </p:grpSpPr>
      <p:sp>
        <p:nvSpPr>
          <p:cNvPr id="557" name="Google Shape;557;p27"/>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558" name="Google Shape;558;p27"/>
          <p:cNvSpPr txBox="1"/>
          <p:nvPr/>
        </p:nvSpPr>
        <p:spPr>
          <a:xfrm>
            <a:off x="613300" y="1201225"/>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Der Wert der Schwachstellenindikatoren der Risikokategorien wird berechnet (Beispiel für die Risikokategorie C8.1)</a:t>
            </a:r>
            <a:endParaRPr sz="1200" b="0" i="0" u="none" strike="noStrike" cap="none">
              <a:solidFill>
                <a:srgbClr val="53656D"/>
              </a:solidFill>
              <a:latin typeface="Trebuchet MS"/>
              <a:ea typeface="Trebuchet MS"/>
              <a:cs typeface="Trebuchet MS"/>
              <a:sym typeface="Trebuchet MS"/>
            </a:endParaRPr>
          </a:p>
        </p:txBody>
      </p:sp>
      <p:sp>
        <p:nvSpPr>
          <p:cNvPr id="559" name="Google Shape;559;p27"/>
          <p:cNvSpPr txBox="1"/>
          <p:nvPr/>
        </p:nvSpPr>
        <p:spPr>
          <a:xfrm>
            <a:off x="613300" y="455232"/>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dirty="0">
                <a:solidFill>
                  <a:srgbClr val="18BAA8"/>
                </a:solidFill>
                <a:latin typeface="Trebuchet MS"/>
                <a:ea typeface="Trebuchet MS"/>
                <a:cs typeface="Trebuchet MS"/>
                <a:sym typeface="Trebuchet MS"/>
              </a:rPr>
              <a:t>Schritt 3/4/5 Berechnung der Anfälligkeitswerte für Risikokategorien</a:t>
            </a:r>
            <a:endParaRPr sz="1600" b="1" i="0" u="none" strike="noStrike" cap="none" dirty="0">
              <a:solidFill>
                <a:srgbClr val="18BAA8"/>
              </a:solidFill>
              <a:latin typeface="Trebuchet MS"/>
              <a:ea typeface="Trebuchet MS"/>
              <a:cs typeface="Trebuchet MS"/>
              <a:sym typeface="Trebuchet MS"/>
            </a:endParaRPr>
          </a:p>
        </p:txBody>
      </p:sp>
      <p:graphicFrame>
        <p:nvGraphicFramePr>
          <p:cNvPr id="560" name="Google Shape;560;p27"/>
          <p:cNvGraphicFramePr/>
          <p:nvPr>
            <p:extLst>
              <p:ext uri="{D42A27DB-BD31-4B8C-83A1-F6EECF244321}">
                <p14:modId xmlns:p14="http://schemas.microsoft.com/office/powerpoint/2010/main" val="1604566107"/>
              </p:ext>
            </p:extLst>
          </p:nvPr>
        </p:nvGraphicFramePr>
        <p:xfrm>
          <a:off x="235300" y="1461317"/>
          <a:ext cx="8763075" cy="3505050"/>
        </p:xfrm>
        <a:graphic>
          <a:graphicData uri="http://schemas.openxmlformats.org/drawingml/2006/table">
            <a:tbl>
              <a:tblPr>
                <a:noFill/>
                <a:tableStyleId>{0D62C5B2-04D9-4C80-B642-02EE3B8A7BA7}</a:tableStyleId>
              </a:tblPr>
              <a:tblGrid>
                <a:gridCol w="1000525">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867425">
                  <a:extLst>
                    <a:ext uri="{9D8B030D-6E8A-4147-A177-3AD203B41FA5}">
                      <a16:colId xmlns:a16="http://schemas.microsoft.com/office/drawing/2014/main" val="20002"/>
                    </a:ext>
                  </a:extLst>
                </a:gridCol>
                <a:gridCol w="2546950">
                  <a:extLst>
                    <a:ext uri="{9D8B030D-6E8A-4147-A177-3AD203B41FA5}">
                      <a16:colId xmlns:a16="http://schemas.microsoft.com/office/drawing/2014/main" val="20003"/>
                    </a:ext>
                  </a:extLst>
                </a:gridCol>
                <a:gridCol w="2647800">
                  <a:extLst>
                    <a:ext uri="{9D8B030D-6E8A-4147-A177-3AD203B41FA5}">
                      <a16:colId xmlns:a16="http://schemas.microsoft.com/office/drawing/2014/main" val="20004"/>
                    </a:ext>
                  </a:extLst>
                </a:gridCol>
                <a:gridCol w="563500">
                  <a:extLst>
                    <a:ext uri="{9D8B030D-6E8A-4147-A177-3AD203B41FA5}">
                      <a16:colId xmlns:a16="http://schemas.microsoft.com/office/drawing/2014/main" val="20005"/>
                    </a:ext>
                  </a:extLst>
                </a:gridCol>
                <a:gridCol w="754025">
                  <a:extLst>
                    <a:ext uri="{9D8B030D-6E8A-4147-A177-3AD203B41FA5}">
                      <a16:colId xmlns:a16="http://schemas.microsoft.com/office/drawing/2014/main" val="20006"/>
                    </a:ext>
                  </a:extLst>
                </a:gridCol>
              </a:tblGrid>
              <a:tr h="381000">
                <a:tc rowSpan="7" gridSpan="2">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C8.1 Gesundheitsrisiko für Einwohner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rowSpan="7"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Kriterium</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Indikator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Einheit </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Fähigkeit von befestigten Flächen, Sonnenstrahlung zu reflektieren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mittlerer SRI</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16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Reflexionsvermögen von Dächern gegenüber Sonnenstrahlung</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mittlerer SRI</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37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Reflektivität städtischer Gebiete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mittlere Albedo</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Beschattung von befestigten 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Anteil der beschatteten befestigten 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20</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Sichtbarkeit des Himmels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Mittlerer Himmelsblickfaktor</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0,74</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Verfügbarkeit von Grünflächen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Anteil der Grünflächen an der Gesamtfläche des Stadtgebiets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708792"/>
                          </a:solidFill>
                          <a:latin typeface="Trebuchet MS"/>
                          <a:ea typeface="Trebuchet MS"/>
                          <a:cs typeface="Trebuchet MS"/>
                          <a:sym typeface="Trebuchet MS"/>
                        </a:rPr>
                        <a:t>19</a:t>
                      </a:r>
                      <a:endParaRPr sz="1200" u="none" strike="noStrike" cap="none" dirty="0">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561" name="Google Shape;561;p27"/>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62" name="Google Shape;562;p27"/>
          <p:cNvGrpSpPr/>
          <p:nvPr/>
        </p:nvGrpSpPr>
        <p:grpSpPr>
          <a:xfrm>
            <a:off x="8305799" y="4495700"/>
            <a:ext cx="838201" cy="594981"/>
            <a:chOff x="6739053" y="4087216"/>
            <a:chExt cx="838201" cy="594981"/>
          </a:xfrm>
        </p:grpSpPr>
        <p:sp>
          <p:nvSpPr>
            <p:cNvPr id="563" name="Google Shape;563;p27"/>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64" name="Google Shape;564;p27"/>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65" name="Google Shape;565;p27"/>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66" name="Google Shape;566;p27"/>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27</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570"/>
        <p:cNvGrpSpPr/>
        <p:nvPr/>
      </p:nvGrpSpPr>
      <p:grpSpPr>
        <a:xfrm>
          <a:off x="0" y="0"/>
          <a:ext cx="0" cy="0"/>
          <a:chOff x="0" y="0"/>
          <a:chExt cx="0" cy="0"/>
        </a:xfrm>
      </p:grpSpPr>
      <p:sp>
        <p:nvSpPr>
          <p:cNvPr id="571" name="Google Shape;571;p28"/>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572" name="Google Shape;572;p28"/>
          <p:cNvSpPr txBox="1"/>
          <p:nvPr/>
        </p:nvSpPr>
        <p:spPr>
          <a:xfrm>
            <a:off x="613300" y="1297867"/>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53656D"/>
                </a:solidFill>
                <a:latin typeface="Trebuchet MS"/>
                <a:ea typeface="Trebuchet MS"/>
                <a:cs typeface="Trebuchet MS"/>
                <a:sym typeface="Trebuchet MS"/>
              </a:rPr>
              <a:t>Der Wert der Schwachstellenindikatoren der Risikokategorien wird im Intervall 0-1 normalisiert </a:t>
            </a:r>
            <a:br>
              <a:rPr lang="es" sz="1200" b="0" i="0" u="none" strike="noStrike" cap="none" dirty="0">
                <a:solidFill>
                  <a:srgbClr val="53656D"/>
                </a:solidFill>
                <a:latin typeface="Trebuchet MS"/>
                <a:ea typeface="Trebuchet MS"/>
                <a:cs typeface="Trebuchet MS"/>
                <a:sym typeface="Trebuchet MS"/>
              </a:rPr>
            </a:br>
            <a:r>
              <a:rPr lang="es" sz="1200" b="0" i="0" u="none" strike="noStrike" cap="none" dirty="0">
                <a:solidFill>
                  <a:srgbClr val="53656D"/>
                </a:solidFill>
                <a:latin typeface="Trebuchet MS"/>
                <a:ea typeface="Trebuchet MS"/>
                <a:cs typeface="Trebuchet MS"/>
                <a:sym typeface="Trebuchet MS"/>
              </a:rPr>
              <a:t>(Beispiel für Kriterium C8.1.1)</a:t>
            </a:r>
            <a:endParaRPr sz="1200" b="0" i="0" u="none" strike="noStrike" cap="none" dirty="0">
              <a:solidFill>
                <a:srgbClr val="53656D"/>
              </a:solidFill>
              <a:latin typeface="Trebuchet MS"/>
              <a:ea typeface="Trebuchet MS"/>
              <a:cs typeface="Trebuchet MS"/>
              <a:sym typeface="Trebuchet MS"/>
            </a:endParaRPr>
          </a:p>
        </p:txBody>
      </p:sp>
      <p:sp>
        <p:nvSpPr>
          <p:cNvPr id="573" name="Google Shape;573;p28"/>
          <p:cNvSpPr txBox="1"/>
          <p:nvPr/>
        </p:nvSpPr>
        <p:spPr>
          <a:xfrm>
            <a:off x="613300" y="521842"/>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dirty="0">
                <a:solidFill>
                  <a:srgbClr val="18BAA8"/>
                </a:solidFill>
                <a:latin typeface="Trebuchet MS"/>
                <a:ea typeface="Trebuchet MS"/>
                <a:cs typeface="Trebuchet MS"/>
                <a:sym typeface="Trebuchet MS"/>
              </a:rPr>
              <a:t>Schritt 3/4/5 Berechnung der Anfälligkeitswerte für Risikokategorien</a:t>
            </a:r>
            <a:endParaRPr sz="1600" b="1" i="0" u="none" strike="noStrike" cap="none" dirty="0">
              <a:solidFill>
                <a:srgbClr val="18BAA8"/>
              </a:solidFill>
              <a:latin typeface="Trebuchet MS"/>
              <a:ea typeface="Trebuchet MS"/>
              <a:cs typeface="Trebuchet MS"/>
              <a:sym typeface="Trebuchet MS"/>
            </a:endParaRPr>
          </a:p>
        </p:txBody>
      </p:sp>
      <p:graphicFrame>
        <p:nvGraphicFramePr>
          <p:cNvPr id="574" name="Google Shape;574;p28"/>
          <p:cNvGraphicFramePr/>
          <p:nvPr>
            <p:extLst>
              <p:ext uri="{D42A27DB-BD31-4B8C-83A1-F6EECF244321}">
                <p14:modId xmlns:p14="http://schemas.microsoft.com/office/powerpoint/2010/main" val="3407670974"/>
              </p:ext>
            </p:extLst>
          </p:nvPr>
        </p:nvGraphicFramePr>
        <p:xfrm>
          <a:off x="673858" y="1831417"/>
          <a:ext cx="5741902" cy="929610"/>
        </p:xfrm>
        <a:graphic>
          <a:graphicData uri="http://schemas.openxmlformats.org/drawingml/2006/table">
            <a:tbl>
              <a:tblPr>
                <a:noFill/>
                <a:tableStyleId>{0D62C5B2-04D9-4C80-B642-02EE3B8A7BA7}</a:tableStyleId>
              </a:tblPr>
              <a:tblGrid>
                <a:gridCol w="3006030">
                  <a:extLst>
                    <a:ext uri="{9D8B030D-6E8A-4147-A177-3AD203B41FA5}">
                      <a16:colId xmlns:a16="http://schemas.microsoft.com/office/drawing/2014/main" val="20000"/>
                    </a:ext>
                  </a:extLst>
                </a:gridCol>
                <a:gridCol w="1273457">
                  <a:extLst>
                    <a:ext uri="{9D8B030D-6E8A-4147-A177-3AD203B41FA5}">
                      <a16:colId xmlns:a16="http://schemas.microsoft.com/office/drawing/2014/main" val="20001"/>
                    </a:ext>
                  </a:extLst>
                </a:gridCol>
                <a:gridCol w="665070">
                  <a:extLst>
                    <a:ext uri="{9D8B030D-6E8A-4147-A177-3AD203B41FA5}">
                      <a16:colId xmlns:a16="http://schemas.microsoft.com/office/drawing/2014/main" val="20002"/>
                    </a:ext>
                  </a:extLst>
                </a:gridCol>
                <a:gridCol w="797345">
                  <a:extLst>
                    <a:ext uri="{9D8B030D-6E8A-4147-A177-3AD203B41FA5}">
                      <a16:colId xmlns:a16="http://schemas.microsoft.com/office/drawing/2014/main" val="20003"/>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chemeClr val="lt1"/>
                          </a:solidFill>
                          <a:latin typeface="Trebuchet MS"/>
                          <a:ea typeface="Trebuchet MS"/>
                          <a:cs typeface="Trebuchet MS"/>
                          <a:sym typeface="Trebuchet MS"/>
                        </a:rPr>
                        <a:t>Kriterium</a:t>
                      </a:r>
                      <a:endParaRPr sz="1200" u="none" strike="noStrike" cap="none" dirty="0">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Indikator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Einheit </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Fähigkeit von befestigten Oberflächen, Sonnenstrahlung zu reflektieren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mittlerer SRI</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708792"/>
                          </a:solidFill>
                          <a:latin typeface="Trebuchet MS"/>
                          <a:ea typeface="Trebuchet MS"/>
                          <a:cs typeface="Trebuchet MS"/>
                          <a:sym typeface="Trebuchet MS"/>
                        </a:rPr>
                        <a:t>16</a:t>
                      </a:r>
                      <a:endParaRPr sz="1200" u="none" strike="noStrike" cap="none" dirty="0">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bl>
          </a:graphicData>
        </a:graphic>
      </p:graphicFrame>
      <p:sp>
        <p:nvSpPr>
          <p:cNvPr id="575" name="Google Shape;575;p28"/>
          <p:cNvSpPr/>
          <p:nvPr/>
        </p:nvSpPr>
        <p:spPr>
          <a:xfrm>
            <a:off x="6355200" y="3709300"/>
            <a:ext cx="1651200" cy="770100"/>
          </a:xfrm>
          <a:prstGeom prst="roundRect">
            <a:avLst>
              <a:gd name="adj" fmla="val 16667"/>
            </a:avLst>
          </a:prstGeom>
          <a:noFill/>
          <a:ln w="28575" cap="flat" cmpd="sng">
            <a:solidFill>
              <a:srgbClr val="48BAA2"/>
            </a:solidFill>
            <a:prstDash val="solid"/>
            <a:round/>
            <a:headEnd type="none" w="sm" len="sm"/>
            <a:tailEnd type="none" w="sm" len="sm"/>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Arial"/>
              <a:ea typeface="Arial"/>
              <a:cs typeface="Arial"/>
              <a:sym typeface="Arial"/>
            </a:endParaRPr>
          </a:p>
        </p:txBody>
      </p:sp>
      <p:graphicFrame>
        <p:nvGraphicFramePr>
          <p:cNvPr id="576" name="Google Shape;576;p28"/>
          <p:cNvGraphicFramePr/>
          <p:nvPr>
            <p:extLst>
              <p:ext uri="{D42A27DB-BD31-4B8C-83A1-F6EECF244321}">
                <p14:modId xmlns:p14="http://schemas.microsoft.com/office/powerpoint/2010/main" val="3131881175"/>
              </p:ext>
            </p:extLst>
          </p:nvPr>
        </p:nvGraphicFramePr>
        <p:xfrm>
          <a:off x="673725" y="3241438"/>
          <a:ext cx="4632825" cy="1524000"/>
        </p:xfrm>
        <a:graphic>
          <a:graphicData uri="http://schemas.openxmlformats.org/drawingml/2006/table">
            <a:tbl>
              <a:tblPr>
                <a:noFill/>
                <a:tableStyleId>{0D62C5B2-04D9-4C80-B642-02EE3B8A7BA7}</a:tableStyleId>
              </a:tblPr>
              <a:tblGrid>
                <a:gridCol w="2231625">
                  <a:extLst>
                    <a:ext uri="{9D8B030D-6E8A-4147-A177-3AD203B41FA5}">
                      <a16:colId xmlns:a16="http://schemas.microsoft.com/office/drawing/2014/main" val="20000"/>
                    </a:ext>
                  </a:extLst>
                </a:gridCol>
                <a:gridCol w="1223775">
                  <a:extLst>
                    <a:ext uri="{9D8B030D-6E8A-4147-A177-3AD203B41FA5}">
                      <a16:colId xmlns:a16="http://schemas.microsoft.com/office/drawing/2014/main" val="20001"/>
                    </a:ext>
                  </a:extLst>
                </a:gridCol>
                <a:gridCol w="1177425">
                  <a:extLst>
                    <a:ext uri="{9D8B030D-6E8A-4147-A177-3AD203B41FA5}">
                      <a16:colId xmlns:a16="http://schemas.microsoft.com/office/drawing/2014/main" val="20002"/>
                    </a:ext>
                  </a:extLst>
                </a:gridCol>
              </a:tblGrid>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dirty="0">
                          <a:solidFill>
                            <a:schemeClr val="lt1"/>
                          </a:solidFill>
                          <a:latin typeface="Trebuchet MS"/>
                          <a:ea typeface="Trebuchet MS"/>
                          <a:cs typeface="Trebuchet MS"/>
                          <a:sym typeface="Trebuchet MS"/>
                        </a:rPr>
                        <a:t>Benchmark 1 – Kritisch</a:t>
                      </a:r>
                      <a:endParaRPr sz="1200" u="none" strike="noStrike" cap="none" dirty="0">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Xmax</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58</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0"/>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Benchmark 0 – Optimal</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Xmin</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0</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Wert des Indikators</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Xi</a:t>
                      </a:r>
                      <a:endParaRPr sz="1200" u="none" strike="noStrike" cap="none">
                        <a:solidFill>
                          <a:srgbClr val="53656D"/>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16</a:t>
                      </a:r>
                      <a:endParaRPr sz="1200" u="none" strike="noStrike" cap="none">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53656D"/>
                          </a:solidFill>
                          <a:latin typeface="Trebuchet MS"/>
                          <a:ea typeface="Trebuchet MS"/>
                          <a:cs typeface="Trebuchet MS"/>
                          <a:sym typeface="Trebuchet MS"/>
                        </a:rPr>
                        <a:t>Normalisierter Wert</a:t>
                      </a:r>
                      <a:endParaRPr sz="1200" u="none" strike="noStrike" cap="none">
                        <a:solidFill>
                          <a:srgbClr val="53656D"/>
                        </a:solidFill>
                        <a:latin typeface="Trebuchet MS"/>
                        <a:ea typeface="Trebuchet MS"/>
                        <a:cs typeface="Trebuchet MS"/>
                        <a:sym typeface="Trebuchet MS"/>
                      </a:endParaRPr>
                    </a:p>
                  </a:txBody>
                  <a:tcPr marL="91425" marR="91425" marT="91425" marB="91425"/>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53656D"/>
                          </a:solidFill>
                          <a:latin typeface="Trebuchet MS"/>
                          <a:ea typeface="Trebuchet MS"/>
                          <a:cs typeface="Trebuchet MS"/>
                          <a:sym typeface="Trebuchet MS"/>
                        </a:rPr>
                        <a:t>0,7</a:t>
                      </a:r>
                      <a:endParaRPr sz="1200" u="none" strike="noStrike" cap="none" dirty="0">
                        <a:solidFill>
                          <a:srgbClr val="53656D"/>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577" name="Google Shape;577;p28"/>
          <p:cNvSpPr txBox="1"/>
          <p:nvPr/>
        </p:nvSpPr>
        <p:spPr>
          <a:xfrm>
            <a:off x="624300" y="2799915"/>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dirty="0">
                <a:solidFill>
                  <a:srgbClr val="53656D"/>
                </a:solidFill>
                <a:latin typeface="Trebuchet MS"/>
                <a:ea typeface="Trebuchet MS"/>
                <a:cs typeface="Trebuchet MS"/>
                <a:sym typeface="Trebuchet MS"/>
              </a:rPr>
              <a:t>Typ: Je höher, desto besser</a:t>
            </a:r>
            <a:endParaRPr sz="1200" b="0" i="0" u="none" strike="noStrike" cap="none" dirty="0">
              <a:solidFill>
                <a:srgbClr val="53656D"/>
              </a:solidFill>
              <a:latin typeface="Trebuchet MS"/>
              <a:ea typeface="Trebuchet MS"/>
              <a:cs typeface="Trebuchet MS"/>
              <a:sym typeface="Trebuchet MS"/>
            </a:endParaRPr>
          </a:p>
        </p:txBody>
      </p:sp>
      <p:grpSp>
        <p:nvGrpSpPr>
          <p:cNvPr id="578" name="Google Shape;578;p28"/>
          <p:cNvGrpSpPr/>
          <p:nvPr/>
        </p:nvGrpSpPr>
        <p:grpSpPr>
          <a:xfrm>
            <a:off x="6458400" y="3760550"/>
            <a:ext cx="2184300" cy="718850"/>
            <a:chOff x="6077400" y="3760550"/>
            <a:chExt cx="2184300" cy="718850"/>
          </a:xfrm>
        </p:grpSpPr>
        <p:sp>
          <p:nvSpPr>
            <p:cNvPr id="579" name="Google Shape;579;p28"/>
            <p:cNvSpPr txBox="1"/>
            <p:nvPr/>
          </p:nvSpPr>
          <p:spPr>
            <a:xfrm>
              <a:off x="6077400" y="3760550"/>
              <a:ext cx="2184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Nv = Xi - Xmin </a:t>
              </a:r>
              <a:endParaRPr sz="1200" b="0" i="0" u="none" strike="noStrike" cap="none">
                <a:solidFill>
                  <a:srgbClr val="53656D"/>
                </a:solidFill>
                <a:latin typeface="Trebuchet MS"/>
                <a:ea typeface="Trebuchet MS"/>
                <a:cs typeface="Trebuchet MS"/>
                <a:sym typeface="Trebuchet MS"/>
              </a:endParaRPr>
            </a:p>
          </p:txBody>
        </p:sp>
        <p:sp>
          <p:nvSpPr>
            <p:cNvPr id="580" name="Google Shape;580;p28"/>
            <p:cNvSpPr txBox="1"/>
            <p:nvPr/>
          </p:nvSpPr>
          <p:spPr>
            <a:xfrm>
              <a:off x="6374325" y="3996400"/>
              <a:ext cx="11163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Xmax - Xmin </a:t>
              </a:r>
              <a:endParaRPr sz="1200" b="0" i="0" u="none" strike="noStrike" cap="none">
                <a:solidFill>
                  <a:srgbClr val="53656D"/>
                </a:solidFill>
                <a:latin typeface="Trebuchet MS"/>
                <a:ea typeface="Trebuchet MS"/>
                <a:cs typeface="Trebuchet MS"/>
                <a:sym typeface="Trebuchet MS"/>
              </a:endParaRPr>
            </a:p>
          </p:txBody>
        </p:sp>
        <p:cxnSp>
          <p:nvCxnSpPr>
            <p:cNvPr id="581" name="Google Shape;581;p28"/>
            <p:cNvCxnSpPr/>
            <p:nvPr/>
          </p:nvCxnSpPr>
          <p:spPr>
            <a:xfrm>
              <a:off x="6374325" y="4085500"/>
              <a:ext cx="1116300" cy="0"/>
            </a:xfrm>
            <a:prstGeom prst="straightConnector1">
              <a:avLst/>
            </a:prstGeom>
            <a:noFill/>
            <a:ln w="9525" cap="flat" cmpd="sng">
              <a:solidFill>
                <a:schemeClr val="dk2"/>
              </a:solidFill>
              <a:prstDash val="solid"/>
              <a:round/>
              <a:headEnd type="none" w="sm" len="sm"/>
              <a:tailEnd type="none" w="sm" len="sm"/>
            </a:ln>
          </p:spPr>
        </p:cxnSp>
      </p:grpSp>
      <p:sp>
        <p:nvSpPr>
          <p:cNvPr id="582" name="Google Shape;582;p28"/>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83" name="Google Shape;583;p28"/>
          <p:cNvGrpSpPr/>
          <p:nvPr/>
        </p:nvGrpSpPr>
        <p:grpSpPr>
          <a:xfrm>
            <a:off x="8305799" y="4495700"/>
            <a:ext cx="838201" cy="594981"/>
            <a:chOff x="6739053" y="4087216"/>
            <a:chExt cx="838201" cy="594981"/>
          </a:xfrm>
        </p:grpSpPr>
        <p:sp>
          <p:nvSpPr>
            <p:cNvPr id="584" name="Google Shape;584;p28"/>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85" name="Google Shape;585;p28"/>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586" name="Google Shape;586;p28"/>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587" name="Google Shape;587;p28"/>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28</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591"/>
        <p:cNvGrpSpPr/>
        <p:nvPr/>
      </p:nvGrpSpPr>
      <p:grpSpPr>
        <a:xfrm>
          <a:off x="0" y="0"/>
          <a:ext cx="0" cy="0"/>
          <a:chOff x="0" y="0"/>
          <a:chExt cx="0" cy="0"/>
        </a:xfrm>
      </p:grpSpPr>
      <p:sp>
        <p:nvSpPr>
          <p:cNvPr id="592" name="Google Shape;592;p29"/>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593" name="Google Shape;593;p29"/>
          <p:cNvSpPr txBox="1"/>
          <p:nvPr/>
        </p:nvSpPr>
        <p:spPr>
          <a:xfrm>
            <a:off x="613300" y="1357339"/>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Zur Berechnung des Schwachstellenwerts (VV) für Risikokategorien wird den Schwachstellenindikatoren eine Gewichtung zugewiesen (Beispiel für Risikokategorie C8)</a:t>
            </a:r>
            <a:endParaRPr sz="1200" b="0" i="0" u="none" strike="noStrike" cap="none">
              <a:solidFill>
                <a:srgbClr val="53656D"/>
              </a:solidFill>
              <a:latin typeface="Trebuchet MS"/>
              <a:ea typeface="Trebuchet MS"/>
              <a:cs typeface="Trebuchet MS"/>
              <a:sym typeface="Trebuchet MS"/>
            </a:endParaRPr>
          </a:p>
        </p:txBody>
      </p:sp>
      <p:sp>
        <p:nvSpPr>
          <p:cNvPr id="594" name="Google Shape;594;p29"/>
          <p:cNvSpPr txBox="1"/>
          <p:nvPr/>
        </p:nvSpPr>
        <p:spPr>
          <a:xfrm>
            <a:off x="613300" y="503674"/>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dirty="0">
                <a:solidFill>
                  <a:srgbClr val="18BAA8"/>
                </a:solidFill>
                <a:latin typeface="Trebuchet MS"/>
                <a:ea typeface="Trebuchet MS"/>
                <a:cs typeface="Trebuchet MS"/>
                <a:sym typeface="Trebuchet MS"/>
              </a:rPr>
              <a:t>Schritt 3/4/5 Berechnung der Vulnerabilitätswerte für Risikokategorien</a:t>
            </a:r>
            <a:endParaRPr sz="1600" b="1" i="0" u="none" strike="noStrike" cap="none" dirty="0">
              <a:solidFill>
                <a:srgbClr val="18BAA8"/>
              </a:solidFill>
              <a:latin typeface="Trebuchet MS"/>
              <a:ea typeface="Trebuchet MS"/>
              <a:cs typeface="Trebuchet MS"/>
              <a:sym typeface="Trebuchet MS"/>
            </a:endParaRPr>
          </a:p>
        </p:txBody>
      </p:sp>
      <p:graphicFrame>
        <p:nvGraphicFramePr>
          <p:cNvPr id="595" name="Google Shape;595;p29"/>
          <p:cNvGraphicFramePr/>
          <p:nvPr>
            <p:extLst>
              <p:ext uri="{D42A27DB-BD31-4B8C-83A1-F6EECF244321}">
                <p14:modId xmlns:p14="http://schemas.microsoft.com/office/powerpoint/2010/main" val="579050178"/>
              </p:ext>
            </p:extLst>
          </p:nvPr>
        </p:nvGraphicFramePr>
        <p:xfrm>
          <a:off x="322550" y="1905953"/>
          <a:ext cx="8498900" cy="3002220"/>
        </p:xfrm>
        <a:graphic>
          <a:graphicData uri="http://schemas.openxmlformats.org/drawingml/2006/table">
            <a:tbl>
              <a:tblPr>
                <a:noFill/>
                <a:tableStyleId>{0D62C5B2-04D9-4C80-B642-02EE3B8A7BA7}</a:tableStyleId>
              </a:tblPr>
              <a:tblGrid>
                <a:gridCol w="1000525">
                  <a:extLst>
                    <a:ext uri="{9D8B030D-6E8A-4147-A177-3AD203B41FA5}">
                      <a16:colId xmlns:a16="http://schemas.microsoft.com/office/drawing/2014/main" val="20000"/>
                    </a:ext>
                  </a:extLst>
                </a:gridCol>
                <a:gridCol w="382850">
                  <a:extLst>
                    <a:ext uri="{9D8B030D-6E8A-4147-A177-3AD203B41FA5}">
                      <a16:colId xmlns:a16="http://schemas.microsoft.com/office/drawing/2014/main" val="20001"/>
                    </a:ext>
                  </a:extLst>
                </a:gridCol>
                <a:gridCol w="867425">
                  <a:extLst>
                    <a:ext uri="{9D8B030D-6E8A-4147-A177-3AD203B41FA5}">
                      <a16:colId xmlns:a16="http://schemas.microsoft.com/office/drawing/2014/main" val="20002"/>
                    </a:ext>
                  </a:extLst>
                </a:gridCol>
                <a:gridCol w="3768400">
                  <a:extLst>
                    <a:ext uri="{9D8B030D-6E8A-4147-A177-3AD203B41FA5}">
                      <a16:colId xmlns:a16="http://schemas.microsoft.com/office/drawing/2014/main" val="20003"/>
                    </a:ext>
                  </a:extLst>
                </a:gridCol>
                <a:gridCol w="2479700">
                  <a:extLst>
                    <a:ext uri="{9D8B030D-6E8A-4147-A177-3AD203B41FA5}">
                      <a16:colId xmlns:a16="http://schemas.microsoft.com/office/drawing/2014/main" val="20004"/>
                    </a:ext>
                  </a:extLst>
                </a:gridCol>
              </a:tblGrid>
              <a:tr h="381000">
                <a:tc rowSpan="7" gridSpan="2">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dirty="0">
                          <a:solidFill>
                            <a:schemeClr val="lt1"/>
                          </a:solidFill>
                          <a:latin typeface="Trebuchet MS"/>
                          <a:ea typeface="Trebuchet MS"/>
                          <a:cs typeface="Trebuchet MS"/>
                          <a:sym typeface="Trebuchet MS"/>
                        </a:rPr>
                        <a:t>C8.1 Gesundheitsrisiko für Einwohner</a:t>
                      </a:r>
                      <a:endParaRPr sz="1200" u="none" strike="noStrike" cap="none" dirty="0">
                        <a:solidFill>
                          <a:schemeClr val="lt1"/>
                        </a:solidFill>
                        <a:latin typeface="Trebuchet MS"/>
                        <a:ea typeface="Trebuchet MS"/>
                        <a:cs typeface="Trebuchet MS"/>
                        <a:sym typeface="Trebuchet MS"/>
                      </a:endParaRPr>
                    </a:p>
                  </a:txBody>
                  <a:tcPr marL="91425" marR="91425" marT="91425" marB="91425">
                    <a:solidFill>
                      <a:srgbClr val="90ABB1"/>
                    </a:solidFill>
                  </a:tcPr>
                </a:tc>
                <a:tc rowSpan="7"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Kriterium</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Normalisierter 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Fähigkeit von befestigten Flächen, Sonnenstrahlung zu reflektieren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Reflexionsvermögen von Dächern gegenüber Sonnenstrahlung</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Reflektivität städtischer Gebiete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Beschattung von befestigten 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Sichtbarkeit des Himmels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Verfügbarkeit von Grünflächen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708792"/>
                          </a:solidFill>
                          <a:latin typeface="Trebuchet MS"/>
                          <a:ea typeface="Trebuchet MS"/>
                          <a:cs typeface="Trebuchet MS"/>
                          <a:sym typeface="Trebuchet MS"/>
                        </a:rPr>
                        <a:t>0,74</a:t>
                      </a:r>
                      <a:endParaRPr sz="1200" u="none" strike="noStrike" cap="none" dirty="0">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596" name="Google Shape;596;p29"/>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597" name="Google Shape;597;p29"/>
          <p:cNvGrpSpPr/>
          <p:nvPr/>
        </p:nvGrpSpPr>
        <p:grpSpPr>
          <a:xfrm>
            <a:off x="8305799" y="4495700"/>
            <a:ext cx="838201" cy="594981"/>
            <a:chOff x="6739053" y="4087216"/>
            <a:chExt cx="838201" cy="594981"/>
          </a:xfrm>
        </p:grpSpPr>
        <p:sp>
          <p:nvSpPr>
            <p:cNvPr id="598" name="Google Shape;598;p29"/>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599" name="Google Shape;599;p29"/>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00" name="Google Shape;600;p29"/>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01" name="Google Shape;601;p29"/>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29</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605"/>
        <p:cNvGrpSpPr/>
        <p:nvPr/>
      </p:nvGrpSpPr>
      <p:grpSpPr>
        <a:xfrm>
          <a:off x="0" y="0"/>
          <a:ext cx="0" cy="0"/>
          <a:chOff x="0" y="0"/>
          <a:chExt cx="0" cy="0"/>
        </a:xfrm>
      </p:grpSpPr>
      <p:sp>
        <p:nvSpPr>
          <p:cNvPr id="606" name="Google Shape;606;p30"/>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607" name="Google Shape;607;p30"/>
          <p:cNvSpPr txBox="1"/>
          <p:nvPr/>
        </p:nvSpPr>
        <p:spPr>
          <a:xfrm>
            <a:off x="613300" y="1377775"/>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Der Wert der Schwachstellenindikatoren der Risikokategorien wird berechnet (Beispiel für die Risikokategorie C8.1)</a:t>
            </a:r>
            <a:endParaRPr sz="1200" b="0" i="0" u="none" strike="noStrike" cap="none">
              <a:solidFill>
                <a:srgbClr val="53656D"/>
              </a:solidFill>
              <a:latin typeface="Trebuchet MS"/>
              <a:ea typeface="Trebuchet MS"/>
              <a:cs typeface="Trebuchet MS"/>
              <a:sym typeface="Trebuchet MS"/>
            </a:endParaRPr>
          </a:p>
        </p:txBody>
      </p:sp>
      <p:sp>
        <p:nvSpPr>
          <p:cNvPr id="608" name="Google Shape;608;p30"/>
          <p:cNvSpPr txBox="1"/>
          <p:nvPr/>
        </p:nvSpPr>
        <p:spPr>
          <a:xfrm>
            <a:off x="613300" y="685344"/>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dirty="0">
                <a:solidFill>
                  <a:srgbClr val="18BAA8"/>
                </a:solidFill>
                <a:latin typeface="Trebuchet MS"/>
                <a:ea typeface="Trebuchet MS"/>
                <a:cs typeface="Trebuchet MS"/>
                <a:sym typeface="Trebuchet MS"/>
              </a:rPr>
              <a:t>Schritt 3/4/5 Berechnung der Anfälligkeitswerte für Risikokategorien</a:t>
            </a:r>
            <a:endParaRPr sz="1600" b="1" i="0" u="none" strike="noStrike" cap="none" dirty="0">
              <a:solidFill>
                <a:srgbClr val="18BAA8"/>
              </a:solidFill>
              <a:latin typeface="Trebuchet MS"/>
              <a:ea typeface="Trebuchet MS"/>
              <a:cs typeface="Trebuchet MS"/>
              <a:sym typeface="Trebuchet MS"/>
            </a:endParaRPr>
          </a:p>
        </p:txBody>
      </p:sp>
      <p:graphicFrame>
        <p:nvGraphicFramePr>
          <p:cNvPr id="609" name="Google Shape;609;p30"/>
          <p:cNvGraphicFramePr/>
          <p:nvPr>
            <p:extLst>
              <p:ext uri="{D42A27DB-BD31-4B8C-83A1-F6EECF244321}">
                <p14:modId xmlns:p14="http://schemas.microsoft.com/office/powerpoint/2010/main" val="2413378957"/>
              </p:ext>
            </p:extLst>
          </p:nvPr>
        </p:nvGraphicFramePr>
        <p:xfrm>
          <a:off x="322538" y="1770873"/>
          <a:ext cx="8498925" cy="3002220"/>
        </p:xfrm>
        <a:graphic>
          <a:graphicData uri="http://schemas.openxmlformats.org/drawingml/2006/table">
            <a:tbl>
              <a:tblPr>
                <a:noFill/>
                <a:tableStyleId>{0D62C5B2-04D9-4C80-B642-02EE3B8A7BA7}</a:tableStyleId>
              </a:tblPr>
              <a:tblGrid>
                <a:gridCol w="774550">
                  <a:extLst>
                    <a:ext uri="{9D8B030D-6E8A-4147-A177-3AD203B41FA5}">
                      <a16:colId xmlns:a16="http://schemas.microsoft.com/office/drawing/2014/main" val="20000"/>
                    </a:ext>
                  </a:extLst>
                </a:gridCol>
                <a:gridCol w="296375">
                  <a:extLst>
                    <a:ext uri="{9D8B030D-6E8A-4147-A177-3AD203B41FA5}">
                      <a16:colId xmlns:a16="http://schemas.microsoft.com/office/drawing/2014/main" val="20001"/>
                    </a:ext>
                  </a:extLst>
                </a:gridCol>
                <a:gridCol w="962850">
                  <a:extLst>
                    <a:ext uri="{9D8B030D-6E8A-4147-A177-3AD203B41FA5}">
                      <a16:colId xmlns:a16="http://schemas.microsoft.com/office/drawing/2014/main" val="20002"/>
                    </a:ext>
                  </a:extLst>
                </a:gridCol>
                <a:gridCol w="3690450">
                  <a:extLst>
                    <a:ext uri="{9D8B030D-6E8A-4147-A177-3AD203B41FA5}">
                      <a16:colId xmlns:a16="http://schemas.microsoft.com/office/drawing/2014/main" val="20003"/>
                    </a:ext>
                  </a:extLst>
                </a:gridCol>
                <a:gridCol w="1561025">
                  <a:extLst>
                    <a:ext uri="{9D8B030D-6E8A-4147-A177-3AD203B41FA5}">
                      <a16:colId xmlns:a16="http://schemas.microsoft.com/office/drawing/2014/main" val="20004"/>
                    </a:ext>
                  </a:extLst>
                </a:gridCol>
                <a:gridCol w="1213675">
                  <a:extLst>
                    <a:ext uri="{9D8B030D-6E8A-4147-A177-3AD203B41FA5}">
                      <a16:colId xmlns:a16="http://schemas.microsoft.com/office/drawing/2014/main" val="20005"/>
                    </a:ext>
                  </a:extLst>
                </a:gridCol>
              </a:tblGrid>
              <a:tr h="381000">
                <a:tc rowSpan="7" gridSpan="2">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dirty="0">
                          <a:solidFill>
                            <a:schemeClr val="lt1"/>
                          </a:solidFill>
                          <a:latin typeface="Trebuchet MS"/>
                          <a:ea typeface="Trebuchet MS"/>
                          <a:cs typeface="Trebuchet MS"/>
                          <a:sym typeface="Trebuchet MS"/>
                        </a:rPr>
                        <a:t>C8.1 Gesundheitsrisiko für Einwohner</a:t>
                      </a:r>
                      <a:endParaRPr sz="1200" u="none" strike="noStrike" cap="none" dirty="0">
                        <a:solidFill>
                          <a:schemeClr val="lt1"/>
                        </a:solidFill>
                        <a:latin typeface="Trebuchet MS"/>
                        <a:ea typeface="Trebuchet MS"/>
                        <a:cs typeface="Trebuchet MS"/>
                        <a:sym typeface="Trebuchet MS"/>
                      </a:endParaRPr>
                    </a:p>
                  </a:txBody>
                  <a:tcPr marL="91425" marR="91425" marT="91425" marB="91425">
                    <a:solidFill>
                      <a:srgbClr val="90ABB1"/>
                    </a:solidFill>
                  </a:tcPr>
                </a:tc>
                <a:tc rowSpan="7"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Kriterium</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Normalisierter 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Gewichtung</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Reflexionsvermögen von befestigten Flächen gegenüber Sonnenstrahlung</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Reflexionsvermögen von Dächern gegenüber Sonnenstrahlung</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Reflektivität städtischer Gebiete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Beschattung von befestigten 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Sichtbarkeit des Himmels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Verfügbarkeit von Grünflächen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708792"/>
                          </a:solidFill>
                          <a:latin typeface="Trebuchet MS"/>
                          <a:ea typeface="Trebuchet MS"/>
                          <a:cs typeface="Trebuchet MS"/>
                          <a:sym typeface="Trebuchet MS"/>
                        </a:rPr>
                        <a:t>0,2</a:t>
                      </a:r>
                      <a:endParaRPr sz="1200" u="none" strike="noStrike" cap="none" dirty="0">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610" name="Google Shape;610;p30"/>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11" name="Google Shape;611;p30"/>
          <p:cNvGrpSpPr/>
          <p:nvPr/>
        </p:nvGrpSpPr>
        <p:grpSpPr>
          <a:xfrm>
            <a:off x="8305799" y="4495700"/>
            <a:ext cx="838201" cy="594981"/>
            <a:chOff x="6739053" y="4087216"/>
            <a:chExt cx="838201" cy="594981"/>
          </a:xfrm>
        </p:grpSpPr>
        <p:sp>
          <p:nvSpPr>
            <p:cNvPr id="612" name="Google Shape;612;p30"/>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13" name="Google Shape;613;p30"/>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14" name="Google Shape;614;p30"/>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15" name="Google Shape;615;p30"/>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30</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619"/>
        <p:cNvGrpSpPr/>
        <p:nvPr/>
      </p:nvGrpSpPr>
      <p:grpSpPr>
        <a:xfrm>
          <a:off x="0" y="0"/>
          <a:ext cx="0" cy="0"/>
          <a:chOff x="0" y="0"/>
          <a:chExt cx="0" cy="0"/>
        </a:xfrm>
      </p:grpSpPr>
      <p:sp>
        <p:nvSpPr>
          <p:cNvPr id="620" name="Google Shape;620;p31"/>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621" name="Google Shape;621;p31"/>
          <p:cNvSpPr txBox="1"/>
          <p:nvPr/>
        </p:nvSpPr>
        <p:spPr>
          <a:xfrm>
            <a:off x="613300" y="123467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Der Wert der Schwachstellenindikatoren der Risikokategorien wird berechnet (Beispiel für die Risikokategorie C8.1)</a:t>
            </a:r>
            <a:endParaRPr sz="1200" b="0" i="0" u="none" strike="noStrike" cap="none">
              <a:solidFill>
                <a:srgbClr val="53656D"/>
              </a:solidFill>
              <a:latin typeface="Trebuchet MS"/>
              <a:ea typeface="Trebuchet MS"/>
              <a:cs typeface="Trebuchet MS"/>
              <a:sym typeface="Trebuchet MS"/>
            </a:endParaRPr>
          </a:p>
        </p:txBody>
      </p:sp>
      <p:sp>
        <p:nvSpPr>
          <p:cNvPr id="622" name="Google Shape;622;p31"/>
          <p:cNvSpPr txBox="1"/>
          <p:nvPr/>
        </p:nvSpPr>
        <p:spPr>
          <a:xfrm>
            <a:off x="613300" y="530421"/>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dirty="0">
                <a:solidFill>
                  <a:srgbClr val="18BAA8"/>
                </a:solidFill>
                <a:latin typeface="Trebuchet MS"/>
                <a:ea typeface="Trebuchet MS"/>
                <a:cs typeface="Trebuchet MS"/>
                <a:sym typeface="Trebuchet MS"/>
              </a:rPr>
              <a:t>Schritt 3/4/5 Berechnung der Anfälligkeitswerte für Risikokategorien</a:t>
            </a:r>
            <a:endParaRPr sz="1600" b="1" i="0" u="none" strike="noStrike" cap="none" dirty="0">
              <a:solidFill>
                <a:srgbClr val="18BAA8"/>
              </a:solidFill>
              <a:latin typeface="Trebuchet MS"/>
              <a:ea typeface="Trebuchet MS"/>
              <a:cs typeface="Trebuchet MS"/>
              <a:sym typeface="Trebuchet MS"/>
            </a:endParaRPr>
          </a:p>
        </p:txBody>
      </p:sp>
      <p:graphicFrame>
        <p:nvGraphicFramePr>
          <p:cNvPr id="623" name="Google Shape;623;p31"/>
          <p:cNvGraphicFramePr/>
          <p:nvPr>
            <p:extLst>
              <p:ext uri="{D42A27DB-BD31-4B8C-83A1-F6EECF244321}">
                <p14:modId xmlns:p14="http://schemas.microsoft.com/office/powerpoint/2010/main" val="581543671"/>
              </p:ext>
            </p:extLst>
          </p:nvPr>
        </p:nvGraphicFramePr>
        <p:xfrm>
          <a:off x="255300" y="1554174"/>
          <a:ext cx="8730725" cy="3169830"/>
        </p:xfrm>
        <a:graphic>
          <a:graphicData uri="http://schemas.openxmlformats.org/drawingml/2006/table">
            <a:tbl>
              <a:tblPr>
                <a:noFill/>
                <a:tableStyleId>{0D62C5B2-04D9-4C80-B642-02EE3B8A7BA7}</a:tableStyleId>
              </a:tblPr>
              <a:tblGrid>
                <a:gridCol w="821381">
                  <a:extLst>
                    <a:ext uri="{9D8B030D-6E8A-4147-A177-3AD203B41FA5}">
                      <a16:colId xmlns:a16="http://schemas.microsoft.com/office/drawing/2014/main" val="20000"/>
                    </a:ext>
                  </a:extLst>
                </a:gridCol>
                <a:gridCol w="262274">
                  <a:extLst>
                    <a:ext uri="{9D8B030D-6E8A-4147-A177-3AD203B41FA5}">
                      <a16:colId xmlns:a16="http://schemas.microsoft.com/office/drawing/2014/main" val="20001"/>
                    </a:ext>
                  </a:extLst>
                </a:gridCol>
                <a:gridCol w="852023">
                  <a:extLst>
                    <a:ext uri="{9D8B030D-6E8A-4147-A177-3AD203B41FA5}">
                      <a16:colId xmlns:a16="http://schemas.microsoft.com/office/drawing/2014/main" val="20002"/>
                    </a:ext>
                  </a:extLst>
                </a:gridCol>
                <a:gridCol w="3219667">
                  <a:extLst>
                    <a:ext uri="{9D8B030D-6E8A-4147-A177-3AD203B41FA5}">
                      <a16:colId xmlns:a16="http://schemas.microsoft.com/office/drawing/2014/main" val="20003"/>
                    </a:ext>
                  </a:extLst>
                </a:gridCol>
                <a:gridCol w="1165768">
                  <a:extLst>
                    <a:ext uri="{9D8B030D-6E8A-4147-A177-3AD203B41FA5}">
                      <a16:colId xmlns:a16="http://schemas.microsoft.com/office/drawing/2014/main" val="20004"/>
                    </a:ext>
                  </a:extLst>
                </a:gridCol>
                <a:gridCol w="1083958">
                  <a:extLst>
                    <a:ext uri="{9D8B030D-6E8A-4147-A177-3AD203B41FA5}">
                      <a16:colId xmlns:a16="http://schemas.microsoft.com/office/drawing/2014/main" val="20005"/>
                    </a:ext>
                  </a:extLst>
                </a:gridCol>
                <a:gridCol w="1325654">
                  <a:extLst>
                    <a:ext uri="{9D8B030D-6E8A-4147-A177-3AD203B41FA5}">
                      <a16:colId xmlns:a16="http://schemas.microsoft.com/office/drawing/2014/main" val="20006"/>
                    </a:ext>
                  </a:extLst>
                </a:gridCol>
              </a:tblGrid>
              <a:tr h="381000">
                <a:tc rowSpan="7" gridSpan="2">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dirty="0">
                          <a:solidFill>
                            <a:schemeClr val="lt1"/>
                          </a:solidFill>
                          <a:latin typeface="Trebuchet MS"/>
                          <a:ea typeface="Trebuchet MS"/>
                          <a:cs typeface="Trebuchet MS"/>
                          <a:sym typeface="Trebuchet MS"/>
                        </a:rPr>
                        <a:t>C8.1 Gesundheits-risiko für Einwohner</a:t>
                      </a:r>
                      <a:endParaRPr sz="1200" u="none" strike="noStrike" cap="none" dirty="0">
                        <a:solidFill>
                          <a:schemeClr val="lt1"/>
                        </a:solidFill>
                        <a:latin typeface="Trebuchet MS"/>
                        <a:ea typeface="Trebuchet MS"/>
                        <a:cs typeface="Trebuchet MS"/>
                        <a:sym typeface="Trebuchet MS"/>
                      </a:endParaRPr>
                    </a:p>
                  </a:txBody>
                  <a:tcPr marL="91425" marR="91425" marT="91425" marB="91425">
                    <a:solidFill>
                      <a:srgbClr val="90ABB1"/>
                    </a:solidFill>
                  </a:tcPr>
                </a:tc>
                <a:tc rowSpan="7"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Kriterium</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Normalisierter 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Gewichtung</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chemeClr val="lt1"/>
                          </a:solidFill>
                          <a:latin typeface="Trebuchet MS"/>
                          <a:ea typeface="Trebuchet MS"/>
                          <a:cs typeface="Trebuchet MS"/>
                          <a:sym typeface="Trebuchet MS"/>
                        </a:rPr>
                        <a:t>Gewichtungs-wert</a:t>
                      </a:r>
                      <a:endParaRPr sz="1200" u="none" strike="noStrike" cap="none" dirty="0">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Fähigkeit von befestigten Oberflächen, Sonnenstrahlung zu reflektieren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Reflexionsvermögen von Dächern gegenüber Sonnenstrahlung</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Reflektivität städtischer Gebiete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Beschattung von befestigten 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Sichtbarkeit des Himmels</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5"/>
                  </a:ext>
                </a:extLst>
              </a:tr>
              <a:tr h="381000">
                <a:tc gridSpan="2" vMerge="1">
                  <a:txBody>
                    <a:bodyPr/>
                    <a:lstStyle/>
                    <a:p>
                      <a:endParaRPr lang="it-IT"/>
                    </a:p>
                  </a:txBody>
                  <a:tcPr/>
                </a:tc>
                <a:tc hMerge="1" v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C8.1.6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l"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Verfügbarkeit von Grünflächen</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dirty="0">
                          <a:solidFill>
                            <a:srgbClr val="708792"/>
                          </a:solidFill>
                          <a:latin typeface="Trebuchet MS"/>
                          <a:ea typeface="Trebuchet MS"/>
                          <a:cs typeface="Trebuchet MS"/>
                          <a:sym typeface="Trebuchet MS"/>
                        </a:rPr>
                        <a:t>0,1</a:t>
                      </a:r>
                      <a:endParaRPr sz="1200" u="none" strike="noStrike" cap="none" dirty="0">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6"/>
                  </a:ext>
                </a:extLst>
              </a:tr>
            </a:tbl>
          </a:graphicData>
        </a:graphic>
      </p:graphicFrame>
      <p:sp>
        <p:nvSpPr>
          <p:cNvPr id="624" name="Google Shape;624;p31"/>
          <p:cNvSpPr txBox="1"/>
          <p:nvPr/>
        </p:nvSpPr>
        <p:spPr>
          <a:xfrm>
            <a:off x="7849535" y="4677826"/>
            <a:ext cx="638400" cy="483000"/>
          </a:xfrm>
          <a:prstGeom prst="rect">
            <a:avLst/>
          </a:prstGeom>
          <a:noFill/>
          <a:ln>
            <a:noFill/>
          </a:ln>
        </p:spPr>
        <p:txBody>
          <a:bodyPr spcFirstLastPara="1" wrap="square" lIns="91425" tIns="91425" rIns="91425" bIns="91425" anchor="t" anchorCtr="0">
            <a:noAutofit/>
          </a:bodyPr>
          <a:lstStyle/>
          <a:p>
            <a:pPr marL="0" marR="0" lvl="0" indent="0" algn="ctr" rtl="0">
              <a:lnSpc>
                <a:spcPct val="100000"/>
              </a:lnSpc>
              <a:spcBef>
                <a:spcPts val="0"/>
              </a:spcBef>
              <a:spcAft>
                <a:spcPts val="0"/>
              </a:spcAft>
              <a:buClr>
                <a:srgbClr val="000000"/>
              </a:buClr>
              <a:buSzPts val="1400"/>
              <a:buFont typeface="Arial"/>
              <a:buNone/>
            </a:pPr>
            <a:r>
              <a:rPr lang="es" sz="1400" b="1" i="0" u="none" strike="noStrike" cap="none" dirty="0">
                <a:solidFill>
                  <a:srgbClr val="18BAA8"/>
                </a:solidFill>
                <a:latin typeface="Trebuchet MS"/>
                <a:ea typeface="Trebuchet MS"/>
                <a:cs typeface="Trebuchet MS"/>
                <a:sym typeface="Trebuchet MS"/>
              </a:rPr>
              <a:t>0,6</a:t>
            </a:r>
            <a:endParaRPr sz="1400" b="1" i="0" u="none" strike="noStrike" cap="none" dirty="0">
              <a:solidFill>
                <a:srgbClr val="18BAA8"/>
              </a:solidFill>
              <a:latin typeface="Trebuchet MS"/>
              <a:ea typeface="Trebuchet MS"/>
              <a:cs typeface="Trebuchet MS"/>
              <a:sym typeface="Trebuchet MS"/>
            </a:endParaRPr>
          </a:p>
        </p:txBody>
      </p:sp>
      <p:sp>
        <p:nvSpPr>
          <p:cNvPr id="625" name="Google Shape;625;p31"/>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26" name="Google Shape;626;p31"/>
          <p:cNvGrpSpPr/>
          <p:nvPr/>
        </p:nvGrpSpPr>
        <p:grpSpPr>
          <a:xfrm>
            <a:off x="8305799" y="4495700"/>
            <a:ext cx="838201" cy="594981"/>
            <a:chOff x="6739053" y="4087216"/>
            <a:chExt cx="838201" cy="594981"/>
          </a:xfrm>
        </p:grpSpPr>
        <p:sp>
          <p:nvSpPr>
            <p:cNvPr id="627" name="Google Shape;627;p31"/>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28" name="Google Shape;628;p31"/>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29" name="Google Shape;629;p31"/>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30" name="Google Shape;630;p31"/>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31</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634"/>
        <p:cNvGrpSpPr/>
        <p:nvPr/>
      </p:nvGrpSpPr>
      <p:grpSpPr>
        <a:xfrm>
          <a:off x="0" y="0"/>
          <a:ext cx="0" cy="0"/>
          <a:chOff x="0" y="0"/>
          <a:chExt cx="0" cy="0"/>
        </a:xfrm>
      </p:grpSpPr>
      <p:sp>
        <p:nvSpPr>
          <p:cNvPr id="635" name="Google Shape;635;p32"/>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636" name="Google Shape;636;p32"/>
          <p:cNvSpPr txBox="1"/>
          <p:nvPr/>
        </p:nvSpPr>
        <p:spPr>
          <a:xfrm>
            <a:off x="613300" y="1338756"/>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Der Risikowert der Risikokategorien wird als gewichteter geometrischer Mittelwert von HV, EV und VV berechnet (Beispiel für Risikokategorie C8).</a:t>
            </a:r>
            <a:endParaRPr sz="1200" b="0" i="0" u="none" strike="noStrike" cap="none">
              <a:solidFill>
                <a:srgbClr val="53656D"/>
              </a:solidFill>
              <a:latin typeface="Trebuchet MS"/>
              <a:ea typeface="Trebuchet MS"/>
              <a:cs typeface="Trebuchet MS"/>
              <a:sym typeface="Trebuchet MS"/>
            </a:endParaRPr>
          </a:p>
        </p:txBody>
      </p:sp>
      <p:sp>
        <p:nvSpPr>
          <p:cNvPr id="637" name="Google Shape;637;p32"/>
          <p:cNvSpPr txBox="1"/>
          <p:nvPr/>
        </p:nvSpPr>
        <p:spPr>
          <a:xfrm>
            <a:off x="613300" y="617725"/>
            <a:ext cx="6307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6 Berechnung des Risikowerts für Risikokategorien </a:t>
            </a:r>
            <a:endParaRPr sz="1600" b="1" i="0" u="none" strike="noStrike" cap="none">
              <a:solidFill>
                <a:srgbClr val="18BAA8"/>
              </a:solidFill>
              <a:latin typeface="Trebuchet MS"/>
              <a:ea typeface="Trebuchet MS"/>
              <a:cs typeface="Trebuchet MS"/>
              <a:sym typeface="Trebuchet MS"/>
            </a:endParaRPr>
          </a:p>
        </p:txBody>
      </p:sp>
      <p:graphicFrame>
        <p:nvGraphicFramePr>
          <p:cNvPr id="638" name="Google Shape;638;p32"/>
          <p:cNvGraphicFramePr/>
          <p:nvPr/>
        </p:nvGraphicFramePr>
        <p:xfrm>
          <a:off x="2757450" y="2038888"/>
          <a:ext cx="3490000" cy="2072610"/>
        </p:xfrm>
        <a:graphic>
          <a:graphicData uri="http://schemas.openxmlformats.org/drawingml/2006/table">
            <a:tbl>
              <a:tblPr>
                <a:noFill/>
                <a:tableStyleId>{0D62C5B2-04D9-4C80-B642-02EE3B8A7BA7}</a:tableStyleId>
              </a:tblPr>
              <a:tblGrid>
                <a:gridCol w="1679700">
                  <a:extLst>
                    <a:ext uri="{9D8B030D-6E8A-4147-A177-3AD203B41FA5}">
                      <a16:colId xmlns:a16="http://schemas.microsoft.com/office/drawing/2014/main" val="20000"/>
                    </a:ext>
                  </a:extLst>
                </a:gridCol>
                <a:gridCol w="893925">
                  <a:extLst>
                    <a:ext uri="{9D8B030D-6E8A-4147-A177-3AD203B41FA5}">
                      <a16:colId xmlns:a16="http://schemas.microsoft.com/office/drawing/2014/main" val="20001"/>
                    </a:ext>
                  </a:extLst>
                </a:gridCol>
                <a:gridCol w="916375">
                  <a:extLst>
                    <a:ext uri="{9D8B030D-6E8A-4147-A177-3AD203B41FA5}">
                      <a16:colId xmlns:a16="http://schemas.microsoft.com/office/drawing/2014/main" val="20002"/>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C8</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Gesundheit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Gewichtung </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Gefahr (HV)</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0,9</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Exposition (EV)</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Anfälligkeit (VV)</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2">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rgbClr val="18BAA8"/>
                          </a:solidFill>
                          <a:latin typeface="Trebuchet MS"/>
                          <a:ea typeface="Trebuchet MS"/>
                          <a:cs typeface="Trebuchet MS"/>
                          <a:sym typeface="Trebuchet MS"/>
                        </a:rPr>
                        <a:t>Risikowert der Kategorie</a:t>
                      </a:r>
                      <a:endParaRPr sz="1200" b="1" u="none" strike="noStrike" cap="none">
                        <a:solidFill>
                          <a:srgbClr val="18BAA8"/>
                        </a:solidFill>
                        <a:latin typeface="Trebuchet MS"/>
                        <a:ea typeface="Trebuchet MS"/>
                        <a:cs typeface="Trebuchet MS"/>
                        <a:sym typeface="Trebuchet MS"/>
                      </a:endParaRPr>
                    </a:p>
                  </a:txBody>
                  <a:tcPr marL="91425" marR="91425" marT="91425" marB="91425"/>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bl>
          </a:graphicData>
        </a:graphic>
      </p:graphicFrame>
      <p:sp>
        <p:nvSpPr>
          <p:cNvPr id="639" name="Google Shape;639;p32"/>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Hinweis: </a:t>
            </a:r>
            <a:r>
              <a:rPr lang="es" sz="1200" b="0" i="0" u="none" strike="noStrike" cap="none">
                <a:solidFill>
                  <a:srgbClr val="708792"/>
                </a:solidFill>
                <a:latin typeface="Trebuchet MS"/>
                <a:ea typeface="Trebuchet MS"/>
                <a:cs typeface="Trebuchet MS"/>
                <a:sym typeface="Trebuchet MS"/>
              </a:rPr>
              <a:t>Die Gewichte werden vom Benutzer zugewiesen, der Gesamtwert muss 1 betragen.</a:t>
            </a:r>
            <a:endParaRPr sz="1200" b="0" i="0" u="none" strike="noStrike" cap="none">
              <a:solidFill>
                <a:srgbClr val="708792"/>
              </a:solidFill>
              <a:latin typeface="Trebuchet MS"/>
              <a:ea typeface="Trebuchet MS"/>
              <a:cs typeface="Trebuchet MS"/>
              <a:sym typeface="Trebuchet MS"/>
            </a:endParaRPr>
          </a:p>
        </p:txBody>
      </p:sp>
      <p:sp>
        <p:nvSpPr>
          <p:cNvPr id="640" name="Google Shape;640;p32"/>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41" name="Google Shape;641;p32"/>
          <p:cNvGrpSpPr/>
          <p:nvPr/>
        </p:nvGrpSpPr>
        <p:grpSpPr>
          <a:xfrm>
            <a:off x="8305799" y="4495700"/>
            <a:ext cx="838201" cy="594981"/>
            <a:chOff x="6739053" y="4087216"/>
            <a:chExt cx="838201" cy="594981"/>
          </a:xfrm>
        </p:grpSpPr>
        <p:sp>
          <p:nvSpPr>
            <p:cNvPr id="642" name="Google Shape;642;p32"/>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43" name="Google Shape;643;p32"/>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44" name="Google Shape;644;p32"/>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45" name="Google Shape;645;p32"/>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32</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649"/>
        <p:cNvGrpSpPr/>
        <p:nvPr/>
      </p:nvGrpSpPr>
      <p:grpSpPr>
        <a:xfrm>
          <a:off x="0" y="0"/>
          <a:ext cx="0" cy="0"/>
          <a:chOff x="0" y="0"/>
          <a:chExt cx="0" cy="0"/>
        </a:xfrm>
      </p:grpSpPr>
      <p:sp>
        <p:nvSpPr>
          <p:cNvPr id="650" name="Google Shape;650;p33"/>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651" name="Google Shape;651;p33"/>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652" name="Google Shape;652;p33"/>
          <p:cNvSpPr txBox="1"/>
          <p:nvPr/>
        </p:nvSpPr>
        <p:spPr>
          <a:xfrm>
            <a:off x="613300" y="1554288"/>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Der Risikowert der Makrokategorien wird als gewichtete Summe der Risikowerte der Kategorien berechnet.</a:t>
            </a:r>
            <a:endParaRPr sz="1200" b="0" i="0" u="none" strike="noStrike" cap="none">
              <a:solidFill>
                <a:srgbClr val="53656D"/>
              </a:solidFill>
              <a:latin typeface="Trebuchet MS"/>
              <a:ea typeface="Trebuchet MS"/>
              <a:cs typeface="Trebuchet MS"/>
              <a:sym typeface="Trebuchet MS"/>
            </a:endParaRPr>
          </a:p>
        </p:txBody>
      </p:sp>
      <p:sp>
        <p:nvSpPr>
          <p:cNvPr id="653" name="Google Shape;653;p33"/>
          <p:cNvSpPr txBox="1"/>
          <p:nvPr/>
        </p:nvSpPr>
        <p:spPr>
          <a:xfrm>
            <a:off x="613300" y="848125"/>
            <a:ext cx="7534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7 Berechnung des Risikowerts für den städtischen Sektor (Makrokategorie) </a:t>
            </a:r>
            <a:endParaRPr sz="1600" b="1" i="0" u="none" strike="noStrike" cap="none">
              <a:solidFill>
                <a:srgbClr val="18BAA8"/>
              </a:solidFill>
              <a:latin typeface="Trebuchet MS"/>
              <a:ea typeface="Trebuchet MS"/>
              <a:cs typeface="Trebuchet MS"/>
              <a:sym typeface="Trebuchet MS"/>
            </a:endParaRPr>
          </a:p>
        </p:txBody>
      </p:sp>
      <p:graphicFrame>
        <p:nvGraphicFramePr>
          <p:cNvPr id="654" name="Google Shape;654;p33"/>
          <p:cNvGraphicFramePr/>
          <p:nvPr/>
        </p:nvGraphicFramePr>
        <p:xfrm>
          <a:off x="786850" y="2009650"/>
          <a:ext cx="7187375" cy="2407830"/>
        </p:xfrm>
        <a:graphic>
          <a:graphicData uri="http://schemas.openxmlformats.org/drawingml/2006/table">
            <a:tbl>
              <a:tblPr>
                <a:noFill/>
                <a:tableStyleId>{0D62C5B2-04D9-4C80-B642-02EE3B8A7BA7}</a:tableStyleId>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A2</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Verkehr</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Risikostufe der Kategorie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Gewichtung</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Gewichteter 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A2.1</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 Schadensrisiko für öffentliche Verkehrsinfrastruktur</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0,67</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A2.3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Schadensrisiko für Rad- und Fußwege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A2.4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 Schadensrisiko für Straßennetz</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0,2</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r h="381000">
                <a:tc gridSpan="4">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rgbClr val="18BAA8"/>
                          </a:solidFill>
                          <a:latin typeface="Trebuchet MS"/>
                          <a:ea typeface="Trebuchet MS"/>
                          <a:cs typeface="Trebuchet MS"/>
                          <a:sym typeface="Trebuchet MS"/>
                        </a:rPr>
                        <a:t>Risikowert der Makrokategorie</a:t>
                      </a:r>
                      <a:endParaRPr sz="1200" b="1" u="none" strike="noStrike" cap="none">
                        <a:solidFill>
                          <a:srgbClr val="18BAA8"/>
                        </a:solidFill>
                        <a:latin typeface="Trebuchet MS"/>
                        <a:ea typeface="Trebuchet MS"/>
                        <a:cs typeface="Trebuchet MS"/>
                        <a:sym typeface="Trebuchet MS"/>
                      </a:endParaRPr>
                    </a:p>
                  </a:txBody>
                  <a:tcPr marL="91425" marR="91425" marT="91425" marB="91425"/>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4"/>
                  </a:ext>
                </a:extLst>
              </a:tr>
            </a:tbl>
          </a:graphicData>
        </a:graphic>
      </p:graphicFrame>
      <p:sp>
        <p:nvSpPr>
          <p:cNvPr id="655" name="Google Shape;655;p33"/>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Hinweis: </a:t>
            </a:r>
            <a:r>
              <a:rPr lang="es" sz="1200" b="0" i="0" u="none" strike="noStrike" cap="none">
                <a:solidFill>
                  <a:srgbClr val="708792"/>
                </a:solidFill>
                <a:latin typeface="Trebuchet MS"/>
                <a:ea typeface="Trebuchet MS"/>
                <a:cs typeface="Trebuchet MS"/>
                <a:sym typeface="Trebuchet MS"/>
              </a:rPr>
              <a:t>Die Gewichte werden vom Benutzer zugewiesen, der Gesamtwert muss 1 sein.</a:t>
            </a:r>
            <a:endParaRPr sz="1200" b="0" i="0" u="none" strike="noStrike" cap="none">
              <a:solidFill>
                <a:srgbClr val="708792"/>
              </a:solidFill>
              <a:latin typeface="Trebuchet MS"/>
              <a:ea typeface="Trebuchet MS"/>
              <a:cs typeface="Trebuchet MS"/>
              <a:sym typeface="Trebuchet MS"/>
            </a:endParaRPr>
          </a:p>
        </p:txBody>
      </p:sp>
      <p:grpSp>
        <p:nvGrpSpPr>
          <p:cNvPr id="656" name="Google Shape;656;p33"/>
          <p:cNvGrpSpPr/>
          <p:nvPr/>
        </p:nvGrpSpPr>
        <p:grpSpPr>
          <a:xfrm>
            <a:off x="8305799" y="4495700"/>
            <a:ext cx="838201" cy="594981"/>
            <a:chOff x="6739053" y="4087216"/>
            <a:chExt cx="838201" cy="594981"/>
          </a:xfrm>
        </p:grpSpPr>
        <p:sp>
          <p:nvSpPr>
            <p:cNvPr id="657" name="Google Shape;657;p33"/>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58" name="Google Shape;658;p33"/>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59" name="Google Shape;659;p33"/>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60" name="Google Shape;660;p33"/>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33</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664"/>
        <p:cNvGrpSpPr/>
        <p:nvPr/>
      </p:nvGrpSpPr>
      <p:grpSpPr>
        <a:xfrm>
          <a:off x="0" y="0"/>
          <a:ext cx="0" cy="0"/>
          <a:chOff x="0" y="0"/>
          <a:chExt cx="0" cy="0"/>
        </a:xfrm>
      </p:grpSpPr>
      <p:sp>
        <p:nvSpPr>
          <p:cNvPr id="665" name="Google Shape;665;p34"/>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666" name="Google Shape;666;p34"/>
          <p:cNvSpPr txBox="1"/>
          <p:nvPr/>
        </p:nvSpPr>
        <p:spPr>
          <a:xfrm>
            <a:off x="613300" y="1425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Risikowert in Bezug auf die Gefahr, berechnet als gewichtete Summe der Risikowerte der Makrokategorien (Beispiel für Gefahr A)</a:t>
            </a:r>
            <a:endParaRPr sz="1200" b="0" i="0" u="none" strike="noStrike" cap="none">
              <a:solidFill>
                <a:srgbClr val="53656D"/>
              </a:solidFill>
              <a:latin typeface="Trebuchet MS"/>
              <a:ea typeface="Trebuchet MS"/>
              <a:cs typeface="Trebuchet MS"/>
              <a:sym typeface="Trebuchet MS"/>
            </a:endParaRPr>
          </a:p>
        </p:txBody>
      </p:sp>
      <p:sp>
        <p:nvSpPr>
          <p:cNvPr id="667" name="Google Shape;667;p34"/>
          <p:cNvSpPr txBox="1"/>
          <p:nvPr/>
        </p:nvSpPr>
        <p:spPr>
          <a:xfrm>
            <a:off x="613300" y="848125"/>
            <a:ext cx="7534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8 Berechnung des Risikowerts für eine Gefahr </a:t>
            </a:r>
            <a:endParaRPr sz="1600" b="1" i="0" u="none" strike="noStrike" cap="none">
              <a:solidFill>
                <a:srgbClr val="18BAA8"/>
              </a:solidFill>
              <a:latin typeface="Trebuchet MS"/>
              <a:ea typeface="Trebuchet MS"/>
              <a:cs typeface="Trebuchet MS"/>
              <a:sym typeface="Trebuchet MS"/>
            </a:endParaRPr>
          </a:p>
        </p:txBody>
      </p:sp>
      <p:graphicFrame>
        <p:nvGraphicFramePr>
          <p:cNvPr id="668" name="Google Shape;668;p34"/>
          <p:cNvGraphicFramePr/>
          <p:nvPr/>
        </p:nvGraphicFramePr>
        <p:xfrm>
          <a:off x="786863" y="2054475"/>
          <a:ext cx="7187375" cy="1741350"/>
        </p:xfrm>
        <a:graphic>
          <a:graphicData uri="http://schemas.openxmlformats.org/drawingml/2006/table">
            <a:tbl>
              <a:tblPr>
                <a:noFill/>
                <a:tableStyleId>{0D62C5B2-04D9-4C80-B642-02EE3B8A7BA7}</a:tableStyleId>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59835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A</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Starke Niederschläge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Risikostufe der Makrokategorie</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Gewichtung</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Gewichteter 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 Verkehr</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0,70</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A3</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Energie</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0,82</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0,41</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4">
                  <a:txBody>
                    <a:bodyPr/>
                    <a:lstStyle/>
                    <a:p>
                      <a:pPr marL="0" marR="0" lvl="0" indent="0" algn="ctr" rtl="0">
                        <a:lnSpc>
                          <a:spcPct val="100000"/>
                        </a:lnSpc>
                        <a:spcBef>
                          <a:spcPts val="0"/>
                        </a:spcBef>
                        <a:spcAft>
                          <a:spcPts val="0"/>
                        </a:spcAft>
                        <a:buClr>
                          <a:srgbClr val="000000"/>
                        </a:buClr>
                        <a:buSzPts val="1200"/>
                        <a:buFont typeface="Arial"/>
                        <a:buNone/>
                      </a:pPr>
                      <a:r>
                        <a:rPr lang="es" sz="1200" b="1" u="none" strike="noStrike" cap="none">
                          <a:solidFill>
                            <a:srgbClr val="18BAA8"/>
                          </a:solidFill>
                          <a:latin typeface="Trebuchet MS"/>
                          <a:ea typeface="Trebuchet MS"/>
                          <a:cs typeface="Trebuchet MS"/>
                          <a:sym typeface="Trebuchet MS"/>
                        </a:rPr>
                        <a:t>Gefahrenrisikowert</a:t>
                      </a:r>
                      <a:endParaRPr sz="1200" b="1" u="none" strike="noStrike" cap="none">
                        <a:solidFill>
                          <a:srgbClr val="18BAA8"/>
                        </a:solidFill>
                        <a:latin typeface="Trebuchet MS"/>
                        <a:ea typeface="Trebuchet MS"/>
                        <a:cs typeface="Trebuchet MS"/>
                        <a:sym typeface="Trebuchet MS"/>
                      </a:endParaRPr>
                    </a:p>
                  </a:txBody>
                  <a:tcPr marL="91425" marR="91425" marT="91425" marB="91425"/>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0,76</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669" name="Google Shape;669;p34"/>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Hinweis: </a:t>
            </a:r>
            <a:r>
              <a:rPr lang="es" sz="1200" b="0" i="0" u="none" strike="noStrike" cap="none">
                <a:solidFill>
                  <a:srgbClr val="708792"/>
                </a:solidFill>
                <a:latin typeface="Trebuchet MS"/>
                <a:ea typeface="Trebuchet MS"/>
                <a:cs typeface="Trebuchet MS"/>
                <a:sym typeface="Trebuchet MS"/>
              </a:rPr>
              <a:t>Die Gewichte werden vom Benutzer zugewiesen, der Gesamtwert muss 1 betragen.</a:t>
            </a:r>
            <a:endParaRPr sz="1200" b="0" i="0" u="none" strike="noStrike" cap="none">
              <a:solidFill>
                <a:srgbClr val="708792"/>
              </a:solidFill>
              <a:latin typeface="Trebuchet MS"/>
              <a:ea typeface="Trebuchet MS"/>
              <a:cs typeface="Trebuchet MS"/>
              <a:sym typeface="Trebuchet MS"/>
            </a:endParaRPr>
          </a:p>
        </p:txBody>
      </p:sp>
      <p:sp>
        <p:nvSpPr>
          <p:cNvPr id="670" name="Google Shape;670;p34"/>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71" name="Google Shape;671;p34"/>
          <p:cNvGrpSpPr/>
          <p:nvPr/>
        </p:nvGrpSpPr>
        <p:grpSpPr>
          <a:xfrm>
            <a:off x="8305799" y="4495700"/>
            <a:ext cx="838201" cy="594981"/>
            <a:chOff x="6739053" y="4087216"/>
            <a:chExt cx="838201" cy="594981"/>
          </a:xfrm>
        </p:grpSpPr>
        <p:sp>
          <p:nvSpPr>
            <p:cNvPr id="672" name="Google Shape;672;p34"/>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73" name="Google Shape;673;p34"/>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74" name="Google Shape;674;p34"/>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75" name="Google Shape;675;p34"/>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34</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679"/>
        <p:cNvGrpSpPr/>
        <p:nvPr/>
      </p:nvGrpSpPr>
      <p:grpSpPr>
        <a:xfrm>
          <a:off x="0" y="0"/>
          <a:ext cx="0" cy="0"/>
          <a:chOff x="0" y="0"/>
          <a:chExt cx="0" cy="0"/>
        </a:xfrm>
      </p:grpSpPr>
      <p:sp>
        <p:nvSpPr>
          <p:cNvPr id="680" name="Google Shape;680;p35"/>
          <p:cNvSpPr txBox="1"/>
          <p:nvPr/>
        </p:nvSpPr>
        <p:spPr>
          <a:xfrm>
            <a:off x="613295" y="173128"/>
            <a:ext cx="6858000" cy="675000"/>
          </a:xfrm>
          <a:prstGeom prst="rect">
            <a:avLst/>
          </a:prstGeom>
          <a:noFill/>
          <a:ln>
            <a:noFill/>
          </a:ln>
        </p:spPr>
        <p:txBody>
          <a:bodyPr spcFirstLastPara="1" wrap="square" lIns="68550" tIns="34275" rIns="68550" bIns="34275" anchor="ctr" anchorCtr="0">
            <a:normAutofit/>
          </a:bodyPr>
          <a:lstStyle/>
          <a:p>
            <a:pPr marL="0" marR="0" lvl="0" indent="0" algn="l" rtl="0">
              <a:lnSpc>
                <a:spcPct val="100000"/>
              </a:lnSpc>
              <a:spcBef>
                <a:spcPts val="0"/>
              </a:spcBef>
              <a:spcAft>
                <a:spcPts val="0"/>
              </a:spcAft>
              <a:buClr>
                <a:srgbClr val="000000"/>
              </a:buClr>
              <a:buSzPts val="2800"/>
              <a:buFont typeface="Arial"/>
              <a:buNone/>
            </a:pPr>
            <a:r>
              <a:rPr lang="es" sz="2800" b="1" i="0" u="none" strike="noStrike" cap="none">
                <a:solidFill>
                  <a:srgbClr val="48BAA2"/>
                </a:solidFill>
                <a:latin typeface="Trebuchet MS"/>
                <a:ea typeface="Trebuchet MS"/>
                <a:cs typeface="Trebuchet MS"/>
                <a:sym typeface="Trebuchet MS"/>
              </a:rPr>
              <a:t>Praktisches Beispiel für RNTool</a:t>
            </a:r>
            <a:endParaRPr sz="2800" b="1" i="0" u="none" strike="noStrike" cap="none">
              <a:solidFill>
                <a:srgbClr val="48BAA2"/>
              </a:solidFill>
              <a:latin typeface="Trebuchet MS"/>
              <a:ea typeface="Trebuchet MS"/>
              <a:cs typeface="Trebuchet MS"/>
              <a:sym typeface="Trebuchet MS"/>
            </a:endParaRPr>
          </a:p>
        </p:txBody>
      </p:sp>
      <p:sp>
        <p:nvSpPr>
          <p:cNvPr id="681" name="Google Shape;681;p35"/>
          <p:cNvSpPr txBox="1"/>
          <p:nvPr/>
        </p:nvSpPr>
        <p:spPr>
          <a:xfrm>
            <a:off x="613300" y="1425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Gesamtrisikowert, berechnet als gewichtete Summe der Risikowerte der Gefahren </a:t>
            </a:r>
            <a:endParaRPr sz="1200" b="0" i="0" u="none" strike="noStrike" cap="none">
              <a:solidFill>
                <a:srgbClr val="53656D"/>
              </a:solidFill>
              <a:latin typeface="Trebuchet MS"/>
              <a:ea typeface="Trebuchet MS"/>
              <a:cs typeface="Trebuchet MS"/>
              <a:sym typeface="Trebuchet MS"/>
            </a:endParaRPr>
          </a:p>
        </p:txBody>
      </p:sp>
      <p:sp>
        <p:nvSpPr>
          <p:cNvPr id="682" name="Google Shape;682;p35"/>
          <p:cNvSpPr txBox="1"/>
          <p:nvPr/>
        </p:nvSpPr>
        <p:spPr>
          <a:xfrm>
            <a:off x="613300" y="848125"/>
            <a:ext cx="7534500" cy="431100"/>
          </a:xfrm>
          <a:prstGeom prst="rect">
            <a:avLst/>
          </a:prstGeom>
          <a:noFill/>
          <a:ln>
            <a:noFill/>
          </a:ln>
        </p:spPr>
        <p:txBody>
          <a:bodyPr spcFirstLastPara="1" wrap="square" lIns="91425" tIns="91425" rIns="91425" bIns="91425" anchor="t" anchorCtr="0">
            <a:spAutoFit/>
          </a:bodyPr>
          <a:lstStyle/>
          <a:p>
            <a:pPr marL="0" marR="0" lvl="0" indent="0" algn="l" rtl="0">
              <a:lnSpc>
                <a:spcPct val="115000"/>
              </a:lnSpc>
              <a:spcBef>
                <a:spcPts val="1200"/>
              </a:spcBef>
              <a:spcAft>
                <a:spcPts val="1200"/>
              </a:spcAft>
              <a:buClr>
                <a:srgbClr val="000000"/>
              </a:buClr>
              <a:buSzPts val="1600"/>
              <a:buFont typeface="Arial"/>
              <a:buNone/>
            </a:pPr>
            <a:r>
              <a:rPr lang="es" sz="1600" b="1" i="0" u="none" strike="noStrike" cap="none">
                <a:solidFill>
                  <a:srgbClr val="18BAA8"/>
                </a:solidFill>
                <a:latin typeface="Trebuchet MS"/>
                <a:ea typeface="Trebuchet MS"/>
                <a:cs typeface="Trebuchet MS"/>
                <a:sym typeface="Trebuchet MS"/>
              </a:rPr>
              <a:t>Schritt 9 Berechnung des Gesamtrisikowerts </a:t>
            </a:r>
            <a:endParaRPr sz="1600" b="1" i="0" u="none" strike="noStrike" cap="none">
              <a:solidFill>
                <a:srgbClr val="18BAA8"/>
              </a:solidFill>
              <a:latin typeface="Trebuchet MS"/>
              <a:ea typeface="Trebuchet MS"/>
              <a:cs typeface="Trebuchet MS"/>
              <a:sym typeface="Trebuchet MS"/>
            </a:endParaRPr>
          </a:p>
        </p:txBody>
      </p:sp>
      <p:graphicFrame>
        <p:nvGraphicFramePr>
          <p:cNvPr id="683" name="Google Shape;683;p35"/>
          <p:cNvGraphicFramePr/>
          <p:nvPr/>
        </p:nvGraphicFramePr>
        <p:xfrm>
          <a:off x="786863" y="2054475"/>
          <a:ext cx="7187375" cy="1691610"/>
        </p:xfrm>
        <a:graphic>
          <a:graphicData uri="http://schemas.openxmlformats.org/drawingml/2006/table">
            <a:tbl>
              <a:tblPr>
                <a:noFill/>
                <a:tableStyleId>{0D62C5B2-04D9-4C80-B642-02EE3B8A7BA7}</a:tableStyleId>
              </a:tblPr>
              <a:tblGrid>
                <a:gridCol w="704000">
                  <a:extLst>
                    <a:ext uri="{9D8B030D-6E8A-4147-A177-3AD203B41FA5}">
                      <a16:colId xmlns:a16="http://schemas.microsoft.com/office/drawing/2014/main" val="20000"/>
                    </a:ext>
                  </a:extLst>
                </a:gridCol>
                <a:gridCol w="2391325">
                  <a:extLst>
                    <a:ext uri="{9D8B030D-6E8A-4147-A177-3AD203B41FA5}">
                      <a16:colId xmlns:a16="http://schemas.microsoft.com/office/drawing/2014/main" val="20001"/>
                    </a:ext>
                  </a:extLst>
                </a:gridCol>
                <a:gridCol w="1864650">
                  <a:extLst>
                    <a:ext uri="{9D8B030D-6E8A-4147-A177-3AD203B41FA5}">
                      <a16:colId xmlns:a16="http://schemas.microsoft.com/office/drawing/2014/main" val="20002"/>
                    </a:ext>
                  </a:extLst>
                </a:gridCol>
                <a:gridCol w="990575">
                  <a:extLst>
                    <a:ext uri="{9D8B030D-6E8A-4147-A177-3AD203B41FA5}">
                      <a16:colId xmlns:a16="http://schemas.microsoft.com/office/drawing/2014/main" val="20003"/>
                    </a:ext>
                  </a:extLst>
                </a:gridCol>
                <a:gridCol w="1236825">
                  <a:extLst>
                    <a:ext uri="{9D8B030D-6E8A-4147-A177-3AD203B41FA5}">
                      <a16:colId xmlns:a16="http://schemas.microsoft.com/office/drawing/2014/main" val="20004"/>
                    </a:ext>
                  </a:extLst>
                </a:gridCol>
              </a:tblGrid>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Code</a:t>
                      </a:r>
                      <a:endParaRPr sz="1200" u="none" strike="noStrike" cap="none">
                        <a:solidFill>
                          <a:schemeClr val="lt1"/>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Gefahr</a:t>
                      </a:r>
                      <a:endParaRPr sz="1200" u="none" strike="noStrike" cap="none">
                        <a:solidFill>
                          <a:schemeClr val="lt1"/>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Gefahrenrisikowert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Gewichtung</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chemeClr val="lt1"/>
                          </a:solidFill>
                          <a:latin typeface="Trebuchet MS"/>
                          <a:ea typeface="Trebuchet MS"/>
                          <a:cs typeface="Trebuchet MS"/>
                          <a:sym typeface="Trebuchet MS"/>
                        </a:rPr>
                        <a:t>Gewichteter Wert</a:t>
                      </a:r>
                      <a:endParaRPr sz="1200" u="none" strike="noStrike" cap="none">
                        <a:solidFill>
                          <a:schemeClr val="lt1"/>
                        </a:solidFill>
                        <a:latin typeface="Trebuchet MS"/>
                        <a:ea typeface="Trebuchet MS"/>
                        <a:cs typeface="Trebuchet MS"/>
                        <a:sym typeface="Trebuchet MS"/>
                      </a:endParaRPr>
                    </a:p>
                  </a:txBody>
                  <a:tcPr marL="91425" marR="91425" marT="91425" marB="91425">
                    <a:solidFill>
                      <a:srgbClr val="90ABB1"/>
                    </a:solidFill>
                  </a:tcPr>
                </a:tc>
                <a:extLst>
                  <a:ext uri="{0D108BD9-81ED-4DB2-BD59-A6C34878D82A}">
                    <a16:rowId xmlns:a16="http://schemas.microsoft.com/office/drawing/2014/main" val="10000"/>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A</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Starke Niederschläge</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0,76</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0,4</a:t>
                      </a:r>
                      <a:endParaRPr sz="1200" u="none" strike="noStrike" cap="none">
                        <a:solidFill>
                          <a:srgbClr val="708792"/>
                        </a:solidFill>
                        <a:latin typeface="Trebuchet MS"/>
                        <a:ea typeface="Trebuchet MS"/>
                        <a:cs typeface="Trebuchet MS"/>
                        <a:sym typeface="Trebuchet MS"/>
                      </a:endParaRPr>
                    </a:p>
                  </a:txBody>
                  <a:tcPr marL="91425" marR="91425" marT="91425" marB="91425"/>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0,3</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1"/>
                  </a:ext>
                </a:extLst>
              </a:tr>
              <a:tr h="381000">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C</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 Extreme Temperaturen</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R w="9525" cap="flat" cmpd="sng">
                      <a:solidFill>
                        <a:srgbClr val="9E9E9E"/>
                      </a:solidFill>
                      <a:prstDash val="solid"/>
                      <a:round/>
                      <a:headEnd type="none" w="sm" len="sm"/>
                      <a:tailEnd type="none" w="sm" len="sm"/>
                    </a:lnR>
                    <a:lnT w="9525" cap="flat" cmpd="sng">
                      <a:solidFill>
                        <a:srgbClr val="9E9E9E"/>
                      </a:solidFill>
                      <a:prstDash val="solid"/>
                      <a:round/>
                      <a:headEnd type="none" w="sm" len="sm"/>
                      <a:tailEnd type="none" w="sm" len="sm"/>
                    </a:lnT>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0,82</a:t>
                      </a:r>
                      <a:endParaRPr sz="1200" u="none" strike="noStrike" cap="none">
                        <a:solidFill>
                          <a:srgbClr val="708792"/>
                        </a:solidFill>
                        <a:latin typeface="Trebuchet MS"/>
                        <a:ea typeface="Trebuchet MS"/>
                        <a:cs typeface="Trebuchet MS"/>
                        <a:sym typeface="Trebuchet MS"/>
                      </a:endParaRPr>
                    </a:p>
                  </a:txBody>
                  <a:tcPr marL="91425" marR="91425" marT="91425" marB="91425">
                    <a:lnL w="9525" cap="flat" cmpd="sng">
                      <a:solidFill>
                        <a:srgbClr val="9E9E9E"/>
                      </a:solidFill>
                      <a:prstDash val="solid"/>
                      <a:round/>
                      <a:headEnd type="none" w="sm" len="sm"/>
                      <a:tailEnd type="none" w="sm" len="sm"/>
                    </a:lnL>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0,6</a:t>
                      </a:r>
                      <a:endParaRPr sz="1200" u="none" strike="noStrike" cap="none">
                        <a:solidFill>
                          <a:srgbClr val="708792"/>
                        </a:solidFill>
                        <a:latin typeface="Trebuchet MS"/>
                        <a:ea typeface="Trebuchet MS"/>
                        <a:cs typeface="Trebuchet MS"/>
                        <a:sym typeface="Trebuchet MS"/>
                      </a:endParaRPr>
                    </a:p>
                  </a:txBody>
                  <a:tcPr marL="91425" marR="91425" marT="91425" marB="91425">
                    <a:lnB w="9525" cap="flat" cmpd="sng">
                      <a:solidFill>
                        <a:srgbClr val="9E9E9E"/>
                      </a:solidFill>
                      <a:prstDash val="solid"/>
                      <a:round/>
                      <a:headEnd type="none" w="sm" len="sm"/>
                      <a:tailEnd type="none" w="sm" len="sm"/>
                    </a:lnB>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0,5</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2"/>
                  </a:ext>
                </a:extLst>
              </a:tr>
              <a:tr h="381000">
                <a:tc gridSpan="4">
                  <a:txBody>
                    <a:bodyPr/>
                    <a:lstStyle/>
                    <a:p>
                      <a:pPr marL="0" marR="0" lvl="0" indent="0" algn="ctr" rtl="0">
                        <a:lnSpc>
                          <a:spcPct val="100000"/>
                        </a:lnSpc>
                        <a:spcBef>
                          <a:spcPts val="0"/>
                        </a:spcBef>
                        <a:spcAft>
                          <a:spcPts val="0"/>
                        </a:spcAft>
                        <a:buClr>
                          <a:srgbClr val="000000"/>
                        </a:buClr>
                        <a:buSzPts val="1300"/>
                        <a:buFont typeface="Arial"/>
                        <a:buNone/>
                      </a:pPr>
                      <a:r>
                        <a:rPr lang="es" sz="1300" b="1" u="none" strike="noStrike" cap="none">
                          <a:solidFill>
                            <a:srgbClr val="18BAA8"/>
                          </a:solidFill>
                          <a:latin typeface="Trebuchet MS"/>
                          <a:ea typeface="Trebuchet MS"/>
                          <a:cs typeface="Trebuchet MS"/>
                          <a:sym typeface="Trebuchet MS"/>
                        </a:rPr>
                        <a:t>Gesamtrisikowert</a:t>
                      </a:r>
                      <a:endParaRPr sz="1300" b="1" u="none" strike="noStrike" cap="none">
                        <a:solidFill>
                          <a:srgbClr val="18BAA8"/>
                        </a:solidFill>
                        <a:latin typeface="Trebuchet MS"/>
                        <a:ea typeface="Trebuchet MS"/>
                        <a:cs typeface="Trebuchet MS"/>
                        <a:sym typeface="Trebuchet MS"/>
                      </a:endParaRPr>
                    </a:p>
                  </a:txBody>
                  <a:tcPr marL="91425" marR="91425" marT="91425" marB="91425">
                    <a:lnT w="9525" cap="flat" cmpd="sng">
                      <a:solidFill>
                        <a:srgbClr val="9E9E9E"/>
                      </a:solidFill>
                      <a:prstDash val="solid"/>
                      <a:round/>
                      <a:headEnd type="none" w="sm" len="sm"/>
                      <a:tailEnd type="none" w="sm" len="sm"/>
                    </a:lnT>
                  </a:tcPr>
                </a:tc>
                <a:tc hMerge="1">
                  <a:txBody>
                    <a:bodyPr/>
                    <a:lstStyle/>
                    <a:p>
                      <a:endParaRPr lang="it-IT"/>
                    </a:p>
                  </a:txBody>
                  <a:tcPr/>
                </a:tc>
                <a:tc hMerge="1">
                  <a:txBody>
                    <a:bodyPr/>
                    <a:lstStyle/>
                    <a:p>
                      <a:endParaRPr lang="it-IT"/>
                    </a:p>
                  </a:txBody>
                  <a:tcPr/>
                </a:tc>
                <a:tc hMerge="1">
                  <a:txBody>
                    <a:bodyPr/>
                    <a:lstStyle/>
                    <a:p>
                      <a:endParaRPr lang="it-IT"/>
                    </a:p>
                  </a:txBody>
                  <a:tcPr/>
                </a:tc>
                <a:tc>
                  <a:txBody>
                    <a:bodyPr/>
                    <a:lstStyle/>
                    <a:p>
                      <a:pPr marL="0" marR="0" lvl="0" indent="0" algn="ctr" rtl="0">
                        <a:lnSpc>
                          <a:spcPct val="100000"/>
                        </a:lnSpc>
                        <a:spcBef>
                          <a:spcPts val="0"/>
                        </a:spcBef>
                        <a:spcAft>
                          <a:spcPts val="0"/>
                        </a:spcAft>
                        <a:buClr>
                          <a:srgbClr val="000000"/>
                        </a:buClr>
                        <a:buSzPts val="1200"/>
                        <a:buFont typeface="Arial"/>
                        <a:buNone/>
                      </a:pPr>
                      <a:r>
                        <a:rPr lang="es" sz="1200" u="none" strike="noStrike" cap="none">
                          <a:solidFill>
                            <a:srgbClr val="708792"/>
                          </a:solidFill>
                          <a:latin typeface="Trebuchet MS"/>
                          <a:ea typeface="Trebuchet MS"/>
                          <a:cs typeface="Trebuchet MS"/>
                          <a:sym typeface="Trebuchet MS"/>
                        </a:rPr>
                        <a:t>0,8</a:t>
                      </a:r>
                      <a:endParaRPr sz="1200" u="none" strike="noStrike" cap="none">
                        <a:solidFill>
                          <a:srgbClr val="708792"/>
                        </a:solidFill>
                        <a:latin typeface="Trebuchet MS"/>
                        <a:ea typeface="Trebuchet MS"/>
                        <a:cs typeface="Trebuchet MS"/>
                        <a:sym typeface="Trebuchet MS"/>
                      </a:endParaRPr>
                    </a:p>
                  </a:txBody>
                  <a:tcPr marL="91425" marR="91425" marT="91425" marB="91425"/>
                </a:tc>
                <a:extLst>
                  <a:ext uri="{0D108BD9-81ED-4DB2-BD59-A6C34878D82A}">
                    <a16:rowId xmlns:a16="http://schemas.microsoft.com/office/drawing/2014/main" val="10003"/>
                  </a:ext>
                </a:extLst>
              </a:tr>
            </a:tbl>
          </a:graphicData>
        </a:graphic>
      </p:graphicFrame>
      <p:sp>
        <p:nvSpPr>
          <p:cNvPr id="684" name="Google Shape;684;p35"/>
          <p:cNvSpPr txBox="1"/>
          <p:nvPr/>
        </p:nvSpPr>
        <p:spPr>
          <a:xfrm>
            <a:off x="613300" y="4642350"/>
            <a:ext cx="8200200" cy="4830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1" i="0" u="none" strike="noStrike" cap="none">
                <a:solidFill>
                  <a:srgbClr val="18BAA8"/>
                </a:solidFill>
                <a:latin typeface="Trebuchet MS"/>
                <a:ea typeface="Trebuchet MS"/>
                <a:cs typeface="Trebuchet MS"/>
                <a:sym typeface="Trebuchet MS"/>
              </a:rPr>
              <a:t>Hinweis: </a:t>
            </a:r>
            <a:r>
              <a:rPr lang="es" sz="1200" b="0" i="0" u="none" strike="noStrike" cap="none">
                <a:solidFill>
                  <a:srgbClr val="708792"/>
                </a:solidFill>
                <a:latin typeface="Trebuchet MS"/>
                <a:ea typeface="Trebuchet MS"/>
                <a:cs typeface="Trebuchet MS"/>
                <a:sym typeface="Trebuchet MS"/>
              </a:rPr>
              <a:t>Die Gewichte werden vom Benutzer zugewiesen, der Gesamtwert muss 1 betragen.</a:t>
            </a:r>
            <a:endParaRPr sz="1200" b="0" i="0" u="none" strike="noStrike" cap="none">
              <a:solidFill>
                <a:srgbClr val="708792"/>
              </a:solidFill>
              <a:latin typeface="Trebuchet MS"/>
              <a:ea typeface="Trebuchet MS"/>
              <a:cs typeface="Trebuchet MS"/>
              <a:sym typeface="Trebuchet MS"/>
            </a:endParaRPr>
          </a:p>
        </p:txBody>
      </p:sp>
      <p:sp>
        <p:nvSpPr>
          <p:cNvPr id="685" name="Google Shape;685;p35"/>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grpSp>
        <p:nvGrpSpPr>
          <p:cNvPr id="686" name="Google Shape;686;p35"/>
          <p:cNvGrpSpPr/>
          <p:nvPr/>
        </p:nvGrpSpPr>
        <p:grpSpPr>
          <a:xfrm>
            <a:off x="8305799" y="4495700"/>
            <a:ext cx="838201" cy="594981"/>
            <a:chOff x="6739053" y="4087216"/>
            <a:chExt cx="838201" cy="594981"/>
          </a:xfrm>
        </p:grpSpPr>
        <p:sp>
          <p:nvSpPr>
            <p:cNvPr id="687" name="Google Shape;687;p35"/>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688" name="Google Shape;688;p35"/>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689" name="Google Shape;689;p35"/>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690" name="Google Shape;690;p35"/>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35</a:t>
            </a:r>
            <a:endParaRPr sz="1400" b="0" i="0" u="none" strike="noStrike" cap="none">
              <a:solidFill>
                <a:schemeClr val="lt1"/>
              </a:solidFill>
              <a:latin typeface="Arial"/>
              <a:ea typeface="Arial"/>
              <a:cs typeface="Arial"/>
              <a:sym typeface="Aria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694"/>
        <p:cNvGrpSpPr/>
        <p:nvPr/>
      </p:nvGrpSpPr>
      <p:grpSpPr>
        <a:xfrm>
          <a:off x="0" y="0"/>
          <a:ext cx="0" cy="0"/>
          <a:chOff x="0" y="0"/>
          <a:chExt cx="0" cy="0"/>
        </a:xfrm>
      </p:grpSpPr>
      <p:sp>
        <p:nvSpPr>
          <p:cNvPr id="695" name="Google Shape;695;g3455514c2ac_0_29"/>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696" name="Google Shape;696;g3455514c2ac_0_29"/>
          <p:cNvSpPr/>
          <p:nvPr/>
        </p:nvSpPr>
        <p:spPr>
          <a:xfrm>
            <a:off x="4501675" y="1060575"/>
            <a:ext cx="4301100" cy="34470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697" name="Google Shape;697;g3455514c2ac_0_29"/>
          <p:cNvSpPr txBox="1"/>
          <p:nvPr/>
        </p:nvSpPr>
        <p:spPr>
          <a:xfrm>
            <a:off x="103125" y="296400"/>
            <a:ext cx="80364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a:solidFill>
                  <a:srgbClr val="18BAA8"/>
                </a:solidFill>
                <a:latin typeface="Trebuchet MS"/>
                <a:ea typeface="Trebuchet MS"/>
                <a:cs typeface="Trebuchet MS"/>
                <a:sym typeface="Trebuchet MS"/>
              </a:rPr>
              <a:t>RISIKOBEWERTUNG ERGEBNISSE </a:t>
            </a:r>
            <a:r>
              <a:rPr lang="es" sz="2500" b="1">
                <a:solidFill>
                  <a:srgbClr val="18BAA8"/>
                </a:solidFill>
                <a:latin typeface="Trebuchet MS"/>
                <a:ea typeface="Trebuchet MS"/>
                <a:cs typeface="Trebuchet MS"/>
                <a:sym typeface="Trebuchet MS"/>
              </a:rPr>
              <a:t>NACH KATEGORIE</a:t>
            </a:r>
            <a:endParaRPr sz="2800" b="1" i="0" u="none" strike="noStrike" cap="none">
              <a:solidFill>
                <a:srgbClr val="18BAA8"/>
              </a:solidFill>
              <a:latin typeface="Trebuchet MS"/>
              <a:ea typeface="Trebuchet MS"/>
              <a:cs typeface="Trebuchet MS"/>
              <a:sym typeface="Trebuchet MS"/>
            </a:endParaRPr>
          </a:p>
        </p:txBody>
      </p:sp>
      <p:sp>
        <p:nvSpPr>
          <p:cNvPr id="698" name="Google Shape;698;g3455514c2ac_0_29"/>
          <p:cNvSpPr txBox="1"/>
          <p:nvPr/>
        </p:nvSpPr>
        <p:spPr>
          <a:xfrm>
            <a:off x="431900" y="2305550"/>
            <a:ext cx="3371400" cy="875400"/>
          </a:xfrm>
          <a:prstGeom prst="rect">
            <a:avLst/>
          </a:prstGeom>
          <a:solidFill>
            <a:srgbClr val="FFFFFF"/>
          </a:solidFill>
          <a:ln>
            <a:noFill/>
          </a:ln>
        </p:spPr>
        <p:txBody>
          <a:bodyPr spcFirstLastPara="1" wrap="square" lIns="0" tIns="0" rIns="0" bIns="0" anchor="t" anchorCtr="0">
            <a:noAutofit/>
          </a:bodyPr>
          <a:lstStyle/>
          <a:p>
            <a:pPr marL="285750" marR="0" lvl="0" indent="-270510" algn="l" rtl="0">
              <a:lnSpc>
                <a:spcPct val="100000"/>
              </a:lnSpc>
              <a:spcBef>
                <a:spcPts val="360"/>
              </a:spcBef>
              <a:spcAft>
                <a:spcPts val="0"/>
              </a:spcAft>
              <a:buClr>
                <a:srgbClr val="708792"/>
              </a:buClr>
              <a:buSzPts val="1200"/>
              <a:buFont typeface="Trebuchet MS"/>
              <a:buChar char="•"/>
            </a:pPr>
            <a:r>
              <a:rPr lang="es" sz="1200">
                <a:solidFill>
                  <a:srgbClr val="708792"/>
                </a:solidFill>
                <a:latin typeface="Trebuchet MS"/>
                <a:ea typeface="Trebuchet MS"/>
                <a:cs typeface="Trebuchet MS"/>
                <a:sym typeface="Trebuchet MS"/>
              </a:rPr>
              <a:t>Das Bewertungssystem liefert auch Ergebnisse auf der Ebene der exponierten Elemente innerhalb eines städtischen Sektors.</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p:txBody>
      </p:sp>
      <p:sp>
        <p:nvSpPr>
          <p:cNvPr id="699" name="Google Shape;699;g3455514c2ac_0_29"/>
          <p:cNvSpPr txBox="1"/>
          <p:nvPr/>
        </p:nvSpPr>
        <p:spPr>
          <a:xfrm>
            <a:off x="4750124" y="1608305"/>
            <a:ext cx="1940100" cy="447000"/>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pPr>
            <a:r>
              <a:rPr lang="es" sz="1200">
                <a:solidFill>
                  <a:srgbClr val="708792"/>
                </a:solidFill>
                <a:latin typeface="Trebuchet MS"/>
                <a:ea typeface="Trebuchet MS"/>
                <a:cs typeface="Trebuchet MS"/>
                <a:sym typeface="Trebuchet MS"/>
              </a:rPr>
              <a:t>Schadensrisiko für die öffentliche Verkehrsinfrastruktur</a:t>
            </a:r>
            <a:endParaRPr sz="1400" b="0" i="0" u="none" strike="noStrike" cap="none">
              <a:solidFill>
                <a:srgbClr val="53656D"/>
              </a:solidFill>
              <a:latin typeface="Trebuchet MS"/>
              <a:ea typeface="Trebuchet MS"/>
              <a:cs typeface="Trebuchet MS"/>
              <a:sym typeface="Trebuchet MS"/>
            </a:endParaRPr>
          </a:p>
        </p:txBody>
      </p:sp>
      <p:sp>
        <p:nvSpPr>
          <p:cNvPr id="700" name="Google Shape;700;g3455514c2ac_0_29"/>
          <p:cNvSpPr txBox="1"/>
          <p:nvPr/>
        </p:nvSpPr>
        <p:spPr>
          <a:xfrm>
            <a:off x="4750131" y="2508532"/>
            <a:ext cx="1545600" cy="631500"/>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pPr>
            <a:r>
              <a:rPr lang="es" sz="1200">
                <a:solidFill>
                  <a:srgbClr val="708792"/>
                </a:solidFill>
                <a:latin typeface="Trebuchet MS"/>
                <a:ea typeface="Trebuchet MS"/>
                <a:cs typeface="Trebuchet MS"/>
                <a:sym typeface="Trebuchet MS"/>
              </a:rPr>
              <a:t>Schadensrisiko für Rad- und Fußwege</a:t>
            </a:r>
            <a:endParaRPr sz="1400" b="0" i="0" u="none" strike="noStrike" cap="none">
              <a:solidFill>
                <a:srgbClr val="53656D"/>
              </a:solidFill>
              <a:latin typeface="Trebuchet MS"/>
              <a:ea typeface="Trebuchet MS"/>
              <a:cs typeface="Trebuchet MS"/>
              <a:sym typeface="Trebuchet MS"/>
            </a:endParaRPr>
          </a:p>
        </p:txBody>
      </p:sp>
      <p:sp>
        <p:nvSpPr>
          <p:cNvPr id="701" name="Google Shape;701;g3455514c2ac_0_29"/>
          <p:cNvSpPr txBox="1"/>
          <p:nvPr/>
        </p:nvSpPr>
        <p:spPr>
          <a:xfrm>
            <a:off x="7082813" y="12974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RISIKO 0,67 </a:t>
            </a:r>
            <a:endParaRPr sz="1400" b="0" i="0" u="none" strike="noStrike" cap="none">
              <a:solidFill>
                <a:srgbClr val="53656D"/>
              </a:solidFill>
              <a:latin typeface="Trebuchet MS"/>
              <a:ea typeface="Trebuchet MS"/>
              <a:cs typeface="Trebuchet MS"/>
              <a:sym typeface="Trebuchet MS"/>
            </a:endParaRPr>
          </a:p>
        </p:txBody>
      </p:sp>
      <p:pic>
        <p:nvPicPr>
          <p:cNvPr id="702" name="Google Shape;702;g3455514c2ac_0_29"/>
          <p:cNvPicPr preferRelativeResize="0"/>
          <p:nvPr/>
        </p:nvPicPr>
        <p:blipFill rotWithShape="1">
          <a:blip r:embed="rId3">
            <a:alphaModFix/>
          </a:blip>
          <a:srcRect t="21482"/>
          <a:stretch/>
        </p:blipFill>
        <p:spPr>
          <a:xfrm>
            <a:off x="6482025" y="1701582"/>
            <a:ext cx="2166675" cy="328896"/>
          </a:xfrm>
          <a:prstGeom prst="rect">
            <a:avLst/>
          </a:prstGeom>
          <a:noFill/>
          <a:ln>
            <a:noFill/>
          </a:ln>
        </p:spPr>
      </p:pic>
      <p:sp>
        <p:nvSpPr>
          <p:cNvPr id="703" name="Google Shape;703;g3455514c2ac_0_29"/>
          <p:cNvSpPr/>
          <p:nvPr/>
        </p:nvSpPr>
        <p:spPr>
          <a:xfrm>
            <a:off x="7742675" y="16033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grpSp>
        <p:nvGrpSpPr>
          <p:cNvPr id="704" name="Google Shape;704;g3455514c2ac_0_29"/>
          <p:cNvGrpSpPr/>
          <p:nvPr/>
        </p:nvGrpSpPr>
        <p:grpSpPr>
          <a:xfrm>
            <a:off x="8305799" y="4495700"/>
            <a:ext cx="838163" cy="594908"/>
            <a:chOff x="6739053" y="4087216"/>
            <a:chExt cx="838163" cy="594908"/>
          </a:xfrm>
        </p:grpSpPr>
        <p:sp>
          <p:nvSpPr>
            <p:cNvPr id="705" name="Google Shape;705;g3455514c2ac_0_29"/>
            <p:cNvSpPr/>
            <p:nvPr/>
          </p:nvSpPr>
          <p:spPr>
            <a:xfrm>
              <a:off x="6739053" y="4317924"/>
              <a:ext cx="364200" cy="364200"/>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06" name="Google Shape;706;g3455514c2ac_0_29"/>
            <p:cNvCxnSpPr/>
            <p:nvPr/>
          </p:nvCxnSpPr>
          <p:spPr>
            <a:xfrm rot="10800000" flipH="1">
              <a:off x="7051287" y="4226892"/>
              <a:ext cx="368100" cy="182100"/>
            </a:xfrm>
            <a:prstGeom prst="straightConnector1">
              <a:avLst/>
            </a:prstGeom>
            <a:noFill/>
            <a:ln w="9525" cap="flat" cmpd="sng">
              <a:solidFill>
                <a:srgbClr val="92D050"/>
              </a:solidFill>
              <a:prstDash val="solid"/>
              <a:round/>
              <a:headEnd type="none" w="sm" len="sm"/>
              <a:tailEnd type="none" w="sm" len="sm"/>
            </a:ln>
          </p:spPr>
        </p:cxnSp>
        <p:sp>
          <p:nvSpPr>
            <p:cNvPr id="707" name="Google Shape;707;g3455514c2ac_0_29"/>
            <p:cNvSpPr/>
            <p:nvPr/>
          </p:nvSpPr>
          <p:spPr>
            <a:xfrm>
              <a:off x="7395116" y="4087216"/>
              <a:ext cx="182100" cy="182100"/>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708" name="Google Shape;708;g3455514c2ac_0_29"/>
          <p:cNvSpPr txBox="1"/>
          <p:nvPr/>
        </p:nvSpPr>
        <p:spPr>
          <a:xfrm>
            <a:off x="8296970" y="4765438"/>
            <a:ext cx="410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sz="1400" b="0" i="0" u="none" strike="noStrike" cap="none">
                <a:solidFill>
                  <a:schemeClr val="lt1"/>
                </a:solidFill>
                <a:latin typeface="Arial"/>
                <a:ea typeface="Arial"/>
                <a:cs typeface="Arial"/>
                <a:sym typeface="Arial"/>
              </a:rPr>
              <a:t>36</a:t>
            </a:r>
            <a:endParaRPr sz="1400" b="0" i="0" u="none" strike="noStrike" cap="none">
              <a:solidFill>
                <a:schemeClr val="lt1"/>
              </a:solidFill>
              <a:latin typeface="Arial"/>
              <a:ea typeface="Arial"/>
              <a:cs typeface="Arial"/>
              <a:sym typeface="Arial"/>
            </a:endParaRPr>
          </a:p>
        </p:txBody>
      </p:sp>
      <p:sp>
        <p:nvSpPr>
          <p:cNvPr id="709" name="Google Shape;709;g3455514c2ac_0_29"/>
          <p:cNvSpPr/>
          <p:nvPr/>
        </p:nvSpPr>
        <p:spPr>
          <a:xfrm>
            <a:off x="2196438" y="3088963"/>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10" name="Google Shape;710;g3455514c2ac_0_29"/>
          <p:cNvSpPr txBox="1"/>
          <p:nvPr/>
        </p:nvSpPr>
        <p:spPr>
          <a:xfrm>
            <a:off x="1175538" y="3731851"/>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None/>
            </a:pPr>
            <a:r>
              <a:rPr lang="es" sz="1800" b="1">
                <a:solidFill>
                  <a:srgbClr val="48BAA2"/>
                </a:solidFill>
                <a:latin typeface="Trebuchet MS"/>
                <a:ea typeface="Trebuchet MS"/>
                <a:cs typeface="Trebuchet MS"/>
                <a:sym typeface="Trebuchet MS"/>
              </a:rPr>
              <a:t>Risikokategorie</a:t>
            </a:r>
            <a:endParaRPr>
              <a:solidFill>
                <a:srgbClr val="48BAA2"/>
              </a:solidFill>
              <a:latin typeface="Trebuchet MS"/>
              <a:ea typeface="Trebuchet MS"/>
              <a:cs typeface="Trebuchet MS"/>
              <a:sym typeface="Trebuchet MS"/>
            </a:endParaRPr>
          </a:p>
        </p:txBody>
      </p:sp>
      <p:sp>
        <p:nvSpPr>
          <p:cNvPr id="711" name="Google Shape;711;g3455514c2ac_0_29"/>
          <p:cNvSpPr txBox="1"/>
          <p:nvPr/>
        </p:nvSpPr>
        <p:spPr>
          <a:xfrm>
            <a:off x="431900" y="1253700"/>
            <a:ext cx="31419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None/>
            </a:pPr>
            <a:r>
              <a:rPr lang="es" sz="1800" b="1">
                <a:solidFill>
                  <a:schemeClr val="accent3"/>
                </a:solidFill>
                <a:latin typeface="Trebuchet MS"/>
                <a:ea typeface="Trebuchet MS"/>
                <a:cs typeface="Trebuchet MS"/>
                <a:sym typeface="Trebuchet MS"/>
              </a:rPr>
              <a:t>Städtischer Sektor: Verkehr</a:t>
            </a:r>
            <a:endParaRPr sz="1800">
              <a:solidFill>
                <a:schemeClr val="accent3"/>
              </a:solidFill>
              <a:latin typeface="Trebuchet MS"/>
              <a:ea typeface="Trebuchet MS"/>
              <a:cs typeface="Trebuchet MS"/>
              <a:sym typeface="Trebuchet MS"/>
            </a:endParaRPr>
          </a:p>
        </p:txBody>
      </p:sp>
      <p:sp>
        <p:nvSpPr>
          <p:cNvPr id="712" name="Google Shape;712;g3455514c2ac_0_29"/>
          <p:cNvSpPr txBox="1"/>
          <p:nvPr/>
        </p:nvSpPr>
        <p:spPr>
          <a:xfrm>
            <a:off x="4750118" y="3593269"/>
            <a:ext cx="1545600" cy="447000"/>
          </a:xfrm>
          <a:prstGeom prst="rect">
            <a:avLst/>
          </a:prstGeom>
          <a:solidFill>
            <a:srgbClr val="FFFFFF"/>
          </a:solidFill>
          <a:ln>
            <a:noFill/>
          </a:ln>
        </p:spPr>
        <p:txBody>
          <a:bodyPr spcFirstLastPara="1" wrap="square" lIns="76775" tIns="38375" rIns="76775" bIns="38375" anchor="t" anchorCtr="0">
            <a:spAutoFit/>
          </a:bodyPr>
          <a:lstStyle/>
          <a:p>
            <a:pPr marL="0" lvl="0" indent="0" algn="l" rtl="0">
              <a:spcBef>
                <a:spcPts val="0"/>
              </a:spcBef>
              <a:spcAft>
                <a:spcPts val="0"/>
              </a:spcAft>
              <a:buClr>
                <a:schemeClr val="dk1"/>
              </a:buClr>
              <a:buSzPts val="1200"/>
              <a:buFont typeface="Arial"/>
              <a:buNone/>
            </a:pPr>
            <a:r>
              <a:rPr lang="es" sz="1200">
                <a:solidFill>
                  <a:srgbClr val="708792"/>
                </a:solidFill>
                <a:latin typeface="Trebuchet MS"/>
                <a:ea typeface="Trebuchet MS"/>
                <a:cs typeface="Trebuchet MS"/>
                <a:sym typeface="Trebuchet MS"/>
              </a:rPr>
              <a:t>Schadensrisiko für Straßennetz</a:t>
            </a:r>
            <a:endParaRPr sz="1400" b="0" i="0" u="none" strike="noStrike" cap="none">
              <a:solidFill>
                <a:srgbClr val="53656D"/>
              </a:solidFill>
              <a:latin typeface="Trebuchet MS"/>
              <a:ea typeface="Trebuchet MS"/>
              <a:cs typeface="Trebuchet MS"/>
              <a:sym typeface="Trebuchet MS"/>
            </a:endParaRPr>
          </a:p>
        </p:txBody>
      </p:sp>
      <p:sp>
        <p:nvSpPr>
          <p:cNvPr id="713" name="Google Shape;713;g3455514c2ac_0_29"/>
          <p:cNvSpPr txBox="1"/>
          <p:nvPr/>
        </p:nvSpPr>
        <p:spPr>
          <a:xfrm>
            <a:off x="7082813" y="23767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RISIKO 0,82 </a:t>
            </a:r>
            <a:endParaRPr sz="1400" b="0" i="0" u="none" strike="noStrike" cap="none">
              <a:solidFill>
                <a:srgbClr val="53656D"/>
              </a:solidFill>
              <a:latin typeface="Trebuchet MS"/>
              <a:ea typeface="Trebuchet MS"/>
              <a:cs typeface="Trebuchet MS"/>
              <a:sym typeface="Trebuchet MS"/>
            </a:endParaRPr>
          </a:p>
        </p:txBody>
      </p:sp>
      <p:pic>
        <p:nvPicPr>
          <p:cNvPr id="714" name="Google Shape;714;g3455514c2ac_0_29"/>
          <p:cNvPicPr preferRelativeResize="0"/>
          <p:nvPr/>
        </p:nvPicPr>
        <p:blipFill rotWithShape="1">
          <a:blip r:embed="rId3">
            <a:alphaModFix/>
          </a:blip>
          <a:srcRect t="21482"/>
          <a:stretch/>
        </p:blipFill>
        <p:spPr>
          <a:xfrm>
            <a:off x="6482025" y="2780882"/>
            <a:ext cx="2166675" cy="328896"/>
          </a:xfrm>
          <a:prstGeom prst="rect">
            <a:avLst/>
          </a:prstGeom>
          <a:noFill/>
          <a:ln>
            <a:noFill/>
          </a:ln>
        </p:spPr>
      </p:pic>
      <p:sp>
        <p:nvSpPr>
          <p:cNvPr id="715" name="Google Shape;715;g3455514c2ac_0_29"/>
          <p:cNvSpPr/>
          <p:nvPr/>
        </p:nvSpPr>
        <p:spPr>
          <a:xfrm>
            <a:off x="7971275" y="26826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16" name="Google Shape;716;g3455514c2ac_0_29"/>
          <p:cNvSpPr txBox="1"/>
          <p:nvPr/>
        </p:nvSpPr>
        <p:spPr>
          <a:xfrm>
            <a:off x="7082813" y="3436213"/>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RISIKO 0,65 </a:t>
            </a:r>
            <a:endParaRPr sz="1400" b="0" i="0" u="none" strike="noStrike" cap="none">
              <a:solidFill>
                <a:srgbClr val="53656D"/>
              </a:solidFill>
              <a:latin typeface="Trebuchet MS"/>
              <a:ea typeface="Trebuchet MS"/>
              <a:cs typeface="Trebuchet MS"/>
              <a:sym typeface="Trebuchet MS"/>
            </a:endParaRPr>
          </a:p>
        </p:txBody>
      </p:sp>
      <p:pic>
        <p:nvPicPr>
          <p:cNvPr id="717" name="Google Shape;717;g3455514c2ac_0_29"/>
          <p:cNvPicPr preferRelativeResize="0"/>
          <p:nvPr/>
        </p:nvPicPr>
        <p:blipFill rotWithShape="1">
          <a:blip r:embed="rId3">
            <a:alphaModFix/>
          </a:blip>
          <a:srcRect t="21482"/>
          <a:stretch/>
        </p:blipFill>
        <p:spPr>
          <a:xfrm>
            <a:off x="6482025" y="3840370"/>
            <a:ext cx="2166675" cy="328896"/>
          </a:xfrm>
          <a:prstGeom prst="rect">
            <a:avLst/>
          </a:prstGeom>
          <a:noFill/>
          <a:ln>
            <a:noFill/>
          </a:ln>
        </p:spPr>
      </p:pic>
      <p:sp>
        <p:nvSpPr>
          <p:cNvPr id="718" name="Google Shape;718;g3455514c2ac_0_29"/>
          <p:cNvSpPr/>
          <p:nvPr/>
        </p:nvSpPr>
        <p:spPr>
          <a:xfrm>
            <a:off x="7742675" y="3742100"/>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19" name="Google Shape;719;g3455514c2ac_0_29"/>
          <p:cNvSpPr/>
          <p:nvPr/>
        </p:nvSpPr>
        <p:spPr>
          <a:xfrm rot="-5400000">
            <a:off x="3632671" y="3457884"/>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723"/>
        <p:cNvGrpSpPr/>
        <p:nvPr/>
      </p:nvGrpSpPr>
      <p:grpSpPr>
        <a:xfrm>
          <a:off x="0" y="0"/>
          <a:ext cx="0" cy="0"/>
          <a:chOff x="0" y="0"/>
          <a:chExt cx="0" cy="0"/>
        </a:xfrm>
      </p:grpSpPr>
      <p:sp>
        <p:nvSpPr>
          <p:cNvPr id="724" name="Google Shape;724;p36"/>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725" name="Google Shape;725;p36"/>
          <p:cNvSpPr/>
          <p:nvPr/>
        </p:nvSpPr>
        <p:spPr>
          <a:xfrm>
            <a:off x="4501677" y="1281768"/>
            <a:ext cx="3891000" cy="3225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26" name="Google Shape;726;p36"/>
          <p:cNvSpPr txBox="1"/>
          <p:nvPr/>
        </p:nvSpPr>
        <p:spPr>
          <a:xfrm>
            <a:off x="103125" y="296400"/>
            <a:ext cx="80364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a:solidFill>
                  <a:srgbClr val="18BAA8"/>
                </a:solidFill>
                <a:latin typeface="Trebuchet MS"/>
                <a:ea typeface="Trebuchet MS"/>
                <a:cs typeface="Trebuchet MS"/>
                <a:sym typeface="Trebuchet MS"/>
              </a:rPr>
              <a:t>RISIKOBEWERTUNG ERGEBNISSE </a:t>
            </a:r>
            <a:r>
              <a:rPr lang="es" sz="2500" b="1">
                <a:solidFill>
                  <a:srgbClr val="18BAA8"/>
                </a:solidFill>
                <a:latin typeface="Trebuchet MS"/>
                <a:ea typeface="Trebuchet MS"/>
                <a:cs typeface="Trebuchet MS"/>
                <a:sym typeface="Trebuchet MS"/>
              </a:rPr>
              <a:t>NACH STÄDTISCHEM SEKTOR</a:t>
            </a:r>
            <a:endParaRPr sz="2800" b="1" i="0" u="none" strike="noStrike" cap="none">
              <a:solidFill>
                <a:srgbClr val="18BAA8"/>
              </a:solidFill>
              <a:latin typeface="Trebuchet MS"/>
              <a:ea typeface="Trebuchet MS"/>
              <a:cs typeface="Trebuchet MS"/>
              <a:sym typeface="Trebuchet MS"/>
            </a:endParaRPr>
          </a:p>
        </p:txBody>
      </p:sp>
      <p:sp>
        <p:nvSpPr>
          <p:cNvPr id="727" name="Google Shape;727;p36"/>
          <p:cNvSpPr txBox="1"/>
          <p:nvPr/>
        </p:nvSpPr>
        <p:spPr>
          <a:xfrm>
            <a:off x="431900" y="1993275"/>
            <a:ext cx="3371400" cy="875400"/>
          </a:xfrm>
          <a:prstGeom prst="rect">
            <a:avLst/>
          </a:prstGeom>
          <a:solidFill>
            <a:srgbClr val="FFFFFF"/>
          </a:solidFill>
          <a:ln>
            <a:noFill/>
          </a:ln>
        </p:spPr>
        <p:txBody>
          <a:bodyPr spcFirstLastPara="1" wrap="square" lIns="0" tIns="0" rIns="0" bIns="0" anchor="t" anchorCtr="0">
            <a:noAutofit/>
          </a:bodyPr>
          <a:lstStyle/>
          <a:p>
            <a:pPr marL="285750" marR="0" lvl="0" indent="-270510" algn="l" rtl="0">
              <a:lnSpc>
                <a:spcPct val="100000"/>
              </a:lnSpc>
              <a:spcBef>
                <a:spcPts val="360"/>
              </a:spcBef>
              <a:spcAft>
                <a:spcPts val="0"/>
              </a:spcAft>
              <a:buClr>
                <a:srgbClr val="708792"/>
              </a:buClr>
              <a:buSzPts val="1200"/>
              <a:buFont typeface="Trebuchet MS"/>
              <a:buChar char="•"/>
            </a:pPr>
            <a:r>
              <a:rPr lang="es" sz="1200">
                <a:solidFill>
                  <a:srgbClr val="708792"/>
                </a:solidFill>
                <a:latin typeface="Trebuchet MS"/>
                <a:ea typeface="Trebuchet MS"/>
                <a:cs typeface="Trebuchet MS"/>
                <a:sym typeface="Trebuchet MS"/>
              </a:rPr>
              <a:t>Für jede Klimagefahr erstellt das Bewertungssystem eine Punktzahl, die das Risikoniveau der in die Bewertung einbezogenen städtischen Sektoren angibt.</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p:txBody>
      </p:sp>
      <p:sp>
        <p:nvSpPr>
          <p:cNvPr id="728" name="Google Shape;728;p36"/>
          <p:cNvSpPr txBox="1"/>
          <p:nvPr/>
        </p:nvSpPr>
        <p:spPr>
          <a:xfrm>
            <a:off x="431900" y="1281775"/>
            <a:ext cx="33714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a:solidFill>
                  <a:srgbClr val="708792"/>
                </a:solidFill>
                <a:latin typeface="Trebuchet MS"/>
                <a:ea typeface="Trebuchet MS"/>
                <a:cs typeface="Trebuchet MS"/>
                <a:sym typeface="Trebuchet MS"/>
              </a:rPr>
              <a:t>Gefahr: Starke Niederschläge</a:t>
            </a:r>
            <a:endParaRPr sz="1800" b="0" i="0" u="none" strike="noStrike" cap="none">
              <a:solidFill>
                <a:srgbClr val="708792"/>
              </a:solidFill>
              <a:latin typeface="Trebuchet MS"/>
              <a:ea typeface="Trebuchet MS"/>
              <a:cs typeface="Trebuchet MS"/>
              <a:sym typeface="Trebuchet MS"/>
            </a:endParaRPr>
          </a:p>
        </p:txBody>
      </p:sp>
      <p:sp>
        <p:nvSpPr>
          <p:cNvPr id="729" name="Google Shape;729;p36"/>
          <p:cNvSpPr txBox="1"/>
          <p:nvPr/>
        </p:nvSpPr>
        <p:spPr>
          <a:xfrm>
            <a:off x="4715224" y="2154955"/>
            <a:ext cx="1940100"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800" b="0" i="0" u="none" strike="noStrike" cap="none">
                <a:solidFill>
                  <a:srgbClr val="53656D"/>
                </a:solidFill>
                <a:latin typeface="Trebuchet MS"/>
                <a:ea typeface="Trebuchet MS"/>
                <a:cs typeface="Trebuchet MS"/>
                <a:sym typeface="Trebuchet MS"/>
              </a:rPr>
              <a:t>Verkehr</a:t>
            </a:r>
            <a:endParaRPr sz="1800" b="0" i="0" u="none" strike="noStrike" cap="none" dirty="0">
              <a:solidFill>
                <a:srgbClr val="53656D"/>
              </a:solidFill>
              <a:latin typeface="Trebuchet MS"/>
              <a:ea typeface="Trebuchet MS"/>
              <a:cs typeface="Trebuchet MS"/>
              <a:sym typeface="Trebuchet MS"/>
            </a:endParaRPr>
          </a:p>
        </p:txBody>
      </p:sp>
      <p:sp>
        <p:nvSpPr>
          <p:cNvPr id="730" name="Google Shape;730;p36"/>
          <p:cNvSpPr txBox="1"/>
          <p:nvPr/>
        </p:nvSpPr>
        <p:spPr>
          <a:xfrm>
            <a:off x="4794968" y="3331069"/>
            <a:ext cx="1545600" cy="3546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800">
                <a:solidFill>
                  <a:srgbClr val="53656D"/>
                </a:solidFill>
                <a:latin typeface="Trebuchet MS"/>
                <a:ea typeface="Trebuchet MS"/>
                <a:cs typeface="Trebuchet MS"/>
                <a:sym typeface="Trebuchet MS"/>
              </a:rPr>
              <a:t>Energie</a:t>
            </a:r>
            <a:endParaRPr sz="1800" b="0" i="0" u="none" strike="noStrike" cap="none">
              <a:solidFill>
                <a:srgbClr val="53656D"/>
              </a:solidFill>
              <a:latin typeface="Trebuchet MS"/>
              <a:ea typeface="Trebuchet MS"/>
              <a:cs typeface="Trebuchet MS"/>
              <a:sym typeface="Trebuchet MS"/>
            </a:endParaRPr>
          </a:p>
        </p:txBody>
      </p:sp>
      <p:sp>
        <p:nvSpPr>
          <p:cNvPr id="731" name="Google Shape;731;p36"/>
          <p:cNvSpPr txBox="1"/>
          <p:nvPr/>
        </p:nvSpPr>
        <p:spPr>
          <a:xfrm>
            <a:off x="6945750" y="18308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RISIKO 0,70 </a:t>
            </a:r>
            <a:endParaRPr sz="1400" b="0" i="0" u="none" strike="noStrike" cap="none">
              <a:solidFill>
                <a:srgbClr val="53656D"/>
              </a:solidFill>
              <a:latin typeface="Trebuchet MS"/>
              <a:ea typeface="Trebuchet MS"/>
              <a:cs typeface="Trebuchet MS"/>
              <a:sym typeface="Trebuchet MS"/>
            </a:endParaRPr>
          </a:p>
        </p:txBody>
      </p:sp>
      <p:pic>
        <p:nvPicPr>
          <p:cNvPr id="732" name="Google Shape;732;p36"/>
          <p:cNvPicPr preferRelativeResize="0"/>
          <p:nvPr/>
        </p:nvPicPr>
        <p:blipFill rotWithShape="1">
          <a:blip r:embed="rId3">
            <a:alphaModFix/>
          </a:blip>
          <a:srcRect t="21482"/>
          <a:stretch/>
        </p:blipFill>
        <p:spPr>
          <a:xfrm>
            <a:off x="6024825" y="2234982"/>
            <a:ext cx="2166675" cy="328896"/>
          </a:xfrm>
          <a:prstGeom prst="rect">
            <a:avLst/>
          </a:prstGeom>
          <a:noFill/>
          <a:ln>
            <a:noFill/>
          </a:ln>
        </p:spPr>
      </p:pic>
      <p:pic>
        <p:nvPicPr>
          <p:cNvPr id="733" name="Google Shape;733;p36"/>
          <p:cNvPicPr preferRelativeResize="0"/>
          <p:nvPr/>
        </p:nvPicPr>
        <p:blipFill rotWithShape="1">
          <a:blip r:embed="rId3">
            <a:alphaModFix/>
          </a:blip>
          <a:srcRect t="21482"/>
          <a:stretch/>
        </p:blipFill>
        <p:spPr>
          <a:xfrm>
            <a:off x="6024825" y="3440882"/>
            <a:ext cx="2166675" cy="328896"/>
          </a:xfrm>
          <a:prstGeom prst="rect">
            <a:avLst/>
          </a:prstGeom>
          <a:noFill/>
          <a:ln>
            <a:noFill/>
          </a:ln>
        </p:spPr>
      </p:pic>
      <p:sp>
        <p:nvSpPr>
          <p:cNvPr id="734" name="Google Shape;734;p36"/>
          <p:cNvSpPr txBox="1"/>
          <p:nvPr/>
        </p:nvSpPr>
        <p:spPr>
          <a:xfrm>
            <a:off x="6945750" y="29855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RISIKO 0,82 </a:t>
            </a:r>
            <a:endParaRPr sz="1400" b="0" i="0" u="none" strike="noStrike" cap="none">
              <a:solidFill>
                <a:srgbClr val="53656D"/>
              </a:solidFill>
              <a:latin typeface="Trebuchet MS"/>
              <a:ea typeface="Trebuchet MS"/>
              <a:cs typeface="Trebuchet MS"/>
              <a:sym typeface="Trebuchet MS"/>
            </a:endParaRPr>
          </a:p>
        </p:txBody>
      </p:sp>
      <p:sp>
        <p:nvSpPr>
          <p:cNvPr id="735" name="Google Shape;735;p36"/>
          <p:cNvSpPr/>
          <p:nvPr/>
        </p:nvSpPr>
        <p:spPr>
          <a:xfrm>
            <a:off x="7437875" y="21367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36" name="Google Shape;736;p36"/>
          <p:cNvSpPr/>
          <p:nvPr/>
        </p:nvSpPr>
        <p:spPr>
          <a:xfrm>
            <a:off x="7666475" y="33426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grpSp>
        <p:nvGrpSpPr>
          <p:cNvPr id="737" name="Google Shape;737;p36"/>
          <p:cNvGrpSpPr/>
          <p:nvPr/>
        </p:nvGrpSpPr>
        <p:grpSpPr>
          <a:xfrm>
            <a:off x="8305799" y="4495700"/>
            <a:ext cx="838201" cy="594981"/>
            <a:chOff x="6739053" y="4087216"/>
            <a:chExt cx="838201" cy="594981"/>
          </a:xfrm>
        </p:grpSpPr>
        <p:sp>
          <p:nvSpPr>
            <p:cNvPr id="738" name="Google Shape;738;p36"/>
            <p:cNvSpPr/>
            <p:nvPr/>
          </p:nvSpPr>
          <p:spPr>
            <a:xfrm>
              <a:off x="6739053" y="4317924"/>
              <a:ext cx="364273" cy="364273"/>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39" name="Google Shape;739;p36"/>
            <p:cNvCxnSpPr/>
            <p:nvPr/>
          </p:nvCxnSpPr>
          <p:spPr>
            <a:xfrm rot="10800000" flipH="1">
              <a:off x="7051287" y="4226855"/>
              <a:ext cx="367991" cy="182137"/>
            </a:xfrm>
            <a:prstGeom prst="straightConnector1">
              <a:avLst/>
            </a:prstGeom>
            <a:noFill/>
            <a:ln w="9525" cap="flat" cmpd="sng">
              <a:solidFill>
                <a:srgbClr val="92D050"/>
              </a:solidFill>
              <a:prstDash val="solid"/>
              <a:round/>
              <a:headEnd type="none" w="sm" len="sm"/>
              <a:tailEnd type="none" w="sm" len="sm"/>
            </a:ln>
          </p:spPr>
        </p:cxnSp>
        <p:sp>
          <p:nvSpPr>
            <p:cNvPr id="740" name="Google Shape;740;p36"/>
            <p:cNvSpPr/>
            <p:nvPr/>
          </p:nvSpPr>
          <p:spPr>
            <a:xfrm>
              <a:off x="7395116" y="4087216"/>
              <a:ext cx="182138" cy="182138"/>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741" name="Google Shape;741;p36"/>
          <p:cNvSpPr txBox="1"/>
          <p:nvPr/>
        </p:nvSpPr>
        <p:spPr>
          <a:xfrm>
            <a:off x="8296970" y="4765438"/>
            <a:ext cx="410272" cy="307777"/>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a:solidFill>
                  <a:schemeClr val="lt1"/>
                </a:solidFill>
              </a:rPr>
              <a:t>37</a:t>
            </a:r>
            <a:endParaRPr sz="1400" b="0" i="0" u="none" strike="noStrike" cap="none">
              <a:solidFill>
                <a:schemeClr val="lt1"/>
              </a:solidFill>
              <a:latin typeface="Arial"/>
              <a:ea typeface="Arial"/>
              <a:cs typeface="Arial"/>
              <a:sym typeface="Arial"/>
            </a:endParaRPr>
          </a:p>
        </p:txBody>
      </p:sp>
      <p:sp>
        <p:nvSpPr>
          <p:cNvPr id="742" name="Google Shape;742;p36"/>
          <p:cNvSpPr/>
          <p:nvPr/>
        </p:nvSpPr>
        <p:spPr>
          <a:xfrm>
            <a:off x="1854650" y="2945737"/>
            <a:ext cx="525900" cy="6945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sp>
        <p:nvSpPr>
          <p:cNvPr id="743" name="Google Shape;743;p36"/>
          <p:cNvSpPr txBox="1"/>
          <p:nvPr/>
        </p:nvSpPr>
        <p:spPr>
          <a:xfrm>
            <a:off x="780618" y="3754897"/>
            <a:ext cx="2567700" cy="354600"/>
          </a:xfrm>
          <a:prstGeom prst="rect">
            <a:avLst/>
          </a:prstGeom>
          <a:no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None/>
            </a:pPr>
            <a:r>
              <a:rPr lang="es" sz="1800" b="1" dirty="0">
                <a:solidFill>
                  <a:srgbClr val="48BAA2"/>
                </a:solidFill>
                <a:latin typeface="Trebuchet MS"/>
                <a:ea typeface="Trebuchet MS"/>
                <a:cs typeface="Trebuchet MS"/>
                <a:sym typeface="Trebuchet MS"/>
              </a:rPr>
              <a:t>Städtische Sektoren</a:t>
            </a:r>
            <a:endParaRPr dirty="0">
              <a:solidFill>
                <a:srgbClr val="48BAA2"/>
              </a:solidFill>
              <a:latin typeface="Trebuchet MS"/>
              <a:ea typeface="Trebuchet MS"/>
              <a:cs typeface="Trebuchet MS"/>
              <a:sym typeface="Trebuchet MS"/>
            </a:endParaRPr>
          </a:p>
        </p:txBody>
      </p:sp>
      <p:sp>
        <p:nvSpPr>
          <p:cNvPr id="744" name="Google Shape;744;p36"/>
          <p:cNvSpPr/>
          <p:nvPr/>
        </p:nvSpPr>
        <p:spPr>
          <a:xfrm rot="-5400000">
            <a:off x="3609129" y="3498799"/>
            <a:ext cx="525900" cy="921900"/>
          </a:xfrm>
          <a:prstGeom prst="downArrow">
            <a:avLst>
              <a:gd name="adj1" fmla="val 50000"/>
              <a:gd name="adj2" fmla="val 50000"/>
            </a:avLst>
          </a:prstGeom>
          <a:solidFill>
            <a:srgbClr val="48BAA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800" b="0" i="0" u="none" strike="noStrike" cap="none">
              <a:solidFill>
                <a:srgbClr val="FFFFFF"/>
              </a:solidFill>
              <a:latin typeface="Arial"/>
              <a:ea typeface="Arial"/>
              <a:cs typeface="Arial"/>
              <a:sym typeface="Arial"/>
            </a:endParaRPr>
          </a:p>
        </p:txBody>
      </p:sp>
      <p:pic>
        <p:nvPicPr>
          <p:cNvPr id="745" name="Google Shape;745;p36"/>
          <p:cNvPicPr preferRelativeResize="0"/>
          <p:nvPr/>
        </p:nvPicPr>
        <p:blipFill rotWithShape="1">
          <a:blip r:embed="rId4">
            <a:alphaModFix/>
          </a:blip>
          <a:srcRect l="13554" t="44615" r="69301" b="31428"/>
          <a:stretch/>
        </p:blipFill>
        <p:spPr>
          <a:xfrm>
            <a:off x="3643425" y="1183751"/>
            <a:ext cx="580624" cy="647076"/>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749"/>
        <p:cNvGrpSpPr/>
        <p:nvPr/>
      </p:nvGrpSpPr>
      <p:grpSpPr>
        <a:xfrm>
          <a:off x="0" y="0"/>
          <a:ext cx="0" cy="0"/>
          <a:chOff x="0" y="0"/>
          <a:chExt cx="0" cy="0"/>
        </a:xfrm>
      </p:grpSpPr>
      <p:sp>
        <p:nvSpPr>
          <p:cNvPr id="750" name="Google Shape;750;g3455514c2ac_0_0"/>
          <p:cNvSpPr/>
          <p:nvPr/>
        </p:nvSpPr>
        <p:spPr>
          <a:xfrm>
            <a:off x="103125" y="43150"/>
            <a:ext cx="8951925" cy="5063150"/>
          </a:xfrm>
          <a:prstGeom prst="flowChartProcess">
            <a:avLst/>
          </a:prstGeom>
          <a:noFill/>
          <a:ln w="19050"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400"/>
              <a:buFont typeface="Arial"/>
              <a:buNone/>
            </a:pPr>
            <a:endParaRPr sz="2400" b="0" i="0" u="none" strike="noStrike" cap="none">
              <a:solidFill>
                <a:srgbClr val="FFFFFF"/>
              </a:solidFill>
              <a:latin typeface="Calibri"/>
              <a:ea typeface="Calibri"/>
              <a:cs typeface="Calibri"/>
              <a:sym typeface="Calibri"/>
            </a:endParaRPr>
          </a:p>
        </p:txBody>
      </p:sp>
      <p:sp>
        <p:nvSpPr>
          <p:cNvPr id="751" name="Google Shape;751;g3455514c2ac_0_0"/>
          <p:cNvSpPr/>
          <p:nvPr/>
        </p:nvSpPr>
        <p:spPr>
          <a:xfrm>
            <a:off x="4730275" y="824573"/>
            <a:ext cx="3891000" cy="22809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52" name="Google Shape;752;g3455514c2ac_0_0"/>
          <p:cNvSpPr/>
          <p:nvPr/>
        </p:nvSpPr>
        <p:spPr>
          <a:xfrm>
            <a:off x="4740175" y="3253450"/>
            <a:ext cx="3891000" cy="1362600"/>
          </a:xfrm>
          <a:prstGeom prst="rect">
            <a:avLst/>
          </a:prstGeom>
          <a:noFill/>
          <a:ln w="38100" cap="flat" cmpd="sng">
            <a:solidFill>
              <a:srgbClr val="48BAA2"/>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125"/>
              <a:buFont typeface="Arial"/>
              <a:buNone/>
            </a:pPr>
            <a:endParaRPr sz="1125" b="0" i="0" u="none" strike="noStrike" cap="none">
              <a:solidFill>
                <a:srgbClr val="FFFFFF"/>
              </a:solidFill>
              <a:latin typeface="Trebuchet MS"/>
              <a:ea typeface="Trebuchet MS"/>
              <a:cs typeface="Trebuchet MS"/>
              <a:sym typeface="Trebuchet MS"/>
            </a:endParaRPr>
          </a:p>
        </p:txBody>
      </p:sp>
      <p:sp>
        <p:nvSpPr>
          <p:cNvPr id="753" name="Google Shape;753;g3455514c2ac_0_0"/>
          <p:cNvSpPr txBox="1"/>
          <p:nvPr/>
        </p:nvSpPr>
        <p:spPr>
          <a:xfrm>
            <a:off x="103122" y="296400"/>
            <a:ext cx="8604300" cy="514500"/>
          </a:xfrm>
          <a:prstGeom prst="rect">
            <a:avLst/>
          </a:prstGeom>
          <a:noFill/>
          <a:ln>
            <a:noFill/>
          </a:ln>
        </p:spPr>
        <p:txBody>
          <a:bodyPr spcFirstLastPara="1" wrap="square" lIns="91425" tIns="45700" rIns="91425" bIns="45700" anchor="ctr" anchorCtr="0">
            <a:noAutofit/>
          </a:bodyPr>
          <a:lstStyle/>
          <a:p>
            <a:pPr marL="216000" marR="0" lvl="0" indent="0" algn="l" rtl="0">
              <a:lnSpc>
                <a:spcPct val="100000"/>
              </a:lnSpc>
              <a:spcBef>
                <a:spcPts val="0"/>
              </a:spcBef>
              <a:spcAft>
                <a:spcPts val="0"/>
              </a:spcAft>
              <a:buClr>
                <a:srgbClr val="000000"/>
              </a:buClr>
              <a:buSzPts val="2500"/>
              <a:buFont typeface="Arial"/>
              <a:buNone/>
            </a:pPr>
            <a:r>
              <a:rPr lang="es" sz="2500" b="1" i="0" u="none" strike="noStrike" cap="none">
                <a:solidFill>
                  <a:srgbClr val="18BAA8"/>
                </a:solidFill>
                <a:latin typeface="Trebuchet MS"/>
                <a:ea typeface="Trebuchet MS"/>
                <a:cs typeface="Trebuchet MS"/>
                <a:sym typeface="Trebuchet MS"/>
              </a:rPr>
              <a:t>RISIKOBEWERTUNG ERGEBNISSE NACH </a:t>
            </a:r>
            <a:br>
              <a:rPr lang="es" sz="2500" b="1" i="0" u="none" strike="noStrike" cap="none">
                <a:solidFill>
                  <a:srgbClr val="18BAA8"/>
                </a:solidFill>
                <a:latin typeface="Trebuchet MS"/>
                <a:ea typeface="Trebuchet MS"/>
                <a:cs typeface="Trebuchet MS"/>
                <a:sym typeface="Trebuchet MS"/>
              </a:rPr>
            </a:br>
            <a:r>
              <a:rPr lang="es" sz="2500" b="1" i="0" u="none" strike="noStrike" cap="none">
                <a:solidFill>
                  <a:srgbClr val="18BAA8"/>
                </a:solidFill>
                <a:latin typeface="Trebuchet MS"/>
                <a:ea typeface="Trebuchet MS"/>
                <a:cs typeface="Trebuchet MS"/>
                <a:sym typeface="Trebuchet MS"/>
              </a:rPr>
              <a:t>GEFAHR UND </a:t>
            </a:r>
            <a:r>
              <a:rPr lang="es" sz="2500" b="1">
                <a:solidFill>
                  <a:srgbClr val="18BAA8"/>
                </a:solidFill>
                <a:latin typeface="Trebuchet MS"/>
                <a:ea typeface="Trebuchet MS"/>
                <a:cs typeface="Trebuchet MS"/>
                <a:sym typeface="Trebuchet MS"/>
              </a:rPr>
              <a:t>GESAMT</a:t>
            </a:r>
            <a:endParaRPr sz="2800" b="1" i="0" u="none" strike="noStrike" cap="none" dirty="0">
              <a:solidFill>
                <a:srgbClr val="18BAA8"/>
              </a:solidFill>
              <a:latin typeface="Trebuchet MS"/>
              <a:ea typeface="Trebuchet MS"/>
              <a:cs typeface="Trebuchet MS"/>
              <a:sym typeface="Trebuchet MS"/>
            </a:endParaRPr>
          </a:p>
        </p:txBody>
      </p:sp>
      <p:sp>
        <p:nvSpPr>
          <p:cNvPr id="754" name="Google Shape;754;g3455514c2ac_0_0"/>
          <p:cNvSpPr txBox="1"/>
          <p:nvPr/>
        </p:nvSpPr>
        <p:spPr>
          <a:xfrm>
            <a:off x="613700" y="1624575"/>
            <a:ext cx="3371400" cy="2437500"/>
          </a:xfrm>
          <a:prstGeom prst="rect">
            <a:avLst/>
          </a:prstGeom>
          <a:solidFill>
            <a:srgbClr val="FFFFFF"/>
          </a:solid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708792"/>
                </a:solidFill>
                <a:latin typeface="Trebuchet MS"/>
                <a:ea typeface="Trebuchet MS"/>
                <a:cs typeface="Trebuchet MS"/>
                <a:sym typeface="Trebuchet MS"/>
              </a:rPr>
              <a:t>Die Anwendung des Bewertungssystems ergibt Werte (0,1), die Folgendes darstellen:</a:t>
            </a:r>
            <a:endParaRPr sz="1200" b="0" i="0" u="none" strike="noStrike" cap="none">
              <a:solidFill>
                <a:srgbClr val="708792"/>
              </a:solidFill>
              <a:latin typeface="Trebuchet MS"/>
              <a:ea typeface="Trebuchet MS"/>
              <a:cs typeface="Trebuchet MS"/>
              <a:sym typeface="Trebuchet MS"/>
            </a:endParaRPr>
          </a:p>
          <a:p>
            <a:pPr marL="0" marR="0" lvl="0" indent="0" algn="l" rtl="0">
              <a:lnSpc>
                <a:spcPct val="100000"/>
              </a:lnSpc>
              <a:spcBef>
                <a:spcPts val="360"/>
              </a:spcBef>
              <a:spcAft>
                <a:spcPts val="0"/>
              </a:spcAft>
              <a:buClr>
                <a:srgbClr val="000000"/>
              </a:buClr>
              <a:buSzPts val="1200"/>
              <a:buFont typeface="Arial"/>
              <a:buNone/>
            </a:pPr>
            <a:endParaRPr sz="1200" b="0" i="0" u="none" strike="noStrike" cap="none">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a:solidFill>
                  <a:srgbClr val="708792"/>
                </a:solidFill>
                <a:latin typeface="Trebuchet MS"/>
                <a:ea typeface="Trebuchet MS"/>
                <a:cs typeface="Trebuchet MS"/>
                <a:sym typeface="Trebuchet MS"/>
              </a:rPr>
              <a:t>das Gesamtrisikoniveau des Stadtgebiets </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a:solidFill>
                  <a:srgbClr val="708792"/>
                </a:solidFill>
                <a:latin typeface="Trebuchet MS"/>
                <a:ea typeface="Trebuchet MS"/>
                <a:cs typeface="Trebuchet MS"/>
                <a:sym typeface="Trebuchet MS"/>
              </a:rPr>
              <a:t>das mit jeder einzelnen Gefahr verbundene Risiko</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a:solidFill>
                  <a:srgbClr val="708792"/>
                </a:solidFill>
                <a:latin typeface="Trebuchet MS"/>
                <a:ea typeface="Trebuchet MS"/>
                <a:cs typeface="Trebuchet MS"/>
                <a:sym typeface="Trebuchet MS"/>
              </a:rPr>
              <a:t>das Risiko nach städtischem Sektor</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a:p>
            <a:pPr marL="285750" marR="0" lvl="0" indent="-270510" algn="l" rtl="0">
              <a:lnSpc>
                <a:spcPct val="100000"/>
              </a:lnSpc>
              <a:spcBef>
                <a:spcPts val="360"/>
              </a:spcBef>
              <a:spcAft>
                <a:spcPts val="0"/>
              </a:spcAft>
              <a:buClr>
                <a:srgbClr val="708792"/>
              </a:buClr>
              <a:buSzPts val="1200"/>
              <a:buFont typeface="Trebuchet MS"/>
              <a:buChar char="•"/>
            </a:pPr>
            <a:r>
              <a:rPr lang="es" sz="1200" b="0" i="0" u="none" strike="noStrike" cap="none">
                <a:solidFill>
                  <a:srgbClr val="708792"/>
                </a:solidFill>
                <a:latin typeface="Trebuchet MS"/>
                <a:ea typeface="Trebuchet MS"/>
                <a:cs typeface="Trebuchet MS"/>
                <a:sym typeface="Trebuchet MS"/>
              </a:rPr>
              <a:t>das Risiko in Bezug auf bestimmte exponierte Elemente</a:t>
            </a:r>
            <a:br>
              <a:rPr lang="es" sz="1200" b="0" i="0" u="none" strike="noStrike" cap="none">
                <a:solidFill>
                  <a:srgbClr val="708792"/>
                </a:solidFill>
                <a:latin typeface="Trebuchet MS"/>
                <a:ea typeface="Trebuchet MS"/>
                <a:cs typeface="Trebuchet MS"/>
                <a:sym typeface="Trebuchet MS"/>
              </a:rPr>
            </a:br>
            <a:endParaRPr sz="1200" b="0" i="0" u="none" strike="noStrike" cap="none">
              <a:solidFill>
                <a:srgbClr val="708792"/>
              </a:solidFill>
              <a:latin typeface="Trebuchet MS"/>
              <a:ea typeface="Trebuchet MS"/>
              <a:cs typeface="Trebuchet MS"/>
              <a:sym typeface="Trebuchet MS"/>
            </a:endParaRPr>
          </a:p>
        </p:txBody>
      </p:sp>
      <p:pic>
        <p:nvPicPr>
          <p:cNvPr id="755" name="Google Shape;755;g3455514c2ac_0_0"/>
          <p:cNvPicPr preferRelativeResize="0"/>
          <p:nvPr/>
        </p:nvPicPr>
        <p:blipFill rotWithShape="1">
          <a:blip r:embed="rId3">
            <a:alphaModFix/>
          </a:blip>
          <a:srcRect t="21482"/>
          <a:stretch/>
        </p:blipFill>
        <p:spPr>
          <a:xfrm>
            <a:off x="4801324" y="3805399"/>
            <a:ext cx="3737378" cy="567335"/>
          </a:xfrm>
          <a:prstGeom prst="rect">
            <a:avLst/>
          </a:prstGeom>
          <a:noFill/>
          <a:ln>
            <a:noFill/>
          </a:ln>
        </p:spPr>
      </p:pic>
      <p:sp>
        <p:nvSpPr>
          <p:cNvPr id="756" name="Google Shape;756;g3455514c2ac_0_0"/>
          <p:cNvSpPr/>
          <p:nvPr/>
        </p:nvSpPr>
        <p:spPr>
          <a:xfrm>
            <a:off x="7583408" y="3646769"/>
            <a:ext cx="246721" cy="178754"/>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57" name="Google Shape;757;g3455514c2ac_0_0"/>
          <p:cNvSpPr txBox="1"/>
          <p:nvPr/>
        </p:nvSpPr>
        <p:spPr>
          <a:xfrm>
            <a:off x="5765395" y="3253458"/>
            <a:ext cx="23748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i="0" u="none" strike="noStrike" cap="none">
                <a:solidFill>
                  <a:srgbClr val="708792"/>
                </a:solidFill>
                <a:latin typeface="Trebuchet MS"/>
                <a:ea typeface="Trebuchet MS"/>
                <a:cs typeface="Trebuchet MS"/>
                <a:sym typeface="Trebuchet MS"/>
              </a:rPr>
              <a:t>GESAMTRISIKO – 0,80</a:t>
            </a:r>
            <a:endParaRPr sz="1800" b="0" i="0" u="none" strike="noStrike" cap="none">
              <a:solidFill>
                <a:srgbClr val="708792"/>
              </a:solidFill>
              <a:latin typeface="Trebuchet MS"/>
              <a:ea typeface="Trebuchet MS"/>
              <a:cs typeface="Trebuchet MS"/>
              <a:sym typeface="Trebuchet MS"/>
            </a:endParaRPr>
          </a:p>
        </p:txBody>
      </p:sp>
      <p:pic>
        <p:nvPicPr>
          <p:cNvPr id="758" name="Google Shape;758;g3455514c2ac_0_0"/>
          <p:cNvPicPr preferRelativeResize="0"/>
          <p:nvPr/>
        </p:nvPicPr>
        <p:blipFill rotWithShape="1">
          <a:blip r:embed="rId4">
            <a:alphaModFix/>
          </a:blip>
          <a:srcRect l="13554" r="69301" b="31427"/>
          <a:stretch/>
        </p:blipFill>
        <p:spPr>
          <a:xfrm>
            <a:off x="5482675" y="1319925"/>
            <a:ext cx="580624" cy="1852201"/>
          </a:xfrm>
          <a:prstGeom prst="rect">
            <a:avLst/>
          </a:prstGeom>
          <a:noFill/>
          <a:ln>
            <a:noFill/>
          </a:ln>
        </p:spPr>
      </p:pic>
      <p:sp>
        <p:nvSpPr>
          <p:cNvPr id="759" name="Google Shape;759;g3455514c2ac_0_0"/>
          <p:cNvSpPr txBox="1"/>
          <p:nvPr/>
        </p:nvSpPr>
        <p:spPr>
          <a:xfrm>
            <a:off x="5657277" y="926348"/>
            <a:ext cx="2037000" cy="354600"/>
          </a:xfrm>
          <a:prstGeom prst="rect">
            <a:avLst/>
          </a:prstGeom>
          <a:no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s" sz="1800" b="1" i="0" u="none" strike="noStrike" cap="none">
                <a:solidFill>
                  <a:srgbClr val="708792"/>
                </a:solidFill>
                <a:latin typeface="Trebuchet MS"/>
                <a:ea typeface="Trebuchet MS"/>
                <a:cs typeface="Trebuchet MS"/>
                <a:sym typeface="Trebuchet MS"/>
              </a:rPr>
              <a:t>RISIKO PRO GEFAHR</a:t>
            </a:r>
            <a:endParaRPr sz="1800" b="0" i="0" u="none" strike="noStrike" cap="none">
              <a:solidFill>
                <a:srgbClr val="708792"/>
              </a:solidFill>
              <a:latin typeface="Trebuchet MS"/>
              <a:ea typeface="Trebuchet MS"/>
              <a:cs typeface="Trebuchet MS"/>
              <a:sym typeface="Trebuchet MS"/>
            </a:endParaRPr>
          </a:p>
        </p:txBody>
      </p:sp>
      <p:sp>
        <p:nvSpPr>
          <p:cNvPr id="760" name="Google Shape;760;g3455514c2ac_0_0"/>
          <p:cNvSpPr txBox="1"/>
          <p:nvPr/>
        </p:nvSpPr>
        <p:spPr>
          <a:xfrm>
            <a:off x="4943824" y="1240555"/>
            <a:ext cx="1940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Extreme Temperaturen</a:t>
            </a:r>
            <a:endParaRPr sz="1400" b="0" i="0" u="none" strike="noStrike" cap="none">
              <a:solidFill>
                <a:srgbClr val="53656D"/>
              </a:solidFill>
              <a:latin typeface="Trebuchet MS"/>
              <a:ea typeface="Trebuchet MS"/>
              <a:cs typeface="Trebuchet MS"/>
              <a:sym typeface="Trebuchet MS"/>
            </a:endParaRPr>
          </a:p>
        </p:txBody>
      </p:sp>
      <p:sp>
        <p:nvSpPr>
          <p:cNvPr id="761" name="Google Shape;761;g3455514c2ac_0_0"/>
          <p:cNvSpPr txBox="1"/>
          <p:nvPr/>
        </p:nvSpPr>
        <p:spPr>
          <a:xfrm>
            <a:off x="5023568" y="2195269"/>
            <a:ext cx="15456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l" rtl="0">
              <a:lnSpc>
                <a:spcPct val="100000"/>
              </a:lnSpc>
              <a:spcBef>
                <a:spcPts val="0"/>
              </a:spcBef>
              <a:spcAft>
                <a:spcPts val="0"/>
              </a:spcAft>
              <a:buClr>
                <a:srgbClr val="000000"/>
              </a:buClr>
              <a:buSzPts val="1200"/>
              <a:buFont typeface="Arial"/>
              <a:buNone/>
            </a:pPr>
            <a:r>
              <a:rPr lang="es" sz="1200" b="0" i="0" u="none" strike="noStrike" cap="none">
                <a:solidFill>
                  <a:srgbClr val="53656D"/>
                </a:solidFill>
                <a:latin typeface="Trebuchet MS"/>
                <a:ea typeface="Trebuchet MS"/>
                <a:cs typeface="Trebuchet MS"/>
                <a:sym typeface="Trebuchet MS"/>
              </a:rPr>
              <a:t>Starke Niederschläge </a:t>
            </a:r>
            <a:endParaRPr sz="1400" b="0" i="0" u="none" strike="noStrike" cap="none">
              <a:solidFill>
                <a:srgbClr val="53656D"/>
              </a:solidFill>
              <a:latin typeface="Trebuchet MS"/>
              <a:ea typeface="Trebuchet MS"/>
              <a:cs typeface="Trebuchet MS"/>
              <a:sym typeface="Trebuchet MS"/>
            </a:endParaRPr>
          </a:p>
        </p:txBody>
      </p:sp>
      <p:sp>
        <p:nvSpPr>
          <p:cNvPr id="762" name="Google Shape;762;g3455514c2ac_0_0"/>
          <p:cNvSpPr txBox="1"/>
          <p:nvPr/>
        </p:nvSpPr>
        <p:spPr>
          <a:xfrm>
            <a:off x="7174350" y="1221225"/>
            <a:ext cx="9651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RISIKO 0,76 </a:t>
            </a:r>
            <a:endParaRPr sz="1400" b="0" i="0" u="none" strike="noStrike" cap="none">
              <a:solidFill>
                <a:srgbClr val="53656D"/>
              </a:solidFill>
              <a:latin typeface="Trebuchet MS"/>
              <a:ea typeface="Trebuchet MS"/>
              <a:cs typeface="Trebuchet MS"/>
              <a:sym typeface="Trebuchet MS"/>
            </a:endParaRPr>
          </a:p>
        </p:txBody>
      </p:sp>
      <p:pic>
        <p:nvPicPr>
          <p:cNvPr id="763" name="Google Shape;763;g3455514c2ac_0_0"/>
          <p:cNvPicPr preferRelativeResize="0"/>
          <p:nvPr/>
        </p:nvPicPr>
        <p:blipFill rotWithShape="1">
          <a:blip r:embed="rId3">
            <a:alphaModFix/>
          </a:blip>
          <a:srcRect t="21482"/>
          <a:stretch/>
        </p:blipFill>
        <p:spPr>
          <a:xfrm>
            <a:off x="6253425" y="1625382"/>
            <a:ext cx="2166675" cy="328896"/>
          </a:xfrm>
          <a:prstGeom prst="rect">
            <a:avLst/>
          </a:prstGeom>
          <a:noFill/>
          <a:ln>
            <a:noFill/>
          </a:ln>
        </p:spPr>
      </p:pic>
      <p:pic>
        <p:nvPicPr>
          <p:cNvPr id="764" name="Google Shape;764;g3455514c2ac_0_0"/>
          <p:cNvPicPr preferRelativeResize="0"/>
          <p:nvPr/>
        </p:nvPicPr>
        <p:blipFill rotWithShape="1">
          <a:blip r:embed="rId3">
            <a:alphaModFix/>
          </a:blip>
          <a:srcRect t="21482"/>
          <a:stretch/>
        </p:blipFill>
        <p:spPr>
          <a:xfrm>
            <a:off x="6253425" y="2678882"/>
            <a:ext cx="2166675" cy="328896"/>
          </a:xfrm>
          <a:prstGeom prst="rect">
            <a:avLst/>
          </a:prstGeom>
          <a:noFill/>
          <a:ln>
            <a:noFill/>
          </a:ln>
        </p:spPr>
      </p:pic>
      <p:sp>
        <p:nvSpPr>
          <p:cNvPr id="765" name="Google Shape;765;g3455514c2ac_0_0"/>
          <p:cNvSpPr txBox="1"/>
          <p:nvPr/>
        </p:nvSpPr>
        <p:spPr>
          <a:xfrm>
            <a:off x="7174350" y="2223550"/>
            <a:ext cx="1063500" cy="262200"/>
          </a:xfrm>
          <a:prstGeom prst="rect">
            <a:avLst/>
          </a:prstGeom>
          <a:solidFill>
            <a:srgbClr val="FFFFFF"/>
          </a:solidFill>
          <a:ln>
            <a:noFill/>
          </a:ln>
        </p:spPr>
        <p:txBody>
          <a:bodyPr spcFirstLastPara="1" wrap="square" lIns="76775" tIns="38375" rIns="76775" bIns="38375" anchor="t" anchorCtr="0">
            <a:spAutoFit/>
          </a:bodyPr>
          <a:lstStyle/>
          <a:p>
            <a:pPr marL="0" marR="0" lvl="0" indent="0" algn="ctr" rtl="0">
              <a:lnSpc>
                <a:spcPct val="100000"/>
              </a:lnSpc>
              <a:spcBef>
                <a:spcPts val="0"/>
              </a:spcBef>
              <a:spcAft>
                <a:spcPts val="0"/>
              </a:spcAft>
              <a:buClr>
                <a:srgbClr val="000000"/>
              </a:buClr>
              <a:buSzPts val="1200"/>
              <a:buFont typeface="Arial"/>
              <a:buNone/>
            </a:pPr>
            <a:r>
              <a:rPr lang="es" sz="1200" b="1" i="0" u="none" strike="noStrike" cap="none">
                <a:solidFill>
                  <a:srgbClr val="53656D"/>
                </a:solidFill>
                <a:latin typeface="Trebuchet MS"/>
                <a:ea typeface="Trebuchet MS"/>
                <a:cs typeface="Trebuchet MS"/>
                <a:sym typeface="Trebuchet MS"/>
              </a:rPr>
              <a:t>RISIKO 0,82 </a:t>
            </a:r>
            <a:endParaRPr sz="1400" b="0" i="0" u="none" strike="noStrike" cap="none">
              <a:solidFill>
                <a:srgbClr val="53656D"/>
              </a:solidFill>
              <a:latin typeface="Trebuchet MS"/>
              <a:ea typeface="Trebuchet MS"/>
              <a:cs typeface="Trebuchet MS"/>
              <a:sym typeface="Trebuchet MS"/>
            </a:endParaRPr>
          </a:p>
        </p:txBody>
      </p:sp>
      <p:sp>
        <p:nvSpPr>
          <p:cNvPr id="766" name="Google Shape;766;g3455514c2ac_0_0"/>
          <p:cNvSpPr/>
          <p:nvPr/>
        </p:nvSpPr>
        <p:spPr>
          <a:xfrm>
            <a:off x="7666475" y="15271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sp>
        <p:nvSpPr>
          <p:cNvPr id="767" name="Google Shape;767;g3455514c2ac_0_0"/>
          <p:cNvSpPr/>
          <p:nvPr/>
        </p:nvSpPr>
        <p:spPr>
          <a:xfrm>
            <a:off x="7895075" y="2580612"/>
            <a:ext cx="135625" cy="98263"/>
          </a:xfrm>
          <a:prstGeom prst="flowChartMerge">
            <a:avLst/>
          </a:prstGeom>
          <a:solidFill>
            <a:srgbClr val="FFBE00"/>
          </a:solidFill>
          <a:ln w="25400" cap="flat" cmpd="sng">
            <a:solidFill>
              <a:srgbClr val="3C484A"/>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rgbClr val="FFFFFF"/>
              </a:solidFill>
              <a:latin typeface="Trebuchet MS"/>
              <a:ea typeface="Trebuchet MS"/>
              <a:cs typeface="Trebuchet MS"/>
              <a:sym typeface="Trebuchet MS"/>
            </a:endParaRPr>
          </a:p>
        </p:txBody>
      </p:sp>
      <p:grpSp>
        <p:nvGrpSpPr>
          <p:cNvPr id="768" name="Google Shape;768;g3455514c2ac_0_0"/>
          <p:cNvGrpSpPr/>
          <p:nvPr/>
        </p:nvGrpSpPr>
        <p:grpSpPr>
          <a:xfrm>
            <a:off x="8305799" y="4495700"/>
            <a:ext cx="838163" cy="594908"/>
            <a:chOff x="6739053" y="4087216"/>
            <a:chExt cx="838163" cy="594908"/>
          </a:xfrm>
        </p:grpSpPr>
        <p:sp>
          <p:nvSpPr>
            <p:cNvPr id="769" name="Google Shape;769;g3455514c2ac_0_0"/>
            <p:cNvSpPr/>
            <p:nvPr/>
          </p:nvSpPr>
          <p:spPr>
            <a:xfrm>
              <a:off x="6739053" y="4317924"/>
              <a:ext cx="364200" cy="364200"/>
            </a:xfrm>
            <a:prstGeom prst="ellipse">
              <a:avLst/>
            </a:prstGeom>
            <a:solidFill>
              <a:srgbClr val="92D050"/>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cxnSp>
          <p:nvCxnSpPr>
            <p:cNvPr id="770" name="Google Shape;770;g3455514c2ac_0_0"/>
            <p:cNvCxnSpPr/>
            <p:nvPr/>
          </p:nvCxnSpPr>
          <p:spPr>
            <a:xfrm rot="10800000" flipH="1">
              <a:off x="7051287" y="4226892"/>
              <a:ext cx="368100" cy="182100"/>
            </a:xfrm>
            <a:prstGeom prst="straightConnector1">
              <a:avLst/>
            </a:prstGeom>
            <a:noFill/>
            <a:ln w="9525" cap="flat" cmpd="sng">
              <a:solidFill>
                <a:srgbClr val="92D050"/>
              </a:solidFill>
              <a:prstDash val="solid"/>
              <a:round/>
              <a:headEnd type="none" w="sm" len="sm"/>
              <a:tailEnd type="none" w="sm" len="sm"/>
            </a:ln>
          </p:spPr>
        </p:cxnSp>
        <p:sp>
          <p:nvSpPr>
            <p:cNvPr id="771" name="Google Shape;771;g3455514c2ac_0_0"/>
            <p:cNvSpPr/>
            <p:nvPr/>
          </p:nvSpPr>
          <p:spPr>
            <a:xfrm>
              <a:off x="7395116" y="4087216"/>
              <a:ext cx="182100" cy="182100"/>
            </a:xfrm>
            <a:prstGeom prst="ellipse">
              <a:avLst/>
            </a:prstGeom>
            <a:noFill/>
            <a:ln w="25400" cap="flat" cmpd="sng">
              <a:solidFill>
                <a:srgbClr val="92D050"/>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None/>
              </a:pPr>
              <a:endParaRPr sz="1400" b="0" i="0" u="none" strike="noStrike" cap="none">
                <a:solidFill>
                  <a:schemeClr val="lt1"/>
                </a:solidFill>
                <a:latin typeface="Arial"/>
                <a:ea typeface="Arial"/>
                <a:cs typeface="Arial"/>
                <a:sym typeface="Arial"/>
              </a:endParaRPr>
            </a:p>
          </p:txBody>
        </p:sp>
      </p:grpSp>
      <p:sp>
        <p:nvSpPr>
          <p:cNvPr id="772" name="Google Shape;772;g3455514c2ac_0_0"/>
          <p:cNvSpPr txBox="1"/>
          <p:nvPr/>
        </p:nvSpPr>
        <p:spPr>
          <a:xfrm>
            <a:off x="8296970" y="4765438"/>
            <a:ext cx="410400" cy="307800"/>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None/>
            </a:pPr>
            <a:r>
              <a:rPr lang="es">
                <a:solidFill>
                  <a:schemeClr val="lt1"/>
                </a:solidFill>
              </a:rPr>
              <a:t>38</a:t>
            </a:r>
            <a:endParaRPr sz="1400" b="0" i="0" u="none" strike="noStrike" cap="none">
              <a:solidFill>
                <a:schemeClr val="lt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2A5BEFD945B94F468B40E6DBDC85F5C8" ma:contentTypeVersion="10" ma:contentTypeDescription="Ein neues Dokument erstellen." ma:contentTypeScope="" ma:versionID="5071041d3a3b52894aae5c15f2a85605">
  <xsd:schema xmlns:xsd="http://www.w3.org/2001/XMLSchema" xmlns:xs="http://www.w3.org/2001/XMLSchema" xmlns:p="http://schemas.microsoft.com/office/2006/metadata/properties" xmlns:ns2="82c72582-1e0e-404f-b736-23bae653ca93" targetNamespace="http://schemas.microsoft.com/office/2006/metadata/properties" ma:root="true" ma:fieldsID="9c33ad6b2cd46c3919c69f138abcc2d0" ns2:_="">
    <xsd:import namespace="82c72582-1e0e-404f-b736-23bae653ca93"/>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2:MediaServiceOCR" minOccurs="0"/>
                <xsd:element ref="ns2:MediaServiceGenerationTime" minOccurs="0"/>
                <xsd:element ref="ns2:MediaServiceEventHashCode"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2c72582-1e0e-404f-b736-23bae653ca9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Bildmarkierungen" ma:readOnly="false" ma:fieldId="{5cf76f15-5ced-4ddc-b409-7134ff3c332f}" ma:taxonomyMulti="true" ma:sspId="ad8510f0-9dc6-4e82-8924-35a6e74ed70e" ma:termSetId="09814cd3-568e-fe90-9814-8d621ff8fb84" ma:anchorId="fba54fb3-c3e1-fe81-a776-ca4b69148c4d" ma:open="true" ma:isKeyword="false">
      <xsd:complexType>
        <xsd:sequence>
          <xsd:element ref="pc:Terms" minOccurs="0" maxOccurs="1"/>
        </xsd:sequence>
      </xsd:complex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BillingMetadata" ma:index="17"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82c72582-1e0e-404f-b736-23bae653ca9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ACD5421-6329-4E2F-8A8E-A3E625B8180E}">
  <ds:schemaRefs>
    <ds:schemaRef ds:uri="http://schemas.microsoft.com/sharepoint/v3/contenttype/forms"/>
  </ds:schemaRefs>
</ds:datastoreItem>
</file>

<file path=customXml/itemProps2.xml><?xml version="1.0" encoding="utf-8"?>
<ds:datastoreItem xmlns:ds="http://schemas.openxmlformats.org/officeDocument/2006/customXml" ds:itemID="{FDE66903-21AE-49D0-B6BD-3821DAFA829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2c72582-1e0e-404f-b736-23bae653ca9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58DDD45-0D12-43AB-93D1-7A4826BBA5D1}">
  <ds:schemaRefs>
    <ds:schemaRef ds:uri="http://schemas.microsoft.com/office/2006/metadata/properties"/>
    <ds:schemaRef ds:uri="http://schemas.microsoft.com/office/infopath/2007/PartnerControls"/>
    <ds:schemaRef ds:uri="82c72582-1e0e-404f-b736-23bae653ca93"/>
  </ds:schemaRefs>
</ds:datastoreItem>
</file>

<file path=docProps/app.xml><?xml version="1.0" encoding="utf-8"?>
<Properties xmlns="http://schemas.openxmlformats.org/officeDocument/2006/extended-properties" xmlns:vt="http://schemas.openxmlformats.org/officeDocument/2006/docPropsVTypes">
  <TotalTime>0</TotalTime>
  <Words>3068</Words>
  <Application>Microsoft Office PowerPoint</Application>
  <PresentationFormat>On-screen Show (16:9)</PresentationFormat>
  <Paragraphs>751</Paragraphs>
  <Slides>38</Slides>
  <Notes>38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38</vt:i4>
      </vt:variant>
    </vt:vector>
  </HeadingPairs>
  <TitlesOfParts>
    <vt:vector size="43" baseType="lpstr">
      <vt:lpstr>Arial</vt:lpstr>
      <vt:lpstr>Calibri</vt:lpstr>
      <vt:lpstr>Noto Sans Symbols</vt:lpstr>
      <vt:lpstr>Trebuchet MS</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keywords>, docId:15E15F595B5954C496905E35A3A0021B</cp:keywords>
  <cp:lastModifiedBy>B ROQUETA VIVES - FINAL</cp:lastModifiedBy>
  <cp:revision>1</cp:revision>
  <dcterms:modified xsi:type="dcterms:W3CDTF">2025-09-03T13:18:40Z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0x0101002A5BEFD945B94F468B40E6DBDC85F5C8</vt:lpwstr>
  </property>
  <property fmtid="{D5CDD505-2E9C-101B-9397-08002B2CF9AE}" pid="3" name="MediaServiceImageTags">
    <vt:lpwstr/>
  </property>
</Properties>
</file>